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68" r:id="rId2"/>
    <p:sldId id="278" r:id="rId3"/>
    <p:sldId id="270" r:id="rId4"/>
    <p:sldId id="274" r:id="rId5"/>
    <p:sldId id="269" r:id="rId6"/>
    <p:sldId id="271" r:id="rId7"/>
    <p:sldId id="272" r:id="rId8"/>
    <p:sldId id="273" r:id="rId9"/>
    <p:sldId id="276" r:id="rId10"/>
    <p:sldId id="275" r:id="rId11"/>
  </p:sldIdLst>
  <p:sldSz cx="24382413" cy="13716000"/>
  <p:notesSz cx="6858000" cy="9144000"/>
  <p:defaultTextStyle>
    <a:defPPr>
      <a:defRPr lang="ko-KR"/>
    </a:defPPr>
    <a:lvl1pPr marL="0" algn="l" defTabSz="1828709" rtl="0" eaLnBrk="1" latinLnBrk="1" hangingPunct="1">
      <a:defRPr sz="3600" kern="1200">
        <a:solidFill>
          <a:schemeClr val="tx1"/>
        </a:solidFill>
        <a:latin typeface="+mn-lt"/>
        <a:ea typeface="+mn-ea"/>
        <a:cs typeface="+mn-cs"/>
      </a:defRPr>
    </a:lvl1pPr>
    <a:lvl2pPr marL="914354" algn="l" defTabSz="1828709" rtl="0" eaLnBrk="1" latinLnBrk="1" hangingPunct="1">
      <a:defRPr sz="3600" kern="1200">
        <a:solidFill>
          <a:schemeClr val="tx1"/>
        </a:solidFill>
        <a:latin typeface="+mn-lt"/>
        <a:ea typeface="+mn-ea"/>
        <a:cs typeface="+mn-cs"/>
      </a:defRPr>
    </a:lvl2pPr>
    <a:lvl3pPr marL="1828709" algn="l" defTabSz="1828709" rtl="0" eaLnBrk="1" latinLnBrk="1" hangingPunct="1">
      <a:defRPr sz="3600" kern="1200">
        <a:solidFill>
          <a:schemeClr val="tx1"/>
        </a:solidFill>
        <a:latin typeface="+mn-lt"/>
        <a:ea typeface="+mn-ea"/>
        <a:cs typeface="+mn-cs"/>
      </a:defRPr>
    </a:lvl3pPr>
    <a:lvl4pPr marL="2743063" algn="l" defTabSz="1828709" rtl="0" eaLnBrk="1" latinLnBrk="1" hangingPunct="1">
      <a:defRPr sz="3600" kern="1200">
        <a:solidFill>
          <a:schemeClr val="tx1"/>
        </a:solidFill>
        <a:latin typeface="+mn-lt"/>
        <a:ea typeface="+mn-ea"/>
        <a:cs typeface="+mn-cs"/>
      </a:defRPr>
    </a:lvl4pPr>
    <a:lvl5pPr marL="3657417" algn="l" defTabSz="1828709" rtl="0" eaLnBrk="1" latinLnBrk="1" hangingPunct="1">
      <a:defRPr sz="3600" kern="1200">
        <a:solidFill>
          <a:schemeClr val="tx1"/>
        </a:solidFill>
        <a:latin typeface="+mn-lt"/>
        <a:ea typeface="+mn-ea"/>
        <a:cs typeface="+mn-cs"/>
      </a:defRPr>
    </a:lvl5pPr>
    <a:lvl6pPr marL="4571771" algn="l" defTabSz="1828709" rtl="0" eaLnBrk="1" latinLnBrk="1" hangingPunct="1">
      <a:defRPr sz="3600" kern="1200">
        <a:solidFill>
          <a:schemeClr val="tx1"/>
        </a:solidFill>
        <a:latin typeface="+mn-lt"/>
        <a:ea typeface="+mn-ea"/>
        <a:cs typeface="+mn-cs"/>
      </a:defRPr>
    </a:lvl6pPr>
    <a:lvl7pPr marL="5486126" algn="l" defTabSz="1828709" rtl="0" eaLnBrk="1" latinLnBrk="1" hangingPunct="1">
      <a:defRPr sz="3600" kern="1200">
        <a:solidFill>
          <a:schemeClr val="tx1"/>
        </a:solidFill>
        <a:latin typeface="+mn-lt"/>
        <a:ea typeface="+mn-ea"/>
        <a:cs typeface="+mn-cs"/>
      </a:defRPr>
    </a:lvl7pPr>
    <a:lvl8pPr marL="6400480" algn="l" defTabSz="1828709" rtl="0" eaLnBrk="1" latinLnBrk="1" hangingPunct="1">
      <a:defRPr sz="3600" kern="1200">
        <a:solidFill>
          <a:schemeClr val="tx1"/>
        </a:solidFill>
        <a:latin typeface="+mn-lt"/>
        <a:ea typeface="+mn-ea"/>
        <a:cs typeface="+mn-cs"/>
      </a:defRPr>
    </a:lvl8pPr>
    <a:lvl9pPr marL="7314834" algn="l" defTabSz="1828709" rtl="0" eaLnBrk="1" latinLnBrk="1"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D4D"/>
    <a:srgbClr val="002856"/>
    <a:srgbClr val="43C0C2"/>
    <a:srgbClr val="1CCFC9"/>
    <a:srgbClr val="DAF2F4"/>
    <a:srgbClr val="A2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774"/>
    <p:restoredTop sz="94667"/>
  </p:normalViewPr>
  <p:slideViewPr>
    <p:cSldViewPr snapToGrid="0" snapToObjects="1">
      <p:cViewPr varScale="1">
        <p:scale>
          <a:sx n="49" d="100"/>
          <a:sy n="49" d="100"/>
        </p:scale>
        <p:origin x="256" y="1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anum Gothic Regular" charset="-127"/>
                <a:ea typeface="Nanum Gothic Regular" charset="-127"/>
              </a:defRPr>
            </a:lvl1pPr>
          </a:lstStyle>
          <a:p>
            <a:endParaRPr kumimoji="1" lang="ko-KR" altLang="en-US" dirty="0"/>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anum Gothic Regular" charset="-127"/>
                <a:ea typeface="Nanum Gothic Regular" charset="-127"/>
              </a:defRPr>
            </a:lvl1pPr>
          </a:lstStyle>
          <a:p>
            <a:fld id="{236F545C-B642-F640-8BC3-CFEC999104D1}" type="datetimeFigureOut">
              <a:rPr kumimoji="1" lang="ko-KR" altLang="en-US" smtClean="0"/>
              <a:pPr/>
              <a:t>2018. 10. 24.</a:t>
            </a:fld>
            <a:endParaRPr kumimoji="1" lang="ko-KR" altLang="en-US" dirty="0"/>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dirty="0"/>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ko-KR" altLang="en-US" dirty="0" smtClean="0"/>
              <a:t>마스터 텍스트 스타일을 편집하려면 클릭</a:t>
            </a:r>
          </a:p>
          <a:p>
            <a:pPr lvl="1"/>
            <a:r>
              <a:rPr kumimoji="1" lang="ko-KR" altLang="en-US" dirty="0" smtClean="0"/>
              <a:t>두 번째 수준</a:t>
            </a:r>
          </a:p>
          <a:p>
            <a:pPr lvl="2"/>
            <a:r>
              <a:rPr kumimoji="1" lang="ko-KR" altLang="en-US" dirty="0" smtClean="0"/>
              <a:t>세 번째 수준</a:t>
            </a:r>
          </a:p>
          <a:p>
            <a:pPr lvl="3"/>
            <a:r>
              <a:rPr kumimoji="1" lang="ko-KR" altLang="en-US" dirty="0" smtClean="0"/>
              <a:t>네 번째 수준</a:t>
            </a:r>
          </a:p>
          <a:p>
            <a:pPr lvl="4"/>
            <a:r>
              <a:rPr kumimoji="1" lang="ko-KR" altLang="en-US" dirty="0" smtClean="0"/>
              <a:t>다섯 번째 수준</a:t>
            </a:r>
            <a:endParaRPr kumimoji="1" lang="ko-KR" altLang="en-US" dirty="0"/>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anum Gothic Regular" charset="-127"/>
                <a:ea typeface="Nanum Gothic Regular" charset="-127"/>
              </a:defRPr>
            </a:lvl1pPr>
          </a:lstStyle>
          <a:p>
            <a:endParaRPr kumimoji="1" lang="ko-KR" altLang="en-US" dirty="0"/>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anum Gothic Regular" charset="-127"/>
                <a:ea typeface="Nanum Gothic Regular" charset="-127"/>
              </a:defRPr>
            </a:lvl1pPr>
          </a:lstStyle>
          <a:p>
            <a:fld id="{12614F66-5D7F-0B46-81D0-5A0DE76E7952}" type="slidenum">
              <a:rPr kumimoji="1" lang="ko-KR" altLang="en-US" smtClean="0"/>
              <a:pPr/>
              <a:t>‹#›</a:t>
            </a:fld>
            <a:endParaRPr kumimoji="1" lang="ko-KR" altLang="en-US" dirty="0"/>
          </a:p>
        </p:txBody>
      </p:sp>
    </p:spTree>
    <p:extLst>
      <p:ext uri="{BB962C8B-B14F-4D97-AF65-F5344CB8AC3E}">
        <p14:creationId xmlns:p14="http://schemas.microsoft.com/office/powerpoint/2010/main" val="1542811131"/>
      </p:ext>
    </p:extLst>
  </p:cSld>
  <p:clrMap bg1="lt1" tx1="dk1" bg2="lt2" tx2="dk2" accent1="accent1" accent2="accent2" accent3="accent3" accent4="accent4" accent5="accent5" accent6="accent6" hlink="hlink" folHlink="folHlink"/>
  <p:notesStyle>
    <a:lvl1pPr marL="0" algn="l" defTabSz="914400" rtl="0" eaLnBrk="1" latinLnBrk="1" hangingPunct="1">
      <a:defRPr sz="1200" b="0" i="0" kern="1200">
        <a:solidFill>
          <a:schemeClr val="tx1"/>
        </a:solidFill>
        <a:latin typeface="Nanum Gothic Regular" charset="-127"/>
        <a:ea typeface="Nanum Gothic Regular" charset="-127"/>
        <a:cs typeface="+mn-cs"/>
      </a:defRPr>
    </a:lvl1pPr>
    <a:lvl2pPr marL="457200" algn="l" defTabSz="914400" rtl="0" eaLnBrk="1" latinLnBrk="1" hangingPunct="1">
      <a:defRPr sz="1200" b="0" i="0" kern="1200">
        <a:solidFill>
          <a:schemeClr val="tx1"/>
        </a:solidFill>
        <a:latin typeface="Nanum Gothic Regular" charset="-127"/>
        <a:ea typeface="Nanum Gothic Regular" charset="-127"/>
        <a:cs typeface="+mn-cs"/>
      </a:defRPr>
    </a:lvl2pPr>
    <a:lvl3pPr marL="914400" algn="l" defTabSz="914400" rtl="0" eaLnBrk="1" latinLnBrk="1" hangingPunct="1">
      <a:defRPr sz="1200" b="0" i="0" kern="1200">
        <a:solidFill>
          <a:schemeClr val="tx1"/>
        </a:solidFill>
        <a:latin typeface="Nanum Gothic Regular" charset="-127"/>
        <a:ea typeface="Nanum Gothic Regular" charset="-127"/>
        <a:cs typeface="+mn-cs"/>
      </a:defRPr>
    </a:lvl3pPr>
    <a:lvl4pPr marL="1371600" algn="l" defTabSz="914400" rtl="0" eaLnBrk="1" latinLnBrk="1" hangingPunct="1">
      <a:defRPr sz="1200" b="0" i="0" kern="1200">
        <a:solidFill>
          <a:schemeClr val="tx1"/>
        </a:solidFill>
        <a:latin typeface="Nanum Gothic Regular" charset="-127"/>
        <a:ea typeface="Nanum Gothic Regular" charset="-127"/>
        <a:cs typeface="+mn-cs"/>
      </a:defRPr>
    </a:lvl4pPr>
    <a:lvl5pPr marL="1828800" algn="l" defTabSz="914400" rtl="0" eaLnBrk="1" latinLnBrk="1" hangingPunct="1">
      <a:defRPr sz="1200" b="0" i="0" kern="1200">
        <a:solidFill>
          <a:schemeClr val="tx1"/>
        </a:solidFill>
        <a:latin typeface="Nanum Gothic Regular" charset="-127"/>
        <a:ea typeface="Nanum Gothic Regular"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1</a:t>
            </a:fld>
            <a:endParaRPr kumimoji="1" lang="ko-KR" altLang="en-US"/>
          </a:p>
        </p:txBody>
      </p:sp>
    </p:spTree>
    <p:extLst>
      <p:ext uri="{BB962C8B-B14F-4D97-AF65-F5344CB8AC3E}">
        <p14:creationId xmlns:p14="http://schemas.microsoft.com/office/powerpoint/2010/main" val="76115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10</a:t>
            </a:fld>
            <a:endParaRPr kumimoji="1" lang="ko-KR" altLang="en-US"/>
          </a:p>
        </p:txBody>
      </p:sp>
    </p:spTree>
    <p:extLst>
      <p:ext uri="{BB962C8B-B14F-4D97-AF65-F5344CB8AC3E}">
        <p14:creationId xmlns:p14="http://schemas.microsoft.com/office/powerpoint/2010/main" val="128800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2</a:t>
            </a:fld>
            <a:endParaRPr kumimoji="1" lang="ko-KR" altLang="en-US"/>
          </a:p>
        </p:txBody>
      </p:sp>
    </p:spTree>
    <p:extLst>
      <p:ext uri="{BB962C8B-B14F-4D97-AF65-F5344CB8AC3E}">
        <p14:creationId xmlns:p14="http://schemas.microsoft.com/office/powerpoint/2010/main" val="142041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3</a:t>
            </a:fld>
            <a:endParaRPr kumimoji="1" lang="ko-KR" altLang="en-US"/>
          </a:p>
        </p:txBody>
      </p:sp>
    </p:spTree>
    <p:extLst>
      <p:ext uri="{BB962C8B-B14F-4D97-AF65-F5344CB8AC3E}">
        <p14:creationId xmlns:p14="http://schemas.microsoft.com/office/powerpoint/2010/main" val="108554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4</a:t>
            </a:fld>
            <a:endParaRPr kumimoji="1" lang="ko-KR" altLang="en-US"/>
          </a:p>
        </p:txBody>
      </p:sp>
    </p:spTree>
    <p:extLst>
      <p:ext uri="{BB962C8B-B14F-4D97-AF65-F5344CB8AC3E}">
        <p14:creationId xmlns:p14="http://schemas.microsoft.com/office/powerpoint/2010/main" val="133789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5</a:t>
            </a:fld>
            <a:endParaRPr kumimoji="1" lang="ko-KR" altLang="en-US"/>
          </a:p>
        </p:txBody>
      </p:sp>
    </p:spTree>
    <p:extLst>
      <p:ext uri="{BB962C8B-B14F-4D97-AF65-F5344CB8AC3E}">
        <p14:creationId xmlns:p14="http://schemas.microsoft.com/office/powerpoint/2010/main" val="111986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6</a:t>
            </a:fld>
            <a:endParaRPr kumimoji="1" lang="ko-KR" altLang="en-US"/>
          </a:p>
        </p:txBody>
      </p:sp>
    </p:spTree>
    <p:extLst>
      <p:ext uri="{BB962C8B-B14F-4D97-AF65-F5344CB8AC3E}">
        <p14:creationId xmlns:p14="http://schemas.microsoft.com/office/powerpoint/2010/main" val="198001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7</a:t>
            </a:fld>
            <a:endParaRPr kumimoji="1" lang="ko-KR" altLang="en-US"/>
          </a:p>
        </p:txBody>
      </p:sp>
    </p:spTree>
    <p:extLst>
      <p:ext uri="{BB962C8B-B14F-4D97-AF65-F5344CB8AC3E}">
        <p14:creationId xmlns:p14="http://schemas.microsoft.com/office/powerpoint/2010/main" val="98602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8</a:t>
            </a:fld>
            <a:endParaRPr kumimoji="1" lang="ko-KR" altLang="en-US"/>
          </a:p>
        </p:txBody>
      </p:sp>
    </p:spTree>
    <p:extLst>
      <p:ext uri="{BB962C8B-B14F-4D97-AF65-F5344CB8AC3E}">
        <p14:creationId xmlns:p14="http://schemas.microsoft.com/office/powerpoint/2010/main" val="13608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12614F66-5D7F-0B46-81D0-5A0DE76E7952}" type="slidenum">
              <a:rPr kumimoji="1" lang="ko-KR" altLang="en-US" smtClean="0"/>
              <a:t>9</a:t>
            </a:fld>
            <a:endParaRPr kumimoji="1" lang="ko-KR" altLang="en-US"/>
          </a:p>
        </p:txBody>
      </p:sp>
    </p:spTree>
    <p:extLst>
      <p:ext uri="{BB962C8B-B14F-4D97-AF65-F5344CB8AC3E}">
        <p14:creationId xmlns:p14="http://schemas.microsoft.com/office/powerpoint/2010/main" val="67603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ko-KR" altLang="en-US" smtClean="0"/>
              <a:t>마스터 제목 스타일 편집</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89948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28319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588976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5448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ko-KR" altLang="en-US" smtClean="0"/>
              <a:t>마스터 텍스트 스타일을 편집하려면 클릭</a:t>
            </a:r>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6996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269293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ko-KR" altLang="en-US" smtClean="0"/>
              <a:t>마스터 텍스트 스타일을 편집하려면 클릭</a:t>
            </a:r>
          </a:p>
        </p:txBody>
      </p:sp>
      <p:sp>
        <p:nvSpPr>
          <p:cNvPr id="4" name="Content Placeholder 3"/>
          <p:cNvSpPr>
            <a:spLocks noGrp="1"/>
          </p:cNvSpPr>
          <p:nvPr>
            <p:ph sz="half" idx="2"/>
          </p:nvPr>
        </p:nvSpPr>
        <p:spPr>
          <a:xfrm>
            <a:off x="1679467" y="5010150"/>
            <a:ext cx="10314903" cy="73691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ko-KR" altLang="en-US" smtClean="0"/>
              <a:t>마스터 텍스트 스타일을 편집하려면 클릭</a:t>
            </a:r>
          </a:p>
        </p:txBody>
      </p:sp>
      <p:sp>
        <p:nvSpPr>
          <p:cNvPr id="6" name="Content Placeholder 5"/>
          <p:cNvSpPr>
            <a:spLocks noGrp="1"/>
          </p:cNvSpPr>
          <p:nvPr>
            <p:ph sz="quarter" idx="4"/>
          </p:nvPr>
        </p:nvSpPr>
        <p:spPr>
          <a:xfrm>
            <a:off x="12343597" y="5010150"/>
            <a:ext cx="10365701" cy="73691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7" name="Date Placeholder 6"/>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8" name="Footer Placeholder 7"/>
          <p:cNvSpPr>
            <a:spLocks noGrp="1"/>
          </p:cNvSpPr>
          <p:nvPr>
            <p:ph type="ftr" sz="quarter" idx="11"/>
          </p:nvPr>
        </p:nvSpPr>
        <p:spPr/>
        <p:txBody>
          <a:bodyPr/>
          <a:lstStyle/>
          <a:p>
            <a:endParaRPr kumimoji="1" lang="ko-KR" altLang="en-US"/>
          </a:p>
        </p:txBody>
      </p:sp>
      <p:sp>
        <p:nvSpPr>
          <p:cNvPr id="9" name="Slide Number Placeholder 8"/>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205584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4" name="Footer Placeholder 3"/>
          <p:cNvSpPr>
            <a:spLocks noGrp="1"/>
          </p:cNvSpPr>
          <p:nvPr>
            <p:ph type="ftr" sz="quarter" idx="11"/>
          </p:nvPr>
        </p:nvSpPr>
        <p:spPr/>
        <p:txBody>
          <a:bodyPr/>
          <a:lstStyle/>
          <a:p>
            <a:endParaRPr kumimoji="1" lang="ko-KR" altLang="en-US"/>
          </a:p>
        </p:txBody>
      </p:sp>
      <p:sp>
        <p:nvSpPr>
          <p:cNvPr id="5" name="Slide Number Placeholder 4"/>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76606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백지">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3" name="Footer Placeholder 2"/>
          <p:cNvSpPr>
            <a:spLocks noGrp="1"/>
          </p:cNvSpPr>
          <p:nvPr>
            <p:ph type="ftr" sz="quarter" idx="11"/>
          </p:nvPr>
        </p:nvSpPr>
        <p:spPr/>
        <p:txBody>
          <a:bodyPr/>
          <a:lstStyle/>
          <a:p>
            <a:endParaRPr kumimoji="1" lang="ko-KR" altLang="en-US"/>
          </a:p>
        </p:txBody>
      </p:sp>
      <p:sp>
        <p:nvSpPr>
          <p:cNvPr id="4" name="Slide Number Placeholder 3"/>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88891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ko-KR" altLang="en-US" smtClean="0"/>
              <a:t>마스터 제목 스타일 편집</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ko-KR" altLang="en-US" smtClean="0"/>
              <a:t>마스터 텍스트 스타일을 편집하려면 클릭</a:t>
            </a:r>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81913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ko-KR" altLang="en-US" smtClean="0"/>
              <a:t>그림을 개체 틀로 끌거나 아이콘을 클릭하여 추가</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ko-KR" altLang="en-US" smtClean="0"/>
              <a:t>마스터 텍스트 스타일을 편집하려면 클릭</a:t>
            </a:r>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2018. 10. 24.</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775228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ko-KR" altLang="en-US" dirty="0" smtClean="0"/>
              <a:t>마스터 제목 스타일 편집</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ko-KR" altLang="en-US" dirty="0" smtClean="0"/>
              <a:t>마스터 텍스트 스타일을 편집하려면 클릭</a:t>
            </a:r>
          </a:p>
          <a:p>
            <a:pPr lvl="1"/>
            <a:r>
              <a:rPr lang="ko-KR" altLang="en-US" dirty="0" smtClean="0"/>
              <a:t>두 번째 수준</a:t>
            </a:r>
          </a:p>
          <a:p>
            <a:pPr lvl="2"/>
            <a:r>
              <a:rPr lang="ko-KR" altLang="en-US" dirty="0" smtClean="0"/>
              <a:t>세 번째 수준</a:t>
            </a:r>
          </a:p>
          <a:p>
            <a:pPr lvl="3"/>
            <a:r>
              <a:rPr lang="ko-KR" altLang="en-US" dirty="0" smtClean="0"/>
              <a:t>네 번째 수준</a:t>
            </a:r>
          </a:p>
          <a:p>
            <a:pPr lvl="4"/>
            <a:r>
              <a:rPr lang="ko-KR" altLang="en-US" dirty="0" smtClean="0"/>
              <a:t>다섯 번째 수준</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b="0" i="0">
                <a:solidFill>
                  <a:schemeClr val="tx1">
                    <a:tint val="75000"/>
                  </a:schemeClr>
                </a:solidFill>
                <a:ea typeface="Nanum Gothic Regular" charset="-127"/>
              </a:defRPr>
            </a:lvl1pPr>
          </a:lstStyle>
          <a:p>
            <a:fld id="{A38826B7-21E3-C947-B317-9E30A7CD80BA}" type="datetimeFigureOut">
              <a:rPr kumimoji="1" lang="ko-KR" altLang="en-US" smtClean="0"/>
              <a:pPr/>
              <a:t>2018. 10. 24.</a:t>
            </a:fld>
            <a:endParaRPr kumimoji="1" lang="ko-KR" alt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b="0" i="0">
                <a:solidFill>
                  <a:schemeClr val="tx1">
                    <a:tint val="75000"/>
                  </a:schemeClr>
                </a:solidFill>
                <a:ea typeface="Nanum Gothic Regular" charset="-127"/>
              </a:defRPr>
            </a:lvl1pPr>
          </a:lstStyle>
          <a:p>
            <a:endParaRPr kumimoji="1" lang="ko-KR" alt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b="0" i="0">
                <a:solidFill>
                  <a:schemeClr val="tx1">
                    <a:tint val="75000"/>
                  </a:schemeClr>
                </a:solidFill>
                <a:ea typeface="Nanum Gothic Regular" charset="-127"/>
              </a:defRPr>
            </a:lvl1pPr>
          </a:lstStyle>
          <a:p>
            <a:fld id="{1B6D7589-F66E-2345-B4D0-21B08A927088}" type="slidenum">
              <a:rPr kumimoji="1" lang="ko-KR" altLang="en-US" smtClean="0"/>
              <a:pPr/>
              <a:t>‹#›</a:t>
            </a:fld>
            <a:endParaRPr kumimoji="1" lang="ko-KR" altLang="en-US" dirty="0"/>
          </a:p>
        </p:txBody>
      </p:sp>
    </p:spTree>
    <p:extLst>
      <p:ext uri="{BB962C8B-B14F-4D97-AF65-F5344CB8AC3E}">
        <p14:creationId xmlns:p14="http://schemas.microsoft.com/office/powerpoint/2010/main" val="1181759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709" rtl="0" eaLnBrk="1" latinLnBrk="1" hangingPunct="1">
        <a:lnSpc>
          <a:spcPct val="90000"/>
        </a:lnSpc>
        <a:spcBef>
          <a:spcPct val="0"/>
        </a:spcBef>
        <a:buNone/>
        <a:defRPr sz="8800" b="0" i="0" kern="1200">
          <a:solidFill>
            <a:schemeClr val="tx1"/>
          </a:solidFill>
          <a:latin typeface="+mj-lt"/>
          <a:ea typeface="Nanum Gothic Regular" charset="-127"/>
          <a:cs typeface="+mj-cs"/>
        </a:defRPr>
      </a:lvl1pPr>
    </p:titleStyle>
    <p:bodyStyle>
      <a:lvl1pPr marL="457177" indent="-457177" algn="l" defTabSz="1828709" rtl="0" eaLnBrk="1" latinLnBrk="1" hangingPunct="1">
        <a:lnSpc>
          <a:spcPct val="90000"/>
        </a:lnSpc>
        <a:spcBef>
          <a:spcPts val="2000"/>
        </a:spcBef>
        <a:buFont typeface="Arial" panose="020B0604020202020204" pitchFamily="34" charset="0"/>
        <a:buChar char="•"/>
        <a:defRPr sz="5600" b="0" i="0" kern="1200">
          <a:solidFill>
            <a:schemeClr val="tx1"/>
          </a:solidFill>
          <a:latin typeface="+mn-lt"/>
          <a:ea typeface="Nanum Gothic Regular" charset="-127"/>
          <a:cs typeface="+mn-cs"/>
        </a:defRPr>
      </a:lvl1pPr>
      <a:lvl2pPr marL="1371531" indent="-457177" algn="l" defTabSz="1828709" rtl="0" eaLnBrk="1" latinLnBrk="1" hangingPunct="1">
        <a:lnSpc>
          <a:spcPct val="90000"/>
        </a:lnSpc>
        <a:spcBef>
          <a:spcPts val="1000"/>
        </a:spcBef>
        <a:buFont typeface="Arial" panose="020B0604020202020204" pitchFamily="34" charset="0"/>
        <a:buChar char="•"/>
        <a:defRPr sz="4800" b="0" i="0" kern="1200">
          <a:solidFill>
            <a:schemeClr val="tx1"/>
          </a:solidFill>
          <a:latin typeface="+mn-lt"/>
          <a:ea typeface="Nanum Gothic Regular" charset="-127"/>
          <a:cs typeface="+mn-cs"/>
        </a:defRPr>
      </a:lvl2pPr>
      <a:lvl3pPr marL="2285886" indent="-457177" algn="l" defTabSz="1828709" rtl="0" eaLnBrk="1" latinLnBrk="1" hangingPunct="1">
        <a:lnSpc>
          <a:spcPct val="90000"/>
        </a:lnSpc>
        <a:spcBef>
          <a:spcPts val="1000"/>
        </a:spcBef>
        <a:buFont typeface="Arial" panose="020B0604020202020204" pitchFamily="34" charset="0"/>
        <a:buChar char="•"/>
        <a:defRPr sz="4000" b="0" i="0" kern="1200">
          <a:solidFill>
            <a:schemeClr val="tx1"/>
          </a:solidFill>
          <a:latin typeface="+mn-lt"/>
          <a:ea typeface="Nanum Gothic Regular" charset="-127"/>
          <a:cs typeface="+mn-cs"/>
        </a:defRPr>
      </a:lvl3pPr>
      <a:lvl4pPr marL="3200240" indent="-457177" algn="l" defTabSz="1828709" rtl="0" eaLnBrk="1" latinLnBrk="1" hangingPunct="1">
        <a:lnSpc>
          <a:spcPct val="90000"/>
        </a:lnSpc>
        <a:spcBef>
          <a:spcPts val="1000"/>
        </a:spcBef>
        <a:buFont typeface="Arial" panose="020B0604020202020204" pitchFamily="34" charset="0"/>
        <a:buChar char="•"/>
        <a:defRPr sz="3600" b="0" i="0" kern="1200">
          <a:solidFill>
            <a:schemeClr val="tx1"/>
          </a:solidFill>
          <a:latin typeface="+mn-lt"/>
          <a:ea typeface="Nanum Gothic Regular" charset="-127"/>
          <a:cs typeface="+mn-cs"/>
        </a:defRPr>
      </a:lvl4pPr>
      <a:lvl5pPr marL="4114594" indent="-457177" algn="l" defTabSz="1828709" rtl="0" eaLnBrk="1" latinLnBrk="1" hangingPunct="1">
        <a:lnSpc>
          <a:spcPct val="90000"/>
        </a:lnSpc>
        <a:spcBef>
          <a:spcPts val="1000"/>
        </a:spcBef>
        <a:buFont typeface="Arial" panose="020B0604020202020204" pitchFamily="34" charset="0"/>
        <a:buChar char="•"/>
        <a:defRPr sz="3600" b="0" i="0" kern="1200">
          <a:solidFill>
            <a:schemeClr val="tx1"/>
          </a:solidFill>
          <a:latin typeface="+mn-lt"/>
          <a:ea typeface="Nanum Gothic Regular" charset="-127"/>
          <a:cs typeface="+mn-cs"/>
        </a:defRPr>
      </a:lvl5pPr>
      <a:lvl6pPr marL="5028949"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1" hangingPunct="1">
        <a:defRPr sz="3600" kern="1200">
          <a:solidFill>
            <a:schemeClr val="tx1"/>
          </a:solidFill>
          <a:latin typeface="+mn-lt"/>
          <a:ea typeface="+mn-ea"/>
          <a:cs typeface="+mn-cs"/>
        </a:defRPr>
      </a:lvl1pPr>
      <a:lvl2pPr marL="914354" algn="l" defTabSz="1828709" rtl="0" eaLnBrk="1" latinLnBrk="1" hangingPunct="1">
        <a:defRPr sz="3600" kern="1200">
          <a:solidFill>
            <a:schemeClr val="tx1"/>
          </a:solidFill>
          <a:latin typeface="+mn-lt"/>
          <a:ea typeface="+mn-ea"/>
          <a:cs typeface="+mn-cs"/>
        </a:defRPr>
      </a:lvl2pPr>
      <a:lvl3pPr marL="1828709" algn="l" defTabSz="1828709" rtl="0" eaLnBrk="1" latinLnBrk="1" hangingPunct="1">
        <a:defRPr sz="3600" kern="1200">
          <a:solidFill>
            <a:schemeClr val="tx1"/>
          </a:solidFill>
          <a:latin typeface="+mn-lt"/>
          <a:ea typeface="+mn-ea"/>
          <a:cs typeface="+mn-cs"/>
        </a:defRPr>
      </a:lvl3pPr>
      <a:lvl4pPr marL="2743063" algn="l" defTabSz="1828709" rtl="0" eaLnBrk="1" latinLnBrk="1" hangingPunct="1">
        <a:defRPr sz="3600" kern="1200">
          <a:solidFill>
            <a:schemeClr val="tx1"/>
          </a:solidFill>
          <a:latin typeface="+mn-lt"/>
          <a:ea typeface="+mn-ea"/>
          <a:cs typeface="+mn-cs"/>
        </a:defRPr>
      </a:lvl4pPr>
      <a:lvl5pPr marL="3657417" algn="l" defTabSz="1828709" rtl="0" eaLnBrk="1" latinLnBrk="1" hangingPunct="1">
        <a:defRPr sz="3600" kern="1200">
          <a:solidFill>
            <a:schemeClr val="tx1"/>
          </a:solidFill>
          <a:latin typeface="+mn-lt"/>
          <a:ea typeface="+mn-ea"/>
          <a:cs typeface="+mn-cs"/>
        </a:defRPr>
      </a:lvl5pPr>
      <a:lvl6pPr marL="4571771" algn="l" defTabSz="1828709" rtl="0" eaLnBrk="1" latinLnBrk="1" hangingPunct="1">
        <a:defRPr sz="3600" kern="1200">
          <a:solidFill>
            <a:schemeClr val="tx1"/>
          </a:solidFill>
          <a:latin typeface="+mn-lt"/>
          <a:ea typeface="+mn-ea"/>
          <a:cs typeface="+mn-cs"/>
        </a:defRPr>
      </a:lvl6pPr>
      <a:lvl7pPr marL="5486126" algn="l" defTabSz="1828709" rtl="0" eaLnBrk="1" latinLnBrk="1" hangingPunct="1">
        <a:defRPr sz="3600" kern="1200">
          <a:solidFill>
            <a:schemeClr val="tx1"/>
          </a:solidFill>
          <a:latin typeface="+mn-lt"/>
          <a:ea typeface="+mn-ea"/>
          <a:cs typeface="+mn-cs"/>
        </a:defRPr>
      </a:lvl7pPr>
      <a:lvl8pPr marL="6400480" algn="l" defTabSz="1828709" rtl="0" eaLnBrk="1" latinLnBrk="1" hangingPunct="1">
        <a:defRPr sz="3600" kern="1200">
          <a:solidFill>
            <a:schemeClr val="tx1"/>
          </a:solidFill>
          <a:latin typeface="+mn-lt"/>
          <a:ea typeface="+mn-ea"/>
          <a:cs typeface="+mn-cs"/>
        </a:defRPr>
      </a:lvl8pPr>
      <a:lvl9pPr marL="7314834" algn="l" defTabSz="1828709" rtl="0" eaLnBrk="1" latinLnBrk="1"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7.png"/><Relationship Id="rId5"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10124" t="40499" r="12022"/>
          <a:stretch/>
        </p:blipFill>
        <p:spPr>
          <a:xfrm>
            <a:off x="11049000" y="0"/>
            <a:ext cx="13333413" cy="13716000"/>
          </a:xfrm>
          <a:prstGeom prst="rect">
            <a:avLst/>
          </a:prstGeom>
        </p:spPr>
      </p:pic>
      <p:grpSp>
        <p:nvGrpSpPr>
          <p:cNvPr id="13" name="그룹 12"/>
          <p:cNvGrpSpPr/>
          <p:nvPr/>
        </p:nvGrpSpPr>
        <p:grpSpPr>
          <a:xfrm>
            <a:off x="14829987" y="736599"/>
            <a:ext cx="11747143" cy="12273347"/>
            <a:chOff x="14829987" y="736599"/>
            <a:chExt cx="11747143" cy="12273347"/>
          </a:xfrm>
        </p:grpSpPr>
        <p:sp>
          <p:nvSpPr>
            <p:cNvPr id="10" name="직사각형 9"/>
            <p:cNvSpPr/>
            <p:nvPr/>
          </p:nvSpPr>
          <p:spPr>
            <a:xfrm rot="2700000">
              <a:off x="14829986" y="3512125"/>
              <a:ext cx="6722293" cy="672229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pic>
          <p:nvPicPr>
            <p:cNvPr id="8" name="그림 7"/>
            <p:cNvPicPr>
              <a:picLocks noChangeAspect="1"/>
            </p:cNvPicPr>
            <p:nvPr/>
          </p:nvPicPr>
          <p:blipFill>
            <a:blip r:embed="rId4"/>
            <a:stretch>
              <a:fillRect/>
            </a:stretch>
          </p:blipFill>
          <p:spPr>
            <a:xfrm>
              <a:off x="16808318" y="736599"/>
              <a:ext cx="9768812" cy="12273347"/>
            </a:xfrm>
            <a:prstGeom prst="rect">
              <a:avLst/>
            </a:prstGeom>
          </p:spPr>
        </p:pic>
      </p:grpSp>
      <p:grpSp>
        <p:nvGrpSpPr>
          <p:cNvPr id="9" name="그룹 8"/>
          <p:cNvGrpSpPr/>
          <p:nvPr/>
        </p:nvGrpSpPr>
        <p:grpSpPr>
          <a:xfrm>
            <a:off x="2679406" y="0"/>
            <a:ext cx="15814740" cy="13722172"/>
            <a:chOff x="0" y="0"/>
            <a:chExt cx="15807627" cy="13716000"/>
          </a:xfrm>
        </p:grpSpPr>
        <p:pic>
          <p:nvPicPr>
            <p:cNvPr id="3" name="그림 2"/>
            <p:cNvPicPr>
              <a:picLocks noChangeAspect="1"/>
            </p:cNvPicPr>
            <p:nvPr/>
          </p:nvPicPr>
          <p:blipFill>
            <a:blip r:embed="rId5"/>
            <a:stretch>
              <a:fillRect/>
            </a:stretch>
          </p:blipFill>
          <p:spPr>
            <a:xfrm>
              <a:off x="0" y="0"/>
              <a:ext cx="15807627" cy="13716000"/>
            </a:xfrm>
            <a:prstGeom prst="rect">
              <a:avLst/>
            </a:prstGeom>
          </p:spPr>
        </p:pic>
        <p:pic>
          <p:nvPicPr>
            <p:cNvPr id="5" name="그림 4"/>
            <p:cNvPicPr>
              <a:picLocks noChangeAspect="1"/>
            </p:cNvPicPr>
            <p:nvPr/>
          </p:nvPicPr>
          <p:blipFill>
            <a:blip r:embed="rId6"/>
            <a:stretch>
              <a:fillRect/>
            </a:stretch>
          </p:blipFill>
          <p:spPr>
            <a:xfrm>
              <a:off x="11908727" y="2616200"/>
              <a:ext cx="3898900" cy="8483600"/>
            </a:xfrm>
            <a:prstGeom prst="rect">
              <a:avLst/>
            </a:prstGeom>
          </p:spPr>
        </p:pic>
      </p:grpSp>
      <p:sp>
        <p:nvSpPr>
          <p:cNvPr id="14" name="텍스트 상자 13"/>
          <p:cNvSpPr txBox="1"/>
          <p:nvPr/>
        </p:nvSpPr>
        <p:spPr>
          <a:xfrm>
            <a:off x="1638627" y="2293826"/>
            <a:ext cx="12992980" cy="1200329"/>
          </a:xfrm>
          <a:prstGeom prst="rect">
            <a:avLst/>
          </a:prstGeom>
          <a:noFill/>
        </p:spPr>
        <p:txBody>
          <a:bodyPr wrap="none" rtlCol="0">
            <a:spAutoFit/>
          </a:bodyPr>
          <a:lstStyle/>
          <a:p>
            <a:r>
              <a:rPr kumimoji="1" lang="en-US" altLang="ko-KR" sz="7200" b="1" dirty="0" smtClean="0">
                <a:solidFill>
                  <a:srgbClr val="002856"/>
                </a:solidFill>
                <a:latin typeface="나눔고딕" panose="020D0604000000000000" pitchFamily="50" charset="-127"/>
                <a:ea typeface="나눔고딕" panose="020D0604000000000000" pitchFamily="50" charset="-127"/>
                <a:cs typeface="Nanum Gothic Bold" charset="-127"/>
              </a:rPr>
              <a:t>PRESENTATION TEMPLATE</a:t>
            </a:r>
            <a:r>
              <a:rPr kumimoji="1" lang="ko-KR" altLang="en-US" sz="7200" b="1" dirty="0" smtClean="0">
                <a:solidFill>
                  <a:srgbClr val="002856"/>
                </a:solidFill>
                <a:latin typeface="나눔고딕" panose="020D0604000000000000" pitchFamily="50" charset="-127"/>
                <a:ea typeface="나눔고딕" panose="020D0604000000000000" pitchFamily="50" charset="-127"/>
                <a:cs typeface="Nanum Gothic Bold" charset="-127"/>
              </a:rPr>
              <a:t> </a:t>
            </a:r>
            <a:r>
              <a:rPr kumimoji="1" lang="en-US" altLang="ko-KR" sz="7200" b="1" dirty="0" smtClean="0">
                <a:solidFill>
                  <a:srgbClr val="002856"/>
                </a:solidFill>
                <a:latin typeface="나눔고딕" panose="020D0604000000000000" pitchFamily="50" charset="-127"/>
                <a:ea typeface="나눔고딕" panose="020D0604000000000000" pitchFamily="50" charset="-127"/>
                <a:cs typeface="Nanum Gothic Bold" charset="-127"/>
              </a:rPr>
              <a:t>(2)</a:t>
            </a:r>
            <a:endParaRPr kumimoji="1" lang="ko-KR" altLang="en-US" sz="7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6" name="텍스트 상자 15"/>
          <p:cNvSpPr txBox="1"/>
          <p:nvPr/>
        </p:nvSpPr>
        <p:spPr>
          <a:xfrm>
            <a:off x="1638627" y="3494155"/>
            <a:ext cx="4297971" cy="830997"/>
          </a:xfrm>
          <a:prstGeom prst="rect">
            <a:avLst/>
          </a:prstGeom>
          <a:noFill/>
        </p:spPr>
        <p:txBody>
          <a:bodyPr wrap="none" rtlCol="0">
            <a:spAutoFit/>
          </a:bodyPr>
          <a:lstStyle/>
          <a:p>
            <a:r>
              <a:rPr kumimoji="1" lang="en-US" altLang="ko-KR" sz="4800" dirty="0" smtClean="0">
                <a:solidFill>
                  <a:srgbClr val="002856"/>
                </a:solidFill>
                <a:latin typeface="나눔고딕" panose="020D0604000000000000" pitchFamily="50" charset="-127"/>
                <a:ea typeface="나눔고딕" panose="020D0604000000000000" pitchFamily="50" charset="-127"/>
                <a:cs typeface="NanumGothic Regular" charset="-127"/>
              </a:rPr>
              <a:t>Mar. 03, 2017</a:t>
            </a:r>
            <a:endParaRPr kumimoji="1" lang="ko-KR" altLang="en-US" sz="4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pic>
        <p:nvPicPr>
          <p:cNvPr id="23" name="그림 22"/>
          <p:cNvPicPr>
            <a:picLocks noChangeAspect="1"/>
          </p:cNvPicPr>
          <p:nvPr/>
        </p:nvPicPr>
        <p:blipFill>
          <a:blip r:embed="rId7"/>
          <a:stretch>
            <a:fillRect/>
          </a:stretch>
        </p:blipFill>
        <p:spPr>
          <a:xfrm>
            <a:off x="1744952" y="11860746"/>
            <a:ext cx="5804164" cy="906404"/>
          </a:xfrm>
          <a:prstGeom prst="rect">
            <a:avLst/>
          </a:prstGeom>
        </p:spPr>
      </p:pic>
      <p:sp>
        <p:nvSpPr>
          <p:cNvPr id="24" name="텍스트 상자 23"/>
          <p:cNvSpPr txBox="1"/>
          <p:nvPr/>
        </p:nvSpPr>
        <p:spPr>
          <a:xfrm>
            <a:off x="1646397" y="11209369"/>
            <a:ext cx="1827616" cy="523220"/>
          </a:xfrm>
          <a:prstGeom prst="rect">
            <a:avLst/>
          </a:prstGeom>
          <a:noFill/>
        </p:spPr>
        <p:txBody>
          <a:bodyPr wrap="none" rtlCol="0">
            <a:spAutoFit/>
          </a:bodyPr>
          <a:lstStyle/>
          <a:p>
            <a:r>
              <a:rPr kumimoji="1" lang="en-US" altLang="ko-KR" sz="2800" b="1" dirty="0" smtClean="0">
                <a:solidFill>
                  <a:srgbClr val="002856"/>
                </a:solidFill>
                <a:latin typeface="나눔고딕" panose="020D0604000000000000" pitchFamily="50" charset="-127"/>
                <a:ea typeface="나눔고딕" panose="020D0604000000000000" pitchFamily="50" charset="-127"/>
                <a:cs typeface="Nanum Gothic Bold" charset="-127"/>
              </a:rPr>
              <a:t>CONTACT</a:t>
            </a:r>
            <a:endParaRPr kumimoji="1" lang="ko-KR" altLang="en-US" sz="23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25" name="직사각형 24"/>
          <p:cNvSpPr/>
          <p:nvPr/>
        </p:nvSpPr>
        <p:spPr>
          <a:xfrm rot="5400000" flipV="1">
            <a:off x="7547877" y="12238842"/>
            <a:ext cx="1070847" cy="583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solidFill>
                <a:srgbClr val="002856"/>
              </a:solidFill>
              <a:ea typeface="Nanum Gothic Regular" charset="-127"/>
            </a:endParaRPr>
          </a:p>
        </p:txBody>
      </p:sp>
      <p:sp>
        <p:nvSpPr>
          <p:cNvPr id="26" name="직사각형 25"/>
          <p:cNvSpPr/>
          <p:nvPr/>
        </p:nvSpPr>
        <p:spPr>
          <a:xfrm>
            <a:off x="8538644" y="11732589"/>
            <a:ext cx="6531382" cy="1446550"/>
          </a:xfrm>
          <a:prstGeom prst="rect">
            <a:avLst/>
          </a:prstGeom>
        </p:spPr>
        <p:txBody>
          <a:bodyPr wrap="square">
            <a:spAutoFit/>
          </a:bodyPr>
          <a:lstStyle/>
          <a:p>
            <a:pPr>
              <a:lnSpc>
                <a:spcPct val="110000"/>
              </a:lnSpc>
            </a:pPr>
            <a:r>
              <a:rPr lang="ko-KR" altLang="en-US" sz="2200" b="1" dirty="0" smtClean="0">
                <a:solidFill>
                  <a:srgbClr val="002856"/>
                </a:solidFill>
                <a:latin typeface="나눔고딕" panose="020D0604000000000000" pitchFamily="50" charset="-127"/>
                <a:ea typeface="나눔고딕" panose="020D0604000000000000" pitchFamily="50" charset="-127"/>
                <a:cs typeface="Nanum Gothic ExtraBold" charset="-127"/>
              </a:rPr>
              <a:t>Energy and Chemical Engineering</a:t>
            </a:r>
            <a:endParaRPr lang="en-US" altLang="ko-KR" sz="2200" b="1" dirty="0" smtClean="0">
              <a:solidFill>
                <a:srgbClr val="002856"/>
              </a:solidFill>
              <a:latin typeface="나눔고딕" panose="020D0604000000000000" pitchFamily="50" charset="-127"/>
              <a:ea typeface="나눔고딕" panose="020D0604000000000000" pitchFamily="50" charset="-127"/>
              <a:cs typeface="Nanum Gothic ExtraBold" charset="-127"/>
            </a:endParaRPr>
          </a:p>
          <a:p>
            <a:pPr>
              <a:lnSpc>
                <a:spcPct val="110000"/>
              </a:lnSpc>
            </a:pPr>
            <a:r>
              <a:rPr lang="ko-KR" altLang="en-US" sz="2200" dirty="0" smtClean="0">
                <a:solidFill>
                  <a:srgbClr val="002856"/>
                </a:solidFill>
                <a:latin typeface="나눔고딕" panose="020D0604000000000000" pitchFamily="50" charset="-127"/>
                <a:ea typeface="나눔고딕" panose="020D0604000000000000" pitchFamily="50" charset="-127"/>
                <a:cs typeface="NanumGothic Regular" charset="-127"/>
              </a:rPr>
              <a:t>1st Engineering Building Room 201</a:t>
            </a:r>
            <a:endParaRPr lang="en-US" altLang="ko-KR" sz="2200" dirty="0" smtClean="0">
              <a:solidFill>
                <a:srgbClr val="002856"/>
              </a:solidFill>
              <a:latin typeface="나눔고딕" panose="020D0604000000000000" pitchFamily="50" charset="-127"/>
              <a:ea typeface="나눔고딕" panose="020D0604000000000000" pitchFamily="50" charset="-127"/>
              <a:cs typeface="NanumGothic Regular" charset="-127"/>
            </a:endParaRPr>
          </a:p>
          <a:p>
            <a:pPr>
              <a:lnSpc>
                <a:spcPct val="110000"/>
              </a:lnSpc>
            </a:pPr>
            <a:r>
              <a:rPr lang="ko-KR" altLang="en-US" sz="1800" b="1" dirty="0" smtClean="0">
                <a:solidFill>
                  <a:srgbClr val="002856"/>
                </a:solidFill>
                <a:latin typeface="나눔고딕" panose="020D0604000000000000" pitchFamily="50" charset="-127"/>
                <a:ea typeface="나눔고딕" panose="020D0604000000000000" pitchFamily="50" charset="-127"/>
                <a:cs typeface="Nanum Gothic ExtraBold" charset="-127"/>
              </a:rPr>
              <a:t>Tel.  </a:t>
            </a:r>
            <a:r>
              <a:rPr lang="ko-KR" altLang="en-US" sz="1800" dirty="0" smtClean="0">
                <a:solidFill>
                  <a:srgbClr val="002856"/>
                </a:solidFill>
                <a:latin typeface="나눔고딕" panose="020D0604000000000000" pitchFamily="50" charset="-127"/>
                <a:ea typeface="나눔고딕" panose="020D0604000000000000" pitchFamily="50" charset="-127"/>
                <a:cs typeface="NanumGothic Regular" charset="-127"/>
              </a:rPr>
              <a:t>+82 52 217 3542         </a:t>
            </a:r>
            <a:r>
              <a:rPr lang="ko-KR" altLang="en-US" sz="1800" b="1" dirty="0" smtClean="0">
                <a:solidFill>
                  <a:srgbClr val="002856"/>
                </a:solidFill>
                <a:latin typeface="나눔고딕" panose="020D0604000000000000" pitchFamily="50" charset="-127"/>
                <a:ea typeface="나눔고딕" panose="020D0604000000000000" pitchFamily="50" charset="-127"/>
                <a:cs typeface="Nanum Gothic ExtraBold" charset="-127"/>
              </a:rPr>
              <a:t>Web.</a:t>
            </a:r>
            <a:r>
              <a:rPr lang="ko-KR" altLang="en-US" sz="1800" dirty="0" smtClean="0">
                <a:solidFill>
                  <a:srgbClr val="002856"/>
                </a:solidFill>
                <a:latin typeface="나눔고딕" panose="020D0604000000000000" pitchFamily="50" charset="-127"/>
                <a:ea typeface="나눔고딕" panose="020D0604000000000000" pitchFamily="50" charset="-127"/>
                <a:cs typeface="NanumGothic Regular" charset="-127"/>
              </a:rPr>
              <a:t>  http://eche.unist.ac.krAddress</a:t>
            </a:r>
            <a:endParaRPr lang="ko-KR" altLang="en-US" sz="1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pic>
        <p:nvPicPr>
          <p:cNvPr id="20" name="Picture 19"/>
          <p:cNvPicPr>
            <a:picLocks noChangeAspect="1"/>
          </p:cNvPicPr>
          <p:nvPr/>
        </p:nvPicPr>
        <p:blipFill>
          <a:blip r:embed="rId8"/>
          <a:stretch>
            <a:fillRect/>
          </a:stretch>
        </p:blipFill>
        <p:spPr>
          <a:xfrm>
            <a:off x="21469997" y="689875"/>
            <a:ext cx="1927502" cy="1927502"/>
          </a:xfrm>
          <a:prstGeom prst="rect">
            <a:avLst/>
          </a:prstGeom>
        </p:spPr>
      </p:pic>
    </p:spTree>
    <p:extLst>
      <p:ext uri="{BB962C8B-B14F-4D97-AF65-F5344CB8AC3E}">
        <p14:creationId xmlns:p14="http://schemas.microsoft.com/office/powerpoint/2010/main" val="1546867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10124" t="40499" r="12022"/>
          <a:stretch/>
        </p:blipFill>
        <p:spPr>
          <a:xfrm>
            <a:off x="11049000" y="0"/>
            <a:ext cx="13333413" cy="13716000"/>
          </a:xfrm>
          <a:prstGeom prst="rect">
            <a:avLst/>
          </a:prstGeom>
        </p:spPr>
      </p:pic>
      <p:grpSp>
        <p:nvGrpSpPr>
          <p:cNvPr id="13" name="그룹 12"/>
          <p:cNvGrpSpPr/>
          <p:nvPr/>
        </p:nvGrpSpPr>
        <p:grpSpPr>
          <a:xfrm>
            <a:off x="14829987" y="736599"/>
            <a:ext cx="11747143" cy="12273347"/>
            <a:chOff x="14829987" y="736599"/>
            <a:chExt cx="11747143" cy="12273347"/>
          </a:xfrm>
        </p:grpSpPr>
        <p:sp>
          <p:nvSpPr>
            <p:cNvPr id="10" name="직사각형 9"/>
            <p:cNvSpPr/>
            <p:nvPr/>
          </p:nvSpPr>
          <p:spPr>
            <a:xfrm rot="2700000">
              <a:off x="14829986" y="3512125"/>
              <a:ext cx="6722293" cy="672229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pic>
          <p:nvPicPr>
            <p:cNvPr id="8" name="그림 7"/>
            <p:cNvPicPr>
              <a:picLocks noChangeAspect="1"/>
            </p:cNvPicPr>
            <p:nvPr/>
          </p:nvPicPr>
          <p:blipFill>
            <a:blip r:embed="rId4"/>
            <a:stretch>
              <a:fillRect/>
            </a:stretch>
          </p:blipFill>
          <p:spPr>
            <a:xfrm>
              <a:off x="16808318" y="736599"/>
              <a:ext cx="9768812" cy="12273347"/>
            </a:xfrm>
            <a:prstGeom prst="rect">
              <a:avLst/>
            </a:prstGeom>
          </p:spPr>
        </p:pic>
      </p:grpSp>
      <p:grpSp>
        <p:nvGrpSpPr>
          <p:cNvPr id="9" name="그룹 8"/>
          <p:cNvGrpSpPr/>
          <p:nvPr/>
        </p:nvGrpSpPr>
        <p:grpSpPr>
          <a:xfrm>
            <a:off x="2679406" y="0"/>
            <a:ext cx="15814740" cy="13722172"/>
            <a:chOff x="0" y="0"/>
            <a:chExt cx="15807627" cy="13716000"/>
          </a:xfrm>
        </p:grpSpPr>
        <p:pic>
          <p:nvPicPr>
            <p:cNvPr id="3" name="그림 2"/>
            <p:cNvPicPr>
              <a:picLocks noChangeAspect="1"/>
            </p:cNvPicPr>
            <p:nvPr/>
          </p:nvPicPr>
          <p:blipFill>
            <a:blip r:embed="rId5"/>
            <a:stretch>
              <a:fillRect/>
            </a:stretch>
          </p:blipFill>
          <p:spPr>
            <a:xfrm>
              <a:off x="0" y="0"/>
              <a:ext cx="15807627" cy="13716000"/>
            </a:xfrm>
            <a:prstGeom prst="rect">
              <a:avLst/>
            </a:prstGeom>
          </p:spPr>
        </p:pic>
        <p:pic>
          <p:nvPicPr>
            <p:cNvPr id="5" name="그림 4"/>
            <p:cNvPicPr>
              <a:picLocks noChangeAspect="1"/>
            </p:cNvPicPr>
            <p:nvPr/>
          </p:nvPicPr>
          <p:blipFill>
            <a:blip r:embed="rId6"/>
            <a:stretch>
              <a:fillRect/>
            </a:stretch>
          </p:blipFill>
          <p:spPr>
            <a:xfrm>
              <a:off x="11908727" y="2616200"/>
              <a:ext cx="3898900" cy="8483600"/>
            </a:xfrm>
            <a:prstGeom prst="rect">
              <a:avLst/>
            </a:prstGeom>
          </p:spPr>
        </p:pic>
      </p:grpSp>
      <p:sp>
        <p:nvSpPr>
          <p:cNvPr id="15" name="직사각형 19"/>
          <p:cNvSpPr>
            <a:spLocks noChangeArrowheads="1"/>
          </p:cNvSpPr>
          <p:nvPr/>
        </p:nvSpPr>
        <p:spPr bwMode="auto">
          <a:xfrm>
            <a:off x="6169856" y="9171480"/>
            <a:ext cx="48377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sz="6300" b="1" dirty="0" smtClean="0">
                <a:solidFill>
                  <a:srgbClr val="002856"/>
                </a:solidFill>
                <a:latin typeface="나눔고딕" panose="020D0604000000000000" pitchFamily="50" charset="-127"/>
                <a:ea typeface="나눔고딕" panose="020D0604000000000000" pitchFamily="50" charset="-127"/>
                <a:cs typeface="Nanum Gothic ExtraBold" charset="-127"/>
              </a:rPr>
              <a:t>THANK YOU</a:t>
            </a:r>
            <a:endParaRPr lang="ko-KR" altLang="en-US" sz="63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pic>
        <p:nvPicPr>
          <p:cNvPr id="11" name="그림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413" y="4162424"/>
            <a:ext cx="4479925" cy="4479925"/>
          </a:xfrm>
          <a:prstGeom prst="rect">
            <a:avLst/>
          </a:prstGeom>
        </p:spPr>
      </p:pic>
    </p:spTree>
    <p:extLst>
      <p:ext uri="{BB962C8B-B14F-4D97-AF65-F5344CB8AC3E}">
        <p14:creationId xmlns:p14="http://schemas.microsoft.com/office/powerpoint/2010/main" val="2128649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14829987" y="736599"/>
            <a:ext cx="11747143" cy="12273347"/>
            <a:chOff x="14829987" y="736599"/>
            <a:chExt cx="11747143" cy="12273347"/>
          </a:xfrm>
        </p:grpSpPr>
        <p:sp>
          <p:nvSpPr>
            <p:cNvPr id="10" name="직사각형 9"/>
            <p:cNvSpPr/>
            <p:nvPr/>
          </p:nvSpPr>
          <p:spPr>
            <a:xfrm rot="2700000">
              <a:off x="14829986" y="3512125"/>
              <a:ext cx="6722293" cy="672229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pic>
          <p:nvPicPr>
            <p:cNvPr id="8" name="그림 7"/>
            <p:cNvPicPr>
              <a:picLocks noChangeAspect="1"/>
            </p:cNvPicPr>
            <p:nvPr/>
          </p:nvPicPr>
          <p:blipFill>
            <a:blip r:embed="rId3"/>
            <a:stretch>
              <a:fillRect/>
            </a:stretch>
          </p:blipFill>
          <p:spPr>
            <a:xfrm>
              <a:off x="16808318" y="736599"/>
              <a:ext cx="9768812" cy="12273347"/>
            </a:xfrm>
            <a:prstGeom prst="rect">
              <a:avLst/>
            </a:prstGeom>
          </p:spPr>
        </p:pic>
      </p:grpSp>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2412" cy="13715107"/>
          </a:xfrm>
          <a:prstGeom prst="rect">
            <a:avLst/>
          </a:prstGeom>
        </p:spPr>
      </p:pic>
      <p:sp>
        <p:nvSpPr>
          <p:cNvPr id="7" name="텍스트 상자 6"/>
          <p:cNvSpPr txBox="1"/>
          <p:nvPr/>
        </p:nvSpPr>
        <p:spPr>
          <a:xfrm>
            <a:off x="14153459" y="3082978"/>
            <a:ext cx="6869829" cy="969496"/>
          </a:xfrm>
          <a:prstGeom prst="rect">
            <a:avLst/>
          </a:prstGeom>
          <a:noFill/>
        </p:spPr>
        <p:txBody>
          <a:bodyPr wrap="none" rtlCol="0">
            <a:spAutoFit/>
          </a:bodyPr>
          <a:lstStyle/>
          <a:p>
            <a:r>
              <a:rPr kumimoji="1" lang="en-US" altLang="ko-KR" sz="5700" b="1" dirty="0" smtClean="0">
                <a:solidFill>
                  <a:schemeClr val="bg1"/>
                </a:solidFill>
                <a:latin typeface="나눔고딕" panose="020D0604000000000000" pitchFamily="50" charset="-127"/>
                <a:ea typeface="나눔고딕" panose="020D0604000000000000" pitchFamily="50" charset="-127"/>
                <a:cs typeface="Nanum Gothic Bold" charset="-127"/>
              </a:rPr>
              <a:t>PPT Template Cover</a:t>
            </a:r>
            <a:endParaRPr kumimoji="1" lang="ko-KR" altLang="en-US" sz="5700" b="1" dirty="0">
              <a:solidFill>
                <a:schemeClr val="bg1"/>
              </a:solidFill>
              <a:latin typeface="나눔고딕" panose="020D0604000000000000" pitchFamily="50" charset="-127"/>
              <a:ea typeface="나눔고딕" panose="020D0604000000000000" pitchFamily="50" charset="-127"/>
              <a:cs typeface="Nanum Gothic Bold" charset="-127"/>
            </a:endParaRPr>
          </a:p>
        </p:txBody>
      </p:sp>
      <p:sp>
        <p:nvSpPr>
          <p:cNvPr id="9" name="텍스트 상자 8"/>
          <p:cNvSpPr txBox="1"/>
          <p:nvPr/>
        </p:nvSpPr>
        <p:spPr>
          <a:xfrm>
            <a:off x="14153459" y="3978439"/>
            <a:ext cx="2751074" cy="553998"/>
          </a:xfrm>
          <a:prstGeom prst="rect">
            <a:avLst/>
          </a:prstGeom>
          <a:noFill/>
        </p:spPr>
        <p:txBody>
          <a:bodyPr wrap="none" rtlCol="0">
            <a:spAutoFit/>
          </a:bodyPr>
          <a:lstStyle/>
          <a:p>
            <a:r>
              <a:rPr kumimoji="1" lang="en-US" altLang="ko-KR" sz="3000" dirty="0" smtClean="0">
                <a:solidFill>
                  <a:srgbClr val="43C0C2"/>
                </a:solidFill>
                <a:latin typeface="나눔고딕" panose="020D0604000000000000" pitchFamily="50" charset="-127"/>
                <a:ea typeface="나눔고딕" panose="020D0604000000000000" pitchFamily="50" charset="-127"/>
                <a:cs typeface="NanumGothic Regular" charset="-127"/>
              </a:rPr>
              <a:t>Mar. 03, 2017</a:t>
            </a:r>
            <a:endParaRPr kumimoji="1" lang="ko-KR" altLang="en-US" sz="3000" dirty="0">
              <a:solidFill>
                <a:srgbClr val="43C0C2"/>
              </a:solidFill>
              <a:latin typeface="나눔고딕" panose="020D0604000000000000" pitchFamily="50" charset="-127"/>
              <a:ea typeface="나눔고딕" panose="020D0604000000000000" pitchFamily="50" charset="-127"/>
              <a:cs typeface="NanumGothic Regular" charset="-127"/>
            </a:endParaRPr>
          </a:p>
        </p:txBody>
      </p:sp>
      <p:pic>
        <p:nvPicPr>
          <p:cNvPr id="11" name="Picture 10"/>
          <p:cNvPicPr>
            <a:picLocks noChangeAspect="1"/>
          </p:cNvPicPr>
          <p:nvPr/>
        </p:nvPicPr>
        <p:blipFill>
          <a:blip r:embed="rId5"/>
          <a:stretch>
            <a:fillRect/>
          </a:stretch>
        </p:blipFill>
        <p:spPr>
          <a:xfrm>
            <a:off x="21469997" y="689875"/>
            <a:ext cx="1927502" cy="1927502"/>
          </a:xfrm>
          <a:prstGeom prst="rect">
            <a:avLst/>
          </a:prstGeom>
        </p:spPr>
      </p:pic>
    </p:spTree>
    <p:extLst>
      <p:ext uri="{BB962C8B-B14F-4D97-AF65-F5344CB8AC3E}">
        <p14:creationId xmlns:p14="http://schemas.microsoft.com/office/powerpoint/2010/main" val="344944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77" name="직사각형 76"/>
          <p:cNvSpPr/>
          <p:nvPr/>
        </p:nvSpPr>
        <p:spPr>
          <a:xfrm>
            <a:off x="4267621" y="4071402"/>
            <a:ext cx="15847172" cy="6696866"/>
          </a:xfrm>
          <a:prstGeom prst="rect">
            <a:avLst/>
          </a:prstGeom>
          <a:solidFill>
            <a:schemeClr val="bg1"/>
          </a:solidFill>
          <a:ln>
            <a:noFill/>
          </a:ln>
          <a:effectLst>
            <a:reflection stA="39000" endPos="2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11" name="직사각형 10"/>
          <p:cNvSpPr/>
          <p:nvPr/>
        </p:nvSpPr>
        <p:spPr>
          <a:xfrm>
            <a:off x="8283131" y="1185870"/>
            <a:ext cx="7814562" cy="1200329"/>
          </a:xfrm>
          <a:prstGeom prst="rect">
            <a:avLst/>
          </a:prstGeom>
        </p:spPr>
        <p:txBody>
          <a:bodyPr wrap="square">
            <a:spAutoFit/>
          </a:bodyPr>
          <a:lstStyle/>
          <a:p>
            <a:pPr algn="ctr">
              <a:defRPr/>
            </a:pPr>
            <a:r>
              <a:rPr lang="en-US" altLang="ko-KR" sz="7200" b="1" dirty="0" smtClean="0">
                <a:solidFill>
                  <a:schemeClr val="bg1"/>
                </a:solidFill>
                <a:latin typeface="나눔고딕 ExtraBold" panose="020D0904000000000000" pitchFamily="50" charset="-127"/>
                <a:ea typeface="나눔고딕 ExtraBold" panose="020D0904000000000000" pitchFamily="50" charset="-127"/>
                <a:cs typeface="Nanum Gothic ExtraBold" charset="-127"/>
              </a:rPr>
              <a:t>CONTENTS</a:t>
            </a:r>
            <a:endParaRPr lang="ko-KR" altLang="en-US" sz="7200" b="1" dirty="0">
              <a:solidFill>
                <a:schemeClr val="bg1"/>
              </a:solidFill>
              <a:latin typeface="나눔고딕 ExtraBold" panose="020D0904000000000000" pitchFamily="50" charset="-127"/>
              <a:ea typeface="나눔고딕 ExtraBold" panose="020D0904000000000000" pitchFamily="50" charset="-127"/>
              <a:cs typeface="Nanum Gothic ExtraBold" charset="-127"/>
            </a:endParaRPr>
          </a:p>
        </p:txBody>
      </p:sp>
      <p:cxnSp>
        <p:nvCxnSpPr>
          <p:cNvPr id="17" name="직선 연결선 51"/>
          <p:cNvCxnSpPr/>
          <p:nvPr/>
        </p:nvCxnSpPr>
        <p:spPr>
          <a:xfrm>
            <a:off x="8442250" y="2415864"/>
            <a:ext cx="7400261" cy="0"/>
          </a:xfrm>
          <a:prstGeom prst="line">
            <a:avLst/>
          </a:prstGeom>
          <a:ln cap="rnd">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3"/>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02</a:t>
            </a:r>
            <a:endParaRPr kumimoji="1" lang="ko-KR" altLang="en-US" dirty="0">
              <a:solidFill>
                <a:srgbClr val="002856"/>
              </a:solidFill>
              <a:ea typeface="Nanum Gothic Regular" charset="-127"/>
            </a:endParaRPr>
          </a:p>
        </p:txBody>
      </p:sp>
      <p:sp>
        <p:nvSpPr>
          <p:cNvPr id="55" name="직사각형 54"/>
          <p:cNvSpPr/>
          <p:nvPr/>
        </p:nvSpPr>
        <p:spPr>
          <a:xfrm>
            <a:off x="9270329" y="4143312"/>
            <a:ext cx="3466013" cy="6247864"/>
          </a:xfrm>
          <a:prstGeom prst="rect">
            <a:avLst/>
          </a:prstGeom>
        </p:spPr>
        <p:txBody>
          <a:bodyPr wrap="none">
            <a:spAutoFit/>
          </a:bodyPr>
          <a:lstStyle/>
          <a:p>
            <a:pPr>
              <a:lnSpc>
                <a:spcPct val="200000"/>
              </a:lnSpc>
            </a:pP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Bold" charset="-127"/>
              </a:rPr>
              <a:t>Contents Title</a:t>
            </a:r>
          </a:p>
          <a:p>
            <a:pPr>
              <a:lnSpc>
                <a:spcPct val="200000"/>
              </a:lnSpc>
            </a:pP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Bold" charset="-127"/>
              </a:rPr>
              <a:t>Contents Title</a:t>
            </a:r>
          </a:p>
          <a:p>
            <a:pPr>
              <a:lnSpc>
                <a:spcPct val="200000"/>
              </a:lnSpc>
            </a:pPr>
            <a:r>
              <a:rPr lang="en-US" altLang="ko-KR" sz="4000" b="1" dirty="0">
                <a:solidFill>
                  <a:srgbClr val="002856"/>
                </a:solidFill>
                <a:latin typeface="나눔고딕" panose="020D0604000000000000" pitchFamily="50" charset="-127"/>
                <a:ea typeface="나눔고딕" panose="020D0604000000000000" pitchFamily="50" charset="-127"/>
                <a:cs typeface="Nanum Gothic Bold" charset="-127"/>
              </a:rPr>
              <a:t>Contents Title</a:t>
            </a:r>
          </a:p>
          <a:p>
            <a:pPr>
              <a:lnSpc>
                <a:spcPct val="200000"/>
              </a:lnSpc>
            </a:pPr>
            <a:r>
              <a:rPr lang="en-US" altLang="ko-KR" sz="4000" b="1" dirty="0">
                <a:solidFill>
                  <a:srgbClr val="002856"/>
                </a:solidFill>
                <a:latin typeface="나눔고딕" panose="020D0604000000000000" pitchFamily="50" charset="-127"/>
                <a:ea typeface="나눔고딕" panose="020D0604000000000000" pitchFamily="50" charset="-127"/>
                <a:cs typeface="Nanum Gothic Bold" charset="-127"/>
              </a:rPr>
              <a:t>Contents Title</a:t>
            </a:r>
          </a:p>
          <a:p>
            <a:pPr>
              <a:lnSpc>
                <a:spcPct val="200000"/>
              </a:lnSpc>
            </a:pPr>
            <a:r>
              <a:rPr lang="en-US" altLang="ko-KR" sz="4000" b="1" dirty="0">
                <a:solidFill>
                  <a:srgbClr val="002856"/>
                </a:solidFill>
                <a:latin typeface="나눔고딕" panose="020D0604000000000000" pitchFamily="50" charset="-127"/>
                <a:ea typeface="나눔고딕" panose="020D0604000000000000" pitchFamily="50" charset="-127"/>
                <a:cs typeface="Nanum Gothic Bold" charset="-127"/>
              </a:rPr>
              <a:t>Contents </a:t>
            </a: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Bold" charset="-127"/>
              </a:rPr>
              <a:t>Title</a:t>
            </a:r>
            <a:endParaRPr lang="en-US" altLang="ko-KR" sz="40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65" name="직사각형 64"/>
          <p:cNvSpPr/>
          <p:nvPr/>
        </p:nvSpPr>
        <p:spPr>
          <a:xfrm>
            <a:off x="14536912" y="4071401"/>
            <a:ext cx="620684" cy="6232475"/>
          </a:xfrm>
          <a:prstGeom prst="rect">
            <a:avLst/>
          </a:prstGeom>
        </p:spPr>
        <p:txBody>
          <a:bodyPr wrap="none">
            <a:spAutoFit/>
          </a:bodyPr>
          <a:lstStyle/>
          <a:p>
            <a:pPr algn="ctr">
              <a:lnSpc>
                <a:spcPct val="285000"/>
              </a:lnSpc>
            </a:pPr>
            <a:r>
              <a:rPr lang="en-US" altLang="ko-KR" sz="2800" b="1" dirty="0" smtClean="0">
                <a:solidFill>
                  <a:srgbClr val="43C0C2"/>
                </a:solidFill>
                <a:latin typeface="나눔고딕" panose="020D0604000000000000" pitchFamily="50" charset="-127"/>
                <a:ea typeface="나눔고딕" panose="020D0604000000000000" pitchFamily="50" charset="-127"/>
                <a:cs typeface="Nanum Gothic Bold" charset="-127"/>
              </a:rPr>
              <a:t>03</a:t>
            </a:r>
          </a:p>
          <a:p>
            <a:pPr algn="ctr">
              <a:lnSpc>
                <a:spcPct val="285000"/>
              </a:lnSpc>
            </a:pPr>
            <a:r>
              <a:rPr lang="en-US" altLang="ko-KR" sz="2800" b="1" dirty="0" smtClean="0">
                <a:solidFill>
                  <a:srgbClr val="43C0C2"/>
                </a:solidFill>
                <a:latin typeface="나눔고딕" panose="020D0604000000000000" pitchFamily="50" charset="-127"/>
                <a:ea typeface="나눔고딕" panose="020D0604000000000000" pitchFamily="50" charset="-127"/>
                <a:cs typeface="Nanum Gothic Bold" charset="-127"/>
              </a:rPr>
              <a:t>09</a:t>
            </a:r>
          </a:p>
          <a:p>
            <a:pPr algn="ctr">
              <a:lnSpc>
                <a:spcPct val="285000"/>
              </a:lnSpc>
            </a:pPr>
            <a:r>
              <a:rPr lang="en-US" altLang="ko-KR" sz="2800" b="1" dirty="0" smtClean="0">
                <a:solidFill>
                  <a:srgbClr val="43C0C2"/>
                </a:solidFill>
                <a:latin typeface="나눔고딕" panose="020D0604000000000000" pitchFamily="50" charset="-127"/>
                <a:ea typeface="나눔고딕" panose="020D0604000000000000" pitchFamily="50" charset="-127"/>
                <a:cs typeface="Nanum Gothic Bold" charset="-127"/>
              </a:rPr>
              <a:t>11</a:t>
            </a:r>
          </a:p>
          <a:p>
            <a:pPr algn="ctr">
              <a:lnSpc>
                <a:spcPct val="285000"/>
              </a:lnSpc>
            </a:pPr>
            <a:r>
              <a:rPr lang="en-US" altLang="ko-KR" sz="2800" b="1" dirty="0" smtClean="0">
                <a:solidFill>
                  <a:srgbClr val="43C0C2"/>
                </a:solidFill>
                <a:latin typeface="나눔고딕" panose="020D0604000000000000" pitchFamily="50" charset="-127"/>
                <a:ea typeface="나눔고딕" panose="020D0604000000000000" pitchFamily="50" charset="-127"/>
                <a:cs typeface="Nanum Gothic Bold" charset="-127"/>
              </a:rPr>
              <a:t>15</a:t>
            </a:r>
          </a:p>
          <a:p>
            <a:pPr algn="ctr">
              <a:lnSpc>
                <a:spcPct val="285000"/>
              </a:lnSpc>
            </a:pPr>
            <a:r>
              <a:rPr lang="en-US" altLang="ko-KR" sz="2800" b="1" dirty="0" smtClean="0">
                <a:solidFill>
                  <a:srgbClr val="43C0C2"/>
                </a:solidFill>
                <a:latin typeface="나눔고딕" panose="020D0604000000000000" pitchFamily="50" charset="-127"/>
                <a:ea typeface="나눔고딕" panose="020D0604000000000000" pitchFamily="50" charset="-127"/>
                <a:cs typeface="Nanum Gothic Bold" charset="-127"/>
              </a:rPr>
              <a:t>25</a:t>
            </a:r>
          </a:p>
        </p:txBody>
      </p:sp>
      <p:grpSp>
        <p:nvGrpSpPr>
          <p:cNvPr id="7" name="그룹 6"/>
          <p:cNvGrpSpPr/>
          <p:nvPr/>
        </p:nvGrpSpPr>
        <p:grpSpPr>
          <a:xfrm>
            <a:off x="12707603" y="4954772"/>
            <a:ext cx="1761081" cy="4846756"/>
            <a:chOff x="13409351" y="4954772"/>
            <a:chExt cx="1761081" cy="4846756"/>
          </a:xfrm>
        </p:grpSpPr>
        <p:cxnSp>
          <p:nvCxnSpPr>
            <p:cNvPr id="6" name="직선 연결선[R] 5"/>
            <p:cNvCxnSpPr/>
            <p:nvPr/>
          </p:nvCxnSpPr>
          <p:spPr>
            <a:xfrm>
              <a:off x="13409351" y="4954772"/>
              <a:ext cx="1761081" cy="0"/>
            </a:xfrm>
            <a:prstGeom prst="line">
              <a:avLst/>
            </a:prstGeom>
            <a:ln w="317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직선 연결선[R] 77"/>
            <p:cNvCxnSpPr/>
            <p:nvPr/>
          </p:nvCxnSpPr>
          <p:spPr>
            <a:xfrm>
              <a:off x="13409351" y="6166884"/>
              <a:ext cx="1761081" cy="0"/>
            </a:xfrm>
            <a:prstGeom prst="line">
              <a:avLst/>
            </a:prstGeom>
            <a:ln w="317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직선 연결선[R] 78"/>
            <p:cNvCxnSpPr/>
            <p:nvPr/>
          </p:nvCxnSpPr>
          <p:spPr>
            <a:xfrm>
              <a:off x="13409351" y="7419835"/>
              <a:ext cx="1761081" cy="0"/>
            </a:xfrm>
            <a:prstGeom prst="line">
              <a:avLst/>
            </a:prstGeom>
            <a:ln w="317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직선 연결선[R] 79"/>
            <p:cNvCxnSpPr/>
            <p:nvPr/>
          </p:nvCxnSpPr>
          <p:spPr>
            <a:xfrm>
              <a:off x="13409351" y="8610682"/>
              <a:ext cx="1761081" cy="0"/>
            </a:xfrm>
            <a:prstGeom prst="line">
              <a:avLst/>
            </a:prstGeom>
            <a:ln w="317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직선 연결선[R] 80"/>
            <p:cNvCxnSpPr/>
            <p:nvPr/>
          </p:nvCxnSpPr>
          <p:spPr>
            <a:xfrm>
              <a:off x="13409351" y="9801528"/>
              <a:ext cx="1761081" cy="0"/>
            </a:xfrm>
            <a:prstGeom prst="line">
              <a:avLst/>
            </a:prstGeom>
            <a:ln w="317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82" name="그림 81"/>
          <p:cNvPicPr>
            <a:picLocks noChangeAspect="1"/>
          </p:cNvPicPr>
          <p:nvPr/>
        </p:nvPicPr>
        <p:blipFill>
          <a:blip r:embed="rId4"/>
          <a:stretch>
            <a:fillRect/>
          </a:stretch>
        </p:blipFill>
        <p:spPr>
          <a:xfrm>
            <a:off x="19254652" y="12926614"/>
            <a:ext cx="2853370" cy="301642"/>
          </a:xfrm>
          <a:prstGeom prst="rect">
            <a:avLst/>
          </a:prstGeom>
        </p:spPr>
      </p:pic>
      <p:pic>
        <p:nvPicPr>
          <p:cNvPr id="2" name="그림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Tree>
    <p:extLst>
      <p:ext uri="{BB962C8B-B14F-4D97-AF65-F5344CB8AC3E}">
        <p14:creationId xmlns:p14="http://schemas.microsoft.com/office/powerpoint/2010/main" val="1146573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29" name="직사각형 28"/>
          <p:cNvSpPr/>
          <p:nvPr/>
        </p:nvSpPr>
        <p:spPr>
          <a:xfrm rot="2700000">
            <a:off x="5214382" y="50619"/>
            <a:ext cx="13950476" cy="1395047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pic>
        <p:nvPicPr>
          <p:cNvPr id="30" name="그림 29"/>
          <p:cNvPicPr>
            <a:picLocks noChangeAspect="1"/>
          </p:cNvPicPr>
          <p:nvPr/>
        </p:nvPicPr>
        <p:blipFill>
          <a:blip r:embed="rId3"/>
          <a:stretch>
            <a:fillRect/>
          </a:stretch>
        </p:blipFill>
        <p:spPr>
          <a:xfrm>
            <a:off x="14994973" y="0"/>
            <a:ext cx="11184282" cy="14051717"/>
          </a:xfrm>
          <a:prstGeom prst="rect">
            <a:avLst/>
          </a:prstGeom>
        </p:spPr>
      </p:pic>
      <p:sp>
        <p:nvSpPr>
          <p:cNvPr id="11" name="직사각형 10"/>
          <p:cNvSpPr/>
          <p:nvPr/>
        </p:nvSpPr>
        <p:spPr>
          <a:xfrm>
            <a:off x="8283131" y="1382587"/>
            <a:ext cx="7814562" cy="769441"/>
          </a:xfrm>
          <a:prstGeom prst="rect">
            <a:avLst/>
          </a:prstGeom>
        </p:spPr>
        <p:txBody>
          <a:bodyPr wrap="square">
            <a:spAutoFit/>
          </a:bodyPr>
          <a:lstStyle/>
          <a:p>
            <a:pPr algn="ctr">
              <a:defRPr/>
            </a:pPr>
            <a:r>
              <a:rPr lang="en-US" altLang="ko-KR" sz="4400" b="1" dirty="0" smtClean="0">
                <a:solidFill>
                  <a:srgbClr val="002856"/>
                </a:solidFill>
                <a:latin typeface="나눔고딕" panose="020D0604000000000000" pitchFamily="50" charset="-127"/>
                <a:ea typeface="나눔고딕" panose="020D0604000000000000" pitchFamily="50" charset="-127"/>
                <a:cs typeface="Nanum Gothic ExtraBold" charset="-127"/>
              </a:rPr>
              <a:t>Presentation Main Title</a:t>
            </a:r>
            <a:endParaRPr lang="ko-KR" altLang="en-US" sz="44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17" name="직선 연결선 51"/>
          <p:cNvCxnSpPr/>
          <p:nvPr/>
        </p:nvCxnSpPr>
        <p:spPr>
          <a:xfrm>
            <a:off x="9245193" y="2237088"/>
            <a:ext cx="5890438" cy="0"/>
          </a:xfrm>
          <a:prstGeom prst="line">
            <a:avLst/>
          </a:prstGeom>
          <a:ln>
            <a:solidFill>
              <a:srgbClr val="00285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4"/>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03</a:t>
            </a:r>
            <a:endParaRPr kumimoji="1" lang="ko-KR" altLang="en-US" dirty="0">
              <a:solidFill>
                <a:srgbClr val="002856"/>
              </a:solidFill>
              <a:ea typeface="Nanum Gothic Regular" charset="-127"/>
            </a:endParaRPr>
          </a:p>
        </p:txBody>
      </p:sp>
      <p:sp>
        <p:nvSpPr>
          <p:cNvPr id="59" name="직사각형 53"/>
          <p:cNvSpPr>
            <a:spLocks noChangeArrowheads="1"/>
          </p:cNvSpPr>
          <p:nvPr/>
        </p:nvSpPr>
        <p:spPr bwMode="auto">
          <a:xfrm>
            <a:off x="9493658" y="2338872"/>
            <a:ext cx="5391924" cy="477054"/>
          </a:xfrm>
          <a:prstGeom prst="rect">
            <a:avLst/>
          </a:prstGeom>
          <a:noFill/>
          <a:ln w="9525">
            <a:noFill/>
            <a:miter lim="800000"/>
            <a:headEnd/>
            <a:tailEnd/>
          </a:ln>
        </p:spPr>
        <p:txBody>
          <a:bodyPr wrap="square" lIns="0" rIns="0">
            <a:spAutoFit/>
          </a:bodyPr>
          <a:lstStyle/>
          <a:p>
            <a:pPr algn="ctr">
              <a:defRPr/>
            </a:pPr>
            <a:r>
              <a:rPr lang="en-US" altLang="ko-KR" sz="2500" dirty="0" smtClean="0">
                <a:solidFill>
                  <a:srgbClr val="002856"/>
                </a:solidFill>
                <a:latin typeface="나눔고딕" panose="020D0604000000000000" pitchFamily="50" charset="-127"/>
                <a:ea typeface="나눔고딕" panose="020D0604000000000000" pitchFamily="50" charset="-127"/>
                <a:cs typeface="NanumGothic Regular" charset="-127"/>
              </a:rPr>
              <a:t>Presentation Sub-title</a:t>
            </a:r>
            <a:endParaRPr lang="en-US" altLang="ko-KR" sz="2500" spc="-15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2" name="텍스트 상자 1"/>
          <p:cNvSpPr txBox="1"/>
          <p:nvPr/>
        </p:nvSpPr>
        <p:spPr>
          <a:xfrm>
            <a:off x="6359602" y="3534615"/>
            <a:ext cx="11595760" cy="6124754"/>
          </a:xfrm>
          <a:prstGeom prst="rect">
            <a:avLst/>
          </a:prstGeom>
          <a:noFill/>
        </p:spPr>
        <p:txBody>
          <a:bodyPr wrap="square" rtlCol="0">
            <a:spAutoFit/>
          </a:bodyPr>
          <a:lstStyle/>
          <a:p>
            <a:pPr algn="just"/>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In its short history, UNIST has grown to become a world-class university, with a rapidly growing reputation for its research and impact on a wide range of field. Leading scholars from all around the world have been invited to deliver outstanding scientific results and education. UNIST’s research facilities, along with its world class laboratory and state-of-the-art research equipment, have become an envy of many scientists around the world.</a:t>
            </a:r>
          </a:p>
          <a:p>
            <a:pPr algn="just"/>
            <a:endPar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just"/>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In order to serve and provide the nation with cutting edge technology and innovation, to promote local industry with technology and knowledge, and to lead and foster outstanding individuals for the country in science and technology, UNIST will promote the following three tasks.</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endParaRPr kumimoji="1" lang="ko-KR" altLang="en-US" sz="2800" dirty="0">
              <a:solidFill>
                <a:srgbClr val="002856"/>
              </a:solidFill>
              <a:ea typeface="Nanum Gothic Regular" charset="-127"/>
            </a:endParaRPr>
          </a:p>
        </p:txBody>
      </p:sp>
      <p:sp>
        <p:nvSpPr>
          <p:cNvPr id="3" name="직사각형 2"/>
          <p:cNvSpPr/>
          <p:nvPr/>
        </p:nvSpPr>
        <p:spPr>
          <a:xfrm>
            <a:off x="6096000" y="9659369"/>
            <a:ext cx="12188825" cy="1077218"/>
          </a:xfrm>
          <a:prstGeom prst="rect">
            <a:avLst/>
          </a:prstGeom>
        </p:spPr>
        <p:txBody>
          <a:bodyPr>
            <a:spAutoFit/>
          </a:bodyPr>
          <a:lstStyle/>
          <a:p>
            <a:pPr algn="ctr"/>
            <a:r>
              <a:rPr lang="en-US" altLang="ko-KR" sz="3200" b="1" dirty="0">
                <a:solidFill>
                  <a:srgbClr val="43C0C2"/>
                </a:solidFill>
                <a:latin typeface="나눔고딕" panose="020D0604000000000000" pitchFamily="50" charset="-127"/>
                <a:ea typeface="나눔고딕" panose="020D0604000000000000" pitchFamily="50" charset="-127"/>
                <a:cs typeface="Nanum Gothic Bold" charset="-127"/>
              </a:rPr>
              <a:t>“ UNIST is reborn as a national research institute for science and</a:t>
            </a:r>
          </a:p>
          <a:p>
            <a:pPr algn="ctr"/>
            <a:r>
              <a:rPr lang="en-US" altLang="ko-KR" sz="3200" b="1" dirty="0">
                <a:solidFill>
                  <a:srgbClr val="43C0C2"/>
                </a:solidFill>
                <a:latin typeface="나눔고딕" panose="020D0604000000000000" pitchFamily="50" charset="-127"/>
                <a:ea typeface="나눔고딕" panose="020D0604000000000000" pitchFamily="50" charset="-127"/>
                <a:cs typeface="Nanum Gothic Bold" charset="-127"/>
              </a:rPr>
              <a:t>technology under a special law with government funding. ”</a:t>
            </a:r>
          </a:p>
        </p:txBody>
      </p:sp>
      <p:pic>
        <p:nvPicPr>
          <p:cNvPr id="12" name="그림 11"/>
          <p:cNvPicPr>
            <a:picLocks noChangeAspect="1"/>
          </p:cNvPicPr>
          <p:nvPr/>
        </p:nvPicPr>
        <p:blipFill>
          <a:blip r:embed="rId5"/>
          <a:stretch>
            <a:fillRect/>
          </a:stretch>
        </p:blipFill>
        <p:spPr>
          <a:xfrm>
            <a:off x="19254652" y="12926614"/>
            <a:ext cx="2853370" cy="301642"/>
          </a:xfrm>
          <a:prstGeom prst="rect">
            <a:avLst/>
          </a:prstGeom>
        </p:spPr>
      </p:pic>
      <p:pic>
        <p:nvPicPr>
          <p:cNvPr id="13" name="그림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Tree>
    <p:extLst>
      <p:ext uri="{BB962C8B-B14F-4D97-AF65-F5344CB8AC3E}">
        <p14:creationId xmlns:p14="http://schemas.microsoft.com/office/powerpoint/2010/main" val="1760282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11" name="직사각형 10"/>
          <p:cNvSpPr/>
          <p:nvPr/>
        </p:nvSpPr>
        <p:spPr>
          <a:xfrm>
            <a:off x="8283131" y="1003962"/>
            <a:ext cx="7814562" cy="769441"/>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Presentation Main Title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17" name="직선 연결선 51"/>
          <p:cNvCxnSpPr/>
          <p:nvPr/>
        </p:nvCxnSpPr>
        <p:spPr>
          <a:xfrm>
            <a:off x="9245193" y="1858463"/>
            <a:ext cx="5890438"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3"/>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04</a:t>
            </a:r>
            <a:endParaRPr kumimoji="1" lang="ko-KR" altLang="en-US" dirty="0">
              <a:solidFill>
                <a:srgbClr val="002856"/>
              </a:solidFill>
              <a:ea typeface="Nanum Gothic Regular" charset="-127"/>
            </a:endParaRPr>
          </a:p>
        </p:txBody>
      </p:sp>
      <p:sp>
        <p:nvSpPr>
          <p:cNvPr id="59" name="직사각형 53"/>
          <p:cNvSpPr>
            <a:spLocks noChangeArrowheads="1"/>
          </p:cNvSpPr>
          <p:nvPr/>
        </p:nvSpPr>
        <p:spPr bwMode="auto">
          <a:xfrm>
            <a:off x="9493658" y="1960247"/>
            <a:ext cx="5391924" cy="477054"/>
          </a:xfrm>
          <a:prstGeom prst="rect">
            <a:avLst/>
          </a:prstGeom>
          <a:noFill/>
          <a:ln w="9525">
            <a:noFill/>
            <a:miter lim="800000"/>
            <a:headEnd/>
            <a:tailEnd/>
          </a:ln>
        </p:spPr>
        <p:txBody>
          <a:bodyPr wrap="square" lIns="0" rIns="0">
            <a:spAutoFit/>
          </a:bodyPr>
          <a:lstStyle/>
          <a:p>
            <a:pPr algn="ctr">
              <a:defRPr/>
            </a:pPr>
            <a:r>
              <a:rPr lang="en-US" altLang="ko-KR" sz="2500" dirty="0" smtClean="0">
                <a:solidFill>
                  <a:schemeClr val="bg1"/>
                </a:solidFill>
                <a:latin typeface="나눔고딕" panose="020D0604000000000000" pitchFamily="50" charset="-127"/>
                <a:ea typeface="나눔고딕" panose="020D0604000000000000" pitchFamily="50" charset="-127"/>
                <a:cs typeface="NanumGothic Regular" charset="-127"/>
              </a:rPr>
              <a:t>Presentation Sub-title</a:t>
            </a:r>
            <a:endParaRPr lang="en-US" altLang="ko-KR" sz="25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nvGrpSpPr>
          <p:cNvPr id="88" name="그룹 87"/>
          <p:cNvGrpSpPr/>
          <p:nvPr/>
        </p:nvGrpSpPr>
        <p:grpSpPr>
          <a:xfrm>
            <a:off x="2287496" y="3779088"/>
            <a:ext cx="19794400" cy="7427628"/>
            <a:chOff x="3040480" y="3827721"/>
            <a:chExt cx="18288432" cy="6862530"/>
          </a:xfrm>
        </p:grpSpPr>
        <p:sp>
          <p:nvSpPr>
            <p:cNvPr id="62" name="모서리가 둥근 직사각형 61"/>
            <p:cNvSpPr/>
            <p:nvPr/>
          </p:nvSpPr>
          <p:spPr>
            <a:xfrm>
              <a:off x="3231727" y="3827721"/>
              <a:ext cx="17905938" cy="1152137"/>
            </a:xfrm>
            <a:custGeom>
              <a:avLst/>
              <a:gdLst>
                <a:gd name="connsiteX0" fmla="*/ 0 w 17905228"/>
                <a:gd name="connsiteY0" fmla="*/ 233923 h 1148316"/>
                <a:gd name="connsiteX1" fmla="*/ 233923 w 17905228"/>
                <a:gd name="connsiteY1" fmla="*/ 0 h 1148316"/>
                <a:gd name="connsiteX2" fmla="*/ 17671305 w 17905228"/>
                <a:gd name="connsiteY2" fmla="*/ 0 h 1148316"/>
                <a:gd name="connsiteX3" fmla="*/ 17905228 w 17905228"/>
                <a:gd name="connsiteY3" fmla="*/ 233923 h 1148316"/>
                <a:gd name="connsiteX4" fmla="*/ 17905228 w 17905228"/>
                <a:gd name="connsiteY4" fmla="*/ 914393 h 1148316"/>
                <a:gd name="connsiteX5" fmla="*/ 17671305 w 17905228"/>
                <a:gd name="connsiteY5" fmla="*/ 1148316 h 1148316"/>
                <a:gd name="connsiteX6" fmla="*/ 233923 w 17905228"/>
                <a:gd name="connsiteY6" fmla="*/ 1148316 h 1148316"/>
                <a:gd name="connsiteX7" fmla="*/ 0 w 17905228"/>
                <a:gd name="connsiteY7" fmla="*/ 914393 h 1148316"/>
                <a:gd name="connsiteX8" fmla="*/ 0 w 17905228"/>
                <a:gd name="connsiteY8" fmla="*/ 233923 h 1148316"/>
                <a:gd name="connsiteX0" fmla="*/ 0 w 17905228"/>
                <a:gd name="connsiteY0" fmla="*/ 233923 h 1190548"/>
                <a:gd name="connsiteX1" fmla="*/ 233923 w 17905228"/>
                <a:gd name="connsiteY1" fmla="*/ 0 h 1190548"/>
                <a:gd name="connsiteX2" fmla="*/ 17671305 w 17905228"/>
                <a:gd name="connsiteY2" fmla="*/ 0 h 1190548"/>
                <a:gd name="connsiteX3" fmla="*/ 17905228 w 17905228"/>
                <a:gd name="connsiteY3" fmla="*/ 233923 h 1190548"/>
                <a:gd name="connsiteX4" fmla="*/ 17905228 w 17905228"/>
                <a:gd name="connsiteY4" fmla="*/ 1127044 h 1190548"/>
                <a:gd name="connsiteX5" fmla="*/ 17671305 w 17905228"/>
                <a:gd name="connsiteY5" fmla="*/ 1148316 h 1190548"/>
                <a:gd name="connsiteX6" fmla="*/ 233923 w 17905228"/>
                <a:gd name="connsiteY6" fmla="*/ 1148316 h 1190548"/>
                <a:gd name="connsiteX7" fmla="*/ 0 w 17905228"/>
                <a:gd name="connsiteY7" fmla="*/ 914393 h 1190548"/>
                <a:gd name="connsiteX8" fmla="*/ 0 w 17905228"/>
                <a:gd name="connsiteY8" fmla="*/ 233923 h 1190548"/>
                <a:gd name="connsiteX0" fmla="*/ 0 w 17905366"/>
                <a:gd name="connsiteY0" fmla="*/ 233923 h 1148316"/>
                <a:gd name="connsiteX1" fmla="*/ 233923 w 17905366"/>
                <a:gd name="connsiteY1" fmla="*/ 0 h 1148316"/>
                <a:gd name="connsiteX2" fmla="*/ 17671305 w 17905366"/>
                <a:gd name="connsiteY2" fmla="*/ 0 h 1148316"/>
                <a:gd name="connsiteX3" fmla="*/ 17905228 w 17905366"/>
                <a:gd name="connsiteY3" fmla="*/ 233923 h 1148316"/>
                <a:gd name="connsiteX4" fmla="*/ 17905228 w 17905366"/>
                <a:gd name="connsiteY4" fmla="*/ 1127044 h 1148316"/>
                <a:gd name="connsiteX5" fmla="*/ 17671305 w 17905366"/>
                <a:gd name="connsiteY5" fmla="*/ 1148316 h 1148316"/>
                <a:gd name="connsiteX6" fmla="*/ 233923 w 17905366"/>
                <a:gd name="connsiteY6" fmla="*/ 1148316 h 1148316"/>
                <a:gd name="connsiteX7" fmla="*/ 0 w 17905366"/>
                <a:gd name="connsiteY7" fmla="*/ 914393 h 1148316"/>
                <a:gd name="connsiteX8" fmla="*/ 0 w 17905366"/>
                <a:gd name="connsiteY8" fmla="*/ 233923 h 1148316"/>
                <a:gd name="connsiteX0" fmla="*/ 0 w 17905366"/>
                <a:gd name="connsiteY0" fmla="*/ 233923 h 1148980"/>
                <a:gd name="connsiteX1" fmla="*/ 233923 w 17905366"/>
                <a:gd name="connsiteY1" fmla="*/ 0 h 1148980"/>
                <a:gd name="connsiteX2" fmla="*/ 17671305 w 17905366"/>
                <a:gd name="connsiteY2" fmla="*/ 0 h 1148980"/>
                <a:gd name="connsiteX3" fmla="*/ 17905228 w 17905366"/>
                <a:gd name="connsiteY3" fmla="*/ 233923 h 1148980"/>
                <a:gd name="connsiteX4" fmla="*/ 17905228 w 17905366"/>
                <a:gd name="connsiteY4" fmla="*/ 1145332 h 1148980"/>
                <a:gd name="connsiteX5" fmla="*/ 17671305 w 17905366"/>
                <a:gd name="connsiteY5" fmla="*/ 1148316 h 1148980"/>
                <a:gd name="connsiteX6" fmla="*/ 233923 w 17905366"/>
                <a:gd name="connsiteY6" fmla="*/ 1148316 h 1148980"/>
                <a:gd name="connsiteX7" fmla="*/ 0 w 17905366"/>
                <a:gd name="connsiteY7" fmla="*/ 914393 h 1148980"/>
                <a:gd name="connsiteX8" fmla="*/ 0 w 17905366"/>
                <a:gd name="connsiteY8" fmla="*/ 233923 h 1148980"/>
                <a:gd name="connsiteX0" fmla="*/ 4572 w 17909938"/>
                <a:gd name="connsiteY0" fmla="*/ 233923 h 1198522"/>
                <a:gd name="connsiteX1" fmla="*/ 238495 w 17909938"/>
                <a:gd name="connsiteY1" fmla="*/ 0 h 1198522"/>
                <a:gd name="connsiteX2" fmla="*/ 17675877 w 17909938"/>
                <a:gd name="connsiteY2" fmla="*/ 0 h 1198522"/>
                <a:gd name="connsiteX3" fmla="*/ 17909800 w 17909938"/>
                <a:gd name="connsiteY3" fmla="*/ 233923 h 1198522"/>
                <a:gd name="connsiteX4" fmla="*/ 17909800 w 17909938"/>
                <a:gd name="connsiteY4" fmla="*/ 1145332 h 1198522"/>
                <a:gd name="connsiteX5" fmla="*/ 17675877 w 17909938"/>
                <a:gd name="connsiteY5" fmla="*/ 1148316 h 1198522"/>
                <a:gd name="connsiteX6" fmla="*/ 238495 w 17909938"/>
                <a:gd name="connsiteY6" fmla="*/ 1148316 h 1198522"/>
                <a:gd name="connsiteX7" fmla="*/ 0 w 17909938"/>
                <a:gd name="connsiteY7" fmla="*/ 1138421 h 1198522"/>
                <a:gd name="connsiteX8" fmla="*/ 4572 w 17909938"/>
                <a:gd name="connsiteY8" fmla="*/ 233923 h 1198522"/>
                <a:gd name="connsiteX0" fmla="*/ 6014 w 17911380"/>
                <a:gd name="connsiteY0" fmla="*/ 233923 h 1148980"/>
                <a:gd name="connsiteX1" fmla="*/ 239937 w 17911380"/>
                <a:gd name="connsiteY1" fmla="*/ 0 h 1148980"/>
                <a:gd name="connsiteX2" fmla="*/ 17677319 w 17911380"/>
                <a:gd name="connsiteY2" fmla="*/ 0 h 1148980"/>
                <a:gd name="connsiteX3" fmla="*/ 17911242 w 17911380"/>
                <a:gd name="connsiteY3" fmla="*/ 233923 h 1148980"/>
                <a:gd name="connsiteX4" fmla="*/ 17911242 w 17911380"/>
                <a:gd name="connsiteY4" fmla="*/ 1145332 h 1148980"/>
                <a:gd name="connsiteX5" fmla="*/ 17677319 w 17911380"/>
                <a:gd name="connsiteY5" fmla="*/ 1148316 h 1148980"/>
                <a:gd name="connsiteX6" fmla="*/ 239937 w 17911380"/>
                <a:gd name="connsiteY6" fmla="*/ 1148316 h 1148980"/>
                <a:gd name="connsiteX7" fmla="*/ 1442 w 17911380"/>
                <a:gd name="connsiteY7" fmla="*/ 1138421 h 1148980"/>
                <a:gd name="connsiteX8" fmla="*/ 6014 w 17911380"/>
                <a:gd name="connsiteY8" fmla="*/ 233923 h 1148980"/>
                <a:gd name="connsiteX0" fmla="*/ 6014 w 17911380"/>
                <a:gd name="connsiteY0" fmla="*/ 233923 h 1152316"/>
                <a:gd name="connsiteX1" fmla="*/ 239937 w 17911380"/>
                <a:gd name="connsiteY1" fmla="*/ 0 h 1152316"/>
                <a:gd name="connsiteX2" fmla="*/ 17677319 w 17911380"/>
                <a:gd name="connsiteY2" fmla="*/ 0 h 1152316"/>
                <a:gd name="connsiteX3" fmla="*/ 17911242 w 17911380"/>
                <a:gd name="connsiteY3" fmla="*/ 233923 h 1152316"/>
                <a:gd name="connsiteX4" fmla="*/ 17911242 w 17911380"/>
                <a:gd name="connsiteY4" fmla="*/ 1145332 h 1152316"/>
                <a:gd name="connsiteX5" fmla="*/ 17677319 w 17911380"/>
                <a:gd name="connsiteY5" fmla="*/ 1148316 h 1152316"/>
                <a:gd name="connsiteX6" fmla="*/ 239937 w 17911380"/>
                <a:gd name="connsiteY6" fmla="*/ 1148316 h 1152316"/>
                <a:gd name="connsiteX7" fmla="*/ 1442 w 17911380"/>
                <a:gd name="connsiteY7" fmla="*/ 1152137 h 1152316"/>
                <a:gd name="connsiteX8" fmla="*/ 6014 w 17911380"/>
                <a:gd name="connsiteY8" fmla="*/ 233923 h 1152316"/>
                <a:gd name="connsiteX0" fmla="*/ 572 w 17905938"/>
                <a:gd name="connsiteY0" fmla="*/ 233923 h 1148980"/>
                <a:gd name="connsiteX1" fmla="*/ 234495 w 17905938"/>
                <a:gd name="connsiteY1" fmla="*/ 0 h 1148980"/>
                <a:gd name="connsiteX2" fmla="*/ 17671877 w 17905938"/>
                <a:gd name="connsiteY2" fmla="*/ 0 h 1148980"/>
                <a:gd name="connsiteX3" fmla="*/ 17905800 w 17905938"/>
                <a:gd name="connsiteY3" fmla="*/ 233923 h 1148980"/>
                <a:gd name="connsiteX4" fmla="*/ 17905800 w 17905938"/>
                <a:gd name="connsiteY4" fmla="*/ 1145332 h 1148980"/>
                <a:gd name="connsiteX5" fmla="*/ 17671877 w 17905938"/>
                <a:gd name="connsiteY5" fmla="*/ 1148316 h 1148980"/>
                <a:gd name="connsiteX6" fmla="*/ 234495 w 17905938"/>
                <a:gd name="connsiteY6" fmla="*/ 1148316 h 1148980"/>
                <a:gd name="connsiteX7" fmla="*/ 5144 w 17905938"/>
                <a:gd name="connsiteY7" fmla="*/ 1138421 h 1148980"/>
                <a:gd name="connsiteX8" fmla="*/ 572 w 17905938"/>
                <a:gd name="connsiteY8" fmla="*/ 233923 h 1148980"/>
                <a:gd name="connsiteX0" fmla="*/ 572 w 17905938"/>
                <a:gd name="connsiteY0" fmla="*/ 233923 h 1152316"/>
                <a:gd name="connsiteX1" fmla="*/ 234495 w 17905938"/>
                <a:gd name="connsiteY1" fmla="*/ 0 h 1152316"/>
                <a:gd name="connsiteX2" fmla="*/ 17671877 w 17905938"/>
                <a:gd name="connsiteY2" fmla="*/ 0 h 1152316"/>
                <a:gd name="connsiteX3" fmla="*/ 17905800 w 17905938"/>
                <a:gd name="connsiteY3" fmla="*/ 233923 h 1152316"/>
                <a:gd name="connsiteX4" fmla="*/ 17905800 w 17905938"/>
                <a:gd name="connsiteY4" fmla="*/ 1145332 h 1152316"/>
                <a:gd name="connsiteX5" fmla="*/ 17671877 w 17905938"/>
                <a:gd name="connsiteY5" fmla="*/ 1148316 h 1152316"/>
                <a:gd name="connsiteX6" fmla="*/ 234495 w 17905938"/>
                <a:gd name="connsiteY6" fmla="*/ 1148316 h 1152316"/>
                <a:gd name="connsiteX7" fmla="*/ 5144 w 17905938"/>
                <a:gd name="connsiteY7" fmla="*/ 1152137 h 1152316"/>
                <a:gd name="connsiteX8" fmla="*/ 572 w 17905938"/>
                <a:gd name="connsiteY8" fmla="*/ 233923 h 1152316"/>
                <a:gd name="connsiteX0" fmla="*/ 148 w 17905514"/>
                <a:gd name="connsiteY0" fmla="*/ 233923 h 1156809"/>
                <a:gd name="connsiteX1" fmla="*/ 234071 w 17905514"/>
                <a:gd name="connsiteY1" fmla="*/ 0 h 1156809"/>
                <a:gd name="connsiteX2" fmla="*/ 17671453 w 17905514"/>
                <a:gd name="connsiteY2" fmla="*/ 0 h 1156809"/>
                <a:gd name="connsiteX3" fmla="*/ 17905376 w 17905514"/>
                <a:gd name="connsiteY3" fmla="*/ 233923 h 1156809"/>
                <a:gd name="connsiteX4" fmla="*/ 17905376 w 17905514"/>
                <a:gd name="connsiteY4" fmla="*/ 1145332 h 1156809"/>
                <a:gd name="connsiteX5" fmla="*/ 17671453 w 17905514"/>
                <a:gd name="connsiteY5" fmla="*/ 1148316 h 1156809"/>
                <a:gd name="connsiteX6" fmla="*/ 234071 w 17905514"/>
                <a:gd name="connsiteY6" fmla="*/ 1148316 h 1156809"/>
                <a:gd name="connsiteX7" fmla="*/ 13864 w 17905514"/>
                <a:gd name="connsiteY7" fmla="*/ 1156709 h 1156809"/>
                <a:gd name="connsiteX8" fmla="*/ 148 w 17905514"/>
                <a:gd name="connsiteY8" fmla="*/ 233923 h 1156809"/>
                <a:gd name="connsiteX0" fmla="*/ 238 w 17905604"/>
                <a:gd name="connsiteY0" fmla="*/ 233923 h 1148980"/>
                <a:gd name="connsiteX1" fmla="*/ 234161 w 17905604"/>
                <a:gd name="connsiteY1" fmla="*/ 0 h 1148980"/>
                <a:gd name="connsiteX2" fmla="*/ 17671543 w 17905604"/>
                <a:gd name="connsiteY2" fmla="*/ 0 h 1148980"/>
                <a:gd name="connsiteX3" fmla="*/ 17905466 w 17905604"/>
                <a:gd name="connsiteY3" fmla="*/ 233923 h 1148980"/>
                <a:gd name="connsiteX4" fmla="*/ 17905466 w 17905604"/>
                <a:gd name="connsiteY4" fmla="*/ 1145332 h 1148980"/>
                <a:gd name="connsiteX5" fmla="*/ 17671543 w 17905604"/>
                <a:gd name="connsiteY5" fmla="*/ 1148316 h 1148980"/>
                <a:gd name="connsiteX6" fmla="*/ 234161 w 17905604"/>
                <a:gd name="connsiteY6" fmla="*/ 1148316 h 1148980"/>
                <a:gd name="connsiteX7" fmla="*/ 9382 w 17905604"/>
                <a:gd name="connsiteY7" fmla="*/ 1147565 h 1148980"/>
                <a:gd name="connsiteX8" fmla="*/ 238 w 17905604"/>
                <a:gd name="connsiteY8" fmla="*/ 233923 h 1148980"/>
                <a:gd name="connsiteX0" fmla="*/ 107 w 17905473"/>
                <a:gd name="connsiteY0" fmla="*/ 233923 h 1152137"/>
                <a:gd name="connsiteX1" fmla="*/ 234030 w 17905473"/>
                <a:gd name="connsiteY1" fmla="*/ 0 h 1152137"/>
                <a:gd name="connsiteX2" fmla="*/ 17671412 w 17905473"/>
                <a:gd name="connsiteY2" fmla="*/ 0 h 1152137"/>
                <a:gd name="connsiteX3" fmla="*/ 17905335 w 17905473"/>
                <a:gd name="connsiteY3" fmla="*/ 233923 h 1152137"/>
                <a:gd name="connsiteX4" fmla="*/ 17905335 w 17905473"/>
                <a:gd name="connsiteY4" fmla="*/ 1145332 h 1152137"/>
                <a:gd name="connsiteX5" fmla="*/ 17671412 w 17905473"/>
                <a:gd name="connsiteY5" fmla="*/ 1148316 h 1152137"/>
                <a:gd name="connsiteX6" fmla="*/ 234030 w 17905473"/>
                <a:gd name="connsiteY6" fmla="*/ 1148316 h 1152137"/>
                <a:gd name="connsiteX7" fmla="*/ 18395 w 17905473"/>
                <a:gd name="connsiteY7" fmla="*/ 1152137 h 1152137"/>
                <a:gd name="connsiteX8" fmla="*/ 107 w 17905473"/>
                <a:gd name="connsiteY8" fmla="*/ 233923 h 1152137"/>
                <a:gd name="connsiteX0" fmla="*/ 137269 w 18042635"/>
                <a:gd name="connsiteY0" fmla="*/ 233923 h 1156709"/>
                <a:gd name="connsiteX1" fmla="*/ 371192 w 18042635"/>
                <a:gd name="connsiteY1" fmla="*/ 0 h 1156709"/>
                <a:gd name="connsiteX2" fmla="*/ 17808574 w 18042635"/>
                <a:gd name="connsiteY2" fmla="*/ 0 h 1156709"/>
                <a:gd name="connsiteX3" fmla="*/ 18042497 w 18042635"/>
                <a:gd name="connsiteY3" fmla="*/ 233923 h 1156709"/>
                <a:gd name="connsiteX4" fmla="*/ 18042497 w 18042635"/>
                <a:gd name="connsiteY4" fmla="*/ 1145332 h 1156709"/>
                <a:gd name="connsiteX5" fmla="*/ 17808574 w 18042635"/>
                <a:gd name="connsiteY5" fmla="*/ 1148316 h 1156709"/>
                <a:gd name="connsiteX6" fmla="*/ 371192 w 18042635"/>
                <a:gd name="connsiteY6" fmla="*/ 1148316 h 1156709"/>
                <a:gd name="connsiteX7" fmla="*/ 109 w 18042635"/>
                <a:gd name="connsiteY7" fmla="*/ 1156709 h 1156709"/>
                <a:gd name="connsiteX8" fmla="*/ 137269 w 18042635"/>
                <a:gd name="connsiteY8" fmla="*/ 233923 h 1156709"/>
                <a:gd name="connsiteX0" fmla="*/ 572 w 17905938"/>
                <a:gd name="connsiteY0" fmla="*/ 233923 h 1161281"/>
                <a:gd name="connsiteX1" fmla="*/ 234495 w 17905938"/>
                <a:gd name="connsiteY1" fmla="*/ 0 h 1161281"/>
                <a:gd name="connsiteX2" fmla="*/ 17671877 w 17905938"/>
                <a:gd name="connsiteY2" fmla="*/ 0 h 1161281"/>
                <a:gd name="connsiteX3" fmla="*/ 17905800 w 17905938"/>
                <a:gd name="connsiteY3" fmla="*/ 233923 h 1161281"/>
                <a:gd name="connsiteX4" fmla="*/ 17905800 w 17905938"/>
                <a:gd name="connsiteY4" fmla="*/ 1145332 h 1161281"/>
                <a:gd name="connsiteX5" fmla="*/ 17671877 w 17905938"/>
                <a:gd name="connsiteY5" fmla="*/ 1148316 h 1161281"/>
                <a:gd name="connsiteX6" fmla="*/ 234495 w 17905938"/>
                <a:gd name="connsiteY6" fmla="*/ 1148316 h 1161281"/>
                <a:gd name="connsiteX7" fmla="*/ 5144 w 17905938"/>
                <a:gd name="connsiteY7" fmla="*/ 1161281 h 1161281"/>
                <a:gd name="connsiteX8" fmla="*/ 572 w 17905938"/>
                <a:gd name="connsiteY8" fmla="*/ 233923 h 1161281"/>
                <a:gd name="connsiteX0" fmla="*/ 572 w 17905938"/>
                <a:gd name="connsiteY0" fmla="*/ 233923 h 1152137"/>
                <a:gd name="connsiteX1" fmla="*/ 234495 w 17905938"/>
                <a:gd name="connsiteY1" fmla="*/ 0 h 1152137"/>
                <a:gd name="connsiteX2" fmla="*/ 17671877 w 17905938"/>
                <a:gd name="connsiteY2" fmla="*/ 0 h 1152137"/>
                <a:gd name="connsiteX3" fmla="*/ 17905800 w 17905938"/>
                <a:gd name="connsiteY3" fmla="*/ 233923 h 1152137"/>
                <a:gd name="connsiteX4" fmla="*/ 17905800 w 17905938"/>
                <a:gd name="connsiteY4" fmla="*/ 1145332 h 1152137"/>
                <a:gd name="connsiteX5" fmla="*/ 17671877 w 17905938"/>
                <a:gd name="connsiteY5" fmla="*/ 1148316 h 1152137"/>
                <a:gd name="connsiteX6" fmla="*/ 234495 w 17905938"/>
                <a:gd name="connsiteY6" fmla="*/ 1148316 h 1152137"/>
                <a:gd name="connsiteX7" fmla="*/ 5144 w 17905938"/>
                <a:gd name="connsiteY7" fmla="*/ 1152137 h 1152137"/>
                <a:gd name="connsiteX8" fmla="*/ 572 w 17905938"/>
                <a:gd name="connsiteY8" fmla="*/ 233923 h 1152137"/>
                <a:gd name="connsiteX0" fmla="*/ 572 w 17905938"/>
                <a:gd name="connsiteY0" fmla="*/ 233923 h 1148980"/>
                <a:gd name="connsiteX1" fmla="*/ 234495 w 17905938"/>
                <a:gd name="connsiteY1" fmla="*/ 0 h 1148980"/>
                <a:gd name="connsiteX2" fmla="*/ 17671877 w 17905938"/>
                <a:gd name="connsiteY2" fmla="*/ 0 h 1148980"/>
                <a:gd name="connsiteX3" fmla="*/ 17905800 w 17905938"/>
                <a:gd name="connsiteY3" fmla="*/ 233923 h 1148980"/>
                <a:gd name="connsiteX4" fmla="*/ 17905800 w 17905938"/>
                <a:gd name="connsiteY4" fmla="*/ 1145332 h 1148980"/>
                <a:gd name="connsiteX5" fmla="*/ 17671877 w 17905938"/>
                <a:gd name="connsiteY5" fmla="*/ 1148316 h 1148980"/>
                <a:gd name="connsiteX6" fmla="*/ 234495 w 17905938"/>
                <a:gd name="connsiteY6" fmla="*/ 1148316 h 1148980"/>
                <a:gd name="connsiteX7" fmla="*/ 5144 w 17905938"/>
                <a:gd name="connsiteY7" fmla="*/ 1138421 h 1148980"/>
                <a:gd name="connsiteX8" fmla="*/ 572 w 17905938"/>
                <a:gd name="connsiteY8" fmla="*/ 233923 h 1148980"/>
                <a:gd name="connsiteX0" fmla="*/ 572 w 17905938"/>
                <a:gd name="connsiteY0" fmla="*/ 233923 h 1152137"/>
                <a:gd name="connsiteX1" fmla="*/ 234495 w 17905938"/>
                <a:gd name="connsiteY1" fmla="*/ 0 h 1152137"/>
                <a:gd name="connsiteX2" fmla="*/ 17671877 w 17905938"/>
                <a:gd name="connsiteY2" fmla="*/ 0 h 1152137"/>
                <a:gd name="connsiteX3" fmla="*/ 17905800 w 17905938"/>
                <a:gd name="connsiteY3" fmla="*/ 233923 h 1152137"/>
                <a:gd name="connsiteX4" fmla="*/ 17905800 w 17905938"/>
                <a:gd name="connsiteY4" fmla="*/ 1145332 h 1152137"/>
                <a:gd name="connsiteX5" fmla="*/ 17671877 w 17905938"/>
                <a:gd name="connsiteY5" fmla="*/ 1148316 h 1152137"/>
                <a:gd name="connsiteX6" fmla="*/ 234495 w 17905938"/>
                <a:gd name="connsiteY6" fmla="*/ 1148316 h 1152137"/>
                <a:gd name="connsiteX7" fmla="*/ 5144 w 17905938"/>
                <a:gd name="connsiteY7" fmla="*/ 1152137 h 1152137"/>
                <a:gd name="connsiteX8" fmla="*/ 572 w 17905938"/>
                <a:gd name="connsiteY8" fmla="*/ 233923 h 115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5938" h="1152137">
                  <a:moveTo>
                    <a:pt x="572" y="233923"/>
                  </a:moveTo>
                  <a:cubicBezTo>
                    <a:pt x="572" y="104731"/>
                    <a:pt x="105303" y="0"/>
                    <a:pt x="234495" y="0"/>
                  </a:cubicBezTo>
                  <a:lnTo>
                    <a:pt x="17671877" y="0"/>
                  </a:lnTo>
                  <a:cubicBezTo>
                    <a:pt x="17801069" y="0"/>
                    <a:pt x="17905800" y="104731"/>
                    <a:pt x="17905800" y="233923"/>
                  </a:cubicBezTo>
                  <a:cubicBezTo>
                    <a:pt x="17905800" y="531630"/>
                    <a:pt x="17901228" y="1139584"/>
                    <a:pt x="17905800" y="1145332"/>
                  </a:cubicBezTo>
                  <a:cubicBezTo>
                    <a:pt x="17910372" y="1151080"/>
                    <a:pt x="17801069" y="1148316"/>
                    <a:pt x="17671877" y="1148316"/>
                  </a:cubicBezTo>
                  <a:lnTo>
                    <a:pt x="234495" y="1148316"/>
                  </a:lnTo>
                  <a:lnTo>
                    <a:pt x="5144" y="1152137"/>
                  </a:lnTo>
                  <a:cubicBezTo>
                    <a:pt x="572" y="1150961"/>
                    <a:pt x="-952" y="535422"/>
                    <a:pt x="572" y="233923"/>
                  </a:cubicBezTo>
                  <a:close/>
                </a:path>
              </a:pathLst>
            </a:custGeom>
            <a:solidFill>
              <a:srgbClr val="43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63" name="직사각형 62"/>
            <p:cNvSpPr/>
            <p:nvPr/>
          </p:nvSpPr>
          <p:spPr>
            <a:xfrm>
              <a:off x="3231727" y="5001995"/>
              <a:ext cx="17905938" cy="10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65" name="직사각형 64"/>
            <p:cNvSpPr/>
            <p:nvPr/>
          </p:nvSpPr>
          <p:spPr>
            <a:xfrm>
              <a:off x="3040480" y="6100666"/>
              <a:ext cx="18288432" cy="124817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66" name="직사각형 65"/>
            <p:cNvSpPr/>
            <p:nvPr/>
          </p:nvSpPr>
          <p:spPr>
            <a:xfrm>
              <a:off x="3231727" y="7369457"/>
              <a:ext cx="17905938" cy="10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67" name="직사각형 66"/>
            <p:cNvSpPr/>
            <p:nvPr/>
          </p:nvSpPr>
          <p:spPr>
            <a:xfrm>
              <a:off x="3231727" y="8468128"/>
              <a:ext cx="17905938" cy="107982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68" name="직사각형 67"/>
            <p:cNvSpPr/>
            <p:nvPr/>
          </p:nvSpPr>
          <p:spPr>
            <a:xfrm>
              <a:off x="3231727" y="9566800"/>
              <a:ext cx="17905938" cy="107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cxnSp>
          <p:nvCxnSpPr>
            <p:cNvPr id="70" name="직선 연결선[R] 69"/>
            <p:cNvCxnSpPr/>
            <p:nvPr/>
          </p:nvCxnSpPr>
          <p:spPr>
            <a:xfrm>
              <a:off x="12461358" y="3827721"/>
              <a:ext cx="0" cy="6818907"/>
            </a:xfrm>
            <a:prstGeom prst="line">
              <a:avLst/>
            </a:prstGeom>
            <a:ln w="9525">
              <a:solidFill>
                <a:srgbClr val="002856"/>
              </a:solidFill>
            </a:ln>
          </p:spPr>
          <p:style>
            <a:lnRef idx="1">
              <a:schemeClr val="accent1"/>
            </a:lnRef>
            <a:fillRef idx="0">
              <a:schemeClr val="accent1"/>
            </a:fillRef>
            <a:effectRef idx="0">
              <a:schemeClr val="accent1"/>
            </a:effectRef>
            <a:fontRef idx="minor">
              <a:schemeClr val="tx1"/>
            </a:fontRef>
          </p:style>
        </p:cxnSp>
        <p:cxnSp>
          <p:nvCxnSpPr>
            <p:cNvPr id="71" name="직선 연결선[R] 70"/>
            <p:cNvCxnSpPr/>
            <p:nvPr/>
          </p:nvCxnSpPr>
          <p:spPr>
            <a:xfrm>
              <a:off x="15629861" y="3827721"/>
              <a:ext cx="0" cy="6818907"/>
            </a:xfrm>
            <a:prstGeom prst="line">
              <a:avLst/>
            </a:prstGeom>
            <a:ln w="9525">
              <a:solidFill>
                <a:srgbClr val="002856"/>
              </a:solidFill>
            </a:ln>
          </p:spPr>
          <p:style>
            <a:lnRef idx="1">
              <a:schemeClr val="accent1"/>
            </a:lnRef>
            <a:fillRef idx="0">
              <a:schemeClr val="accent1"/>
            </a:fillRef>
            <a:effectRef idx="0">
              <a:schemeClr val="accent1"/>
            </a:effectRef>
            <a:fontRef idx="minor">
              <a:schemeClr val="tx1"/>
            </a:fontRef>
          </p:style>
        </p:cxnSp>
        <p:cxnSp>
          <p:nvCxnSpPr>
            <p:cNvPr id="72" name="직선 연결선[R] 71"/>
            <p:cNvCxnSpPr/>
            <p:nvPr/>
          </p:nvCxnSpPr>
          <p:spPr>
            <a:xfrm>
              <a:off x="18500651" y="3827721"/>
              <a:ext cx="0" cy="6862530"/>
            </a:xfrm>
            <a:prstGeom prst="line">
              <a:avLst/>
            </a:prstGeom>
            <a:ln w="9525">
              <a:solidFill>
                <a:srgbClr val="002856"/>
              </a:solidFill>
            </a:ln>
          </p:spPr>
          <p:style>
            <a:lnRef idx="1">
              <a:schemeClr val="accent1"/>
            </a:lnRef>
            <a:fillRef idx="0">
              <a:schemeClr val="accent1"/>
            </a:fillRef>
            <a:effectRef idx="0">
              <a:schemeClr val="accent1"/>
            </a:effectRef>
            <a:fontRef idx="minor">
              <a:schemeClr val="tx1"/>
            </a:fontRef>
          </p:style>
        </p:cxnSp>
        <p:sp>
          <p:nvSpPr>
            <p:cNvPr id="73" name="직사각형 72"/>
            <p:cNvSpPr/>
            <p:nvPr/>
          </p:nvSpPr>
          <p:spPr>
            <a:xfrm>
              <a:off x="5715183" y="4021837"/>
              <a:ext cx="4274290" cy="710902"/>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Sample Title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74" name="직사각형 73"/>
            <p:cNvSpPr/>
            <p:nvPr/>
          </p:nvSpPr>
          <p:spPr>
            <a:xfrm>
              <a:off x="12759072" y="4021837"/>
              <a:ext cx="2700668" cy="710902"/>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75" name="직사각형 74"/>
            <p:cNvSpPr/>
            <p:nvPr/>
          </p:nvSpPr>
          <p:spPr>
            <a:xfrm>
              <a:off x="15714922" y="4021837"/>
              <a:ext cx="2700668" cy="710902"/>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76" name="직사각형 75"/>
            <p:cNvSpPr/>
            <p:nvPr/>
          </p:nvSpPr>
          <p:spPr>
            <a:xfrm>
              <a:off x="18468825" y="4021837"/>
              <a:ext cx="2700668" cy="710902"/>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77" name="직사각형 76"/>
            <p:cNvSpPr/>
            <p:nvPr/>
          </p:nvSpPr>
          <p:spPr>
            <a:xfrm>
              <a:off x="3040480" y="6102613"/>
              <a:ext cx="18288432" cy="1247999"/>
            </a:xfrm>
            <a:prstGeom prst="rect">
              <a:avLst/>
            </a:prstGeom>
            <a:noFill/>
            <a:ln w="63500">
              <a:solidFill>
                <a:srgbClr val="1CC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ea typeface="Nanum Gothic Regular" charset="-127"/>
              </a:endParaRPr>
            </a:p>
          </p:txBody>
        </p:sp>
        <p:sp>
          <p:nvSpPr>
            <p:cNvPr id="78" name="직사각형 77"/>
            <p:cNvSpPr/>
            <p:nvPr/>
          </p:nvSpPr>
          <p:spPr>
            <a:xfrm>
              <a:off x="5715183" y="4827107"/>
              <a:ext cx="4274290" cy="5772523"/>
            </a:xfrm>
            <a:prstGeom prst="rect">
              <a:avLst/>
            </a:prstGeom>
          </p:spPr>
          <p:txBody>
            <a:bodyPr wrap="square">
              <a:spAutoFit/>
            </a:bodyPr>
            <a:lstStyle/>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 Title</a:t>
              </a:r>
            </a:p>
            <a:p>
              <a:pPr algn="ctr">
                <a:lnSpc>
                  <a:spcPts val="9600"/>
                </a:lnSpc>
                <a:defRPr/>
              </a:pPr>
              <a:r>
                <a:rPr lang="en-US" altLang="ko-KR" sz="4000" b="1" dirty="0">
                  <a:solidFill>
                    <a:srgbClr val="002856"/>
                  </a:solidFill>
                  <a:latin typeface="나눔고딕" panose="020D0604000000000000" pitchFamily="50" charset="-127"/>
                  <a:ea typeface="나눔고딕" panose="020D0604000000000000" pitchFamily="50" charset="-127"/>
                  <a:cs typeface="Nanum Gothic ExtraBold" charset="-127"/>
                </a:rPr>
                <a:t>Sample </a:t>
              </a: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ExtraBold" charset="-127"/>
                </a:rPr>
                <a:t>Title</a:t>
              </a:r>
              <a:endParaRPr lang="ko-KR" altLang="en-US" sz="4000" b="1" dirty="0">
                <a:solidFill>
                  <a:srgbClr val="002856"/>
                </a:solidFill>
                <a:latin typeface="나눔고딕" panose="020D0604000000000000" pitchFamily="50" charset="-127"/>
                <a:ea typeface="나눔고딕" panose="020D0604000000000000" pitchFamily="50" charset="-127"/>
                <a:cs typeface="Nanum Gothic ExtraBold" charset="-127"/>
              </a:endParaRPr>
            </a:p>
            <a:p>
              <a:pPr algn="ctr">
                <a:lnSpc>
                  <a:spcPts val="9600"/>
                </a:lnSpc>
                <a:defRPr/>
              </a:pPr>
              <a:r>
                <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rPr>
                <a:t>Sample </a:t>
              </a: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Title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rPr>
                <a:t>Sample </a:t>
              </a: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Title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rPr>
                <a:t>Sample </a:t>
              </a: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Title</a:t>
              </a:r>
              <a:endPar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82" name="직사각형 81"/>
            <p:cNvSpPr/>
            <p:nvPr/>
          </p:nvSpPr>
          <p:spPr>
            <a:xfrm>
              <a:off x="13083181" y="4827107"/>
              <a:ext cx="2052450" cy="5772523"/>
            </a:xfrm>
            <a:prstGeom prst="rect">
              <a:avLst/>
            </a:prstGeom>
          </p:spPr>
          <p:txBody>
            <a:bodyPr wrap="square">
              <a:spAutoFit/>
            </a:bodyPr>
            <a:lstStyle/>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p>
            <a:p>
              <a:pPr algn="ctr">
                <a:lnSpc>
                  <a:spcPts val="9600"/>
                </a:lnSpc>
                <a:defRPr/>
              </a:pP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ExtraBold" charset="-127"/>
                </a:rPr>
                <a:t>Sample</a:t>
              </a:r>
              <a:endParaRPr lang="ko-KR" altLang="en-US" sz="3200" b="1" dirty="0">
                <a:solidFill>
                  <a:srgbClr val="002856"/>
                </a:solidFill>
                <a:latin typeface="나눔고딕" panose="020D0604000000000000" pitchFamily="50" charset="-127"/>
                <a:ea typeface="나눔고딕" panose="020D0604000000000000" pitchFamily="50" charset="-127"/>
                <a:cs typeface="Nanum Gothic ExtraBold"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83" name="직사각형 82"/>
            <p:cNvSpPr/>
            <p:nvPr/>
          </p:nvSpPr>
          <p:spPr>
            <a:xfrm>
              <a:off x="16017767" y="4827107"/>
              <a:ext cx="2052450" cy="5772523"/>
            </a:xfrm>
            <a:prstGeom prst="rect">
              <a:avLst/>
            </a:prstGeom>
          </p:spPr>
          <p:txBody>
            <a:bodyPr wrap="square">
              <a:spAutoFit/>
            </a:bodyPr>
            <a:lstStyle/>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p>
            <a:p>
              <a:pPr algn="ctr">
                <a:lnSpc>
                  <a:spcPts val="9600"/>
                </a:lnSpc>
                <a:defRPr/>
              </a:pP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ExtraBold" charset="-127"/>
                </a:rPr>
                <a:t>Sample</a:t>
              </a:r>
              <a:endParaRPr lang="ko-KR" altLang="en-US" sz="3200" b="1" dirty="0">
                <a:solidFill>
                  <a:srgbClr val="002856"/>
                </a:solidFill>
                <a:latin typeface="나눔고딕" panose="020D0604000000000000" pitchFamily="50" charset="-127"/>
                <a:ea typeface="나눔고딕" panose="020D0604000000000000" pitchFamily="50" charset="-127"/>
                <a:cs typeface="Nanum Gothic ExtraBold"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84" name="직사각형 83"/>
            <p:cNvSpPr/>
            <p:nvPr/>
          </p:nvSpPr>
          <p:spPr>
            <a:xfrm>
              <a:off x="18792933" y="4827107"/>
              <a:ext cx="2052450" cy="5772523"/>
            </a:xfrm>
            <a:prstGeom prst="rect">
              <a:avLst/>
            </a:prstGeom>
          </p:spPr>
          <p:txBody>
            <a:bodyPr wrap="square">
              <a:spAutoFit/>
            </a:bodyPr>
            <a:lstStyle/>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p>
            <a:p>
              <a:pPr algn="ctr">
                <a:lnSpc>
                  <a:spcPts val="9600"/>
                </a:lnSpc>
                <a:defRPr/>
              </a:pPr>
              <a:r>
                <a:rPr lang="en-US" altLang="ko-KR" sz="4000" b="1" dirty="0" smtClean="0">
                  <a:solidFill>
                    <a:srgbClr val="002856"/>
                  </a:solidFill>
                  <a:latin typeface="나눔고딕" panose="020D0604000000000000" pitchFamily="50" charset="-127"/>
                  <a:ea typeface="나눔고딕" panose="020D0604000000000000" pitchFamily="50" charset="-127"/>
                  <a:cs typeface="Nanum Gothic ExtraBold" charset="-127"/>
                </a:rPr>
                <a:t>Sample</a:t>
              </a:r>
              <a:endParaRPr lang="ko-KR" altLang="en-US" sz="3200" b="1" dirty="0">
                <a:solidFill>
                  <a:srgbClr val="002856"/>
                </a:solidFill>
                <a:latin typeface="나눔고딕" panose="020D0604000000000000" pitchFamily="50" charset="-127"/>
                <a:ea typeface="나눔고딕" panose="020D0604000000000000" pitchFamily="50" charset="-127"/>
                <a:cs typeface="Nanum Gothic ExtraBold"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ko-KR" altLang="en-US" sz="32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ts val="9600"/>
                </a:lnSpc>
                <a:defRPr/>
              </a:pPr>
              <a:r>
                <a:rPr lang="en-US" altLang="ko-KR" sz="3200" dirty="0" smtClean="0">
                  <a:solidFill>
                    <a:srgbClr val="002856"/>
                  </a:solidFill>
                  <a:latin typeface="나눔고딕" panose="020D0604000000000000" pitchFamily="50" charset="-127"/>
                  <a:ea typeface="나눔고딕" panose="020D0604000000000000" pitchFamily="50" charset="-127"/>
                  <a:cs typeface="NanumGothic Regular" charset="-127"/>
                </a:rPr>
                <a:t>Sample</a:t>
              </a:r>
              <a:endParaRPr lang="en-US" altLang="ko-KR" sz="3200" dirty="0">
                <a:solidFill>
                  <a:srgbClr val="002856"/>
                </a:solidFill>
                <a:latin typeface="나눔고딕" panose="020D0604000000000000" pitchFamily="50" charset="-127"/>
                <a:ea typeface="나눔고딕" panose="020D0604000000000000" pitchFamily="50" charset="-127"/>
                <a:cs typeface="NanumGothic Regular" charset="-127"/>
              </a:endParaRPr>
            </a:p>
          </p:txBody>
        </p:sp>
      </p:grpSp>
      <p:pic>
        <p:nvPicPr>
          <p:cNvPr id="27" name="그림 26"/>
          <p:cNvPicPr>
            <a:picLocks noChangeAspect="1"/>
          </p:cNvPicPr>
          <p:nvPr/>
        </p:nvPicPr>
        <p:blipFill>
          <a:blip r:embed="rId4"/>
          <a:stretch>
            <a:fillRect/>
          </a:stretch>
        </p:blipFill>
        <p:spPr>
          <a:xfrm>
            <a:off x="19254652" y="12926614"/>
            <a:ext cx="2853370" cy="301642"/>
          </a:xfrm>
          <a:prstGeom prst="rect">
            <a:avLst/>
          </a:prstGeom>
        </p:spPr>
      </p:pic>
      <p:pic>
        <p:nvPicPr>
          <p:cNvPr id="28" name="그림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Tree>
    <p:extLst>
      <p:ext uri="{BB962C8B-B14F-4D97-AF65-F5344CB8AC3E}">
        <p14:creationId xmlns:p14="http://schemas.microsoft.com/office/powerpoint/2010/main" val="498381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11" name="직사각형 10"/>
          <p:cNvSpPr/>
          <p:nvPr/>
        </p:nvSpPr>
        <p:spPr>
          <a:xfrm>
            <a:off x="8283131" y="1003962"/>
            <a:ext cx="7814562" cy="769441"/>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Presentation Main Title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17" name="직선 연결선 51"/>
          <p:cNvCxnSpPr/>
          <p:nvPr/>
        </p:nvCxnSpPr>
        <p:spPr>
          <a:xfrm>
            <a:off x="9245193" y="1858463"/>
            <a:ext cx="5890438"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3" name="그룹 22"/>
          <p:cNvGrpSpPr/>
          <p:nvPr/>
        </p:nvGrpSpPr>
        <p:grpSpPr>
          <a:xfrm>
            <a:off x="3196961" y="3113622"/>
            <a:ext cx="17967225" cy="8689220"/>
            <a:chOff x="3196960" y="3049827"/>
            <a:chExt cx="17967225" cy="8689220"/>
          </a:xfrm>
        </p:grpSpPr>
        <p:sp>
          <p:nvSpPr>
            <p:cNvPr id="24" name="Freeform 10"/>
            <p:cNvSpPr>
              <a:spLocks/>
            </p:cNvSpPr>
            <p:nvPr/>
          </p:nvSpPr>
          <p:spPr bwMode="auto">
            <a:xfrm>
              <a:off x="6706660" y="3049827"/>
              <a:ext cx="3985879" cy="3998553"/>
            </a:xfrm>
            <a:custGeom>
              <a:avLst/>
              <a:gdLst>
                <a:gd name="T0" fmla="*/ 1585178857 w 1258"/>
                <a:gd name="T1" fmla="*/ 2147483647 h 1262"/>
                <a:gd name="T2" fmla="*/ 0 w 1258"/>
                <a:gd name="T3" fmla="*/ 1590219169 h 1262"/>
                <a:gd name="T4" fmla="*/ 1585178857 w 1258"/>
                <a:gd name="T5" fmla="*/ 0 h 1262"/>
                <a:gd name="T6" fmla="*/ 2147483647 w 1258"/>
                <a:gd name="T7" fmla="*/ 1590219169 h 1262"/>
                <a:gd name="T8" fmla="*/ 1585178857 w 1258"/>
                <a:gd name="T9" fmla="*/ 2147483647 h 1262"/>
                <a:gd name="T10" fmla="*/ 0 60000 65536"/>
                <a:gd name="T11" fmla="*/ 0 60000 65536"/>
                <a:gd name="T12" fmla="*/ 0 60000 65536"/>
                <a:gd name="T13" fmla="*/ 0 60000 65536"/>
                <a:gd name="T14" fmla="*/ 0 60000 65536"/>
                <a:gd name="T15" fmla="*/ 0 w 1258"/>
                <a:gd name="T16" fmla="*/ 0 h 1262"/>
                <a:gd name="T17" fmla="*/ 1258 w 1258"/>
                <a:gd name="T18" fmla="*/ 1262 h 1262"/>
              </a:gdLst>
              <a:ahLst/>
              <a:cxnLst>
                <a:cxn ang="T10">
                  <a:pos x="T0" y="T1"/>
                </a:cxn>
                <a:cxn ang="T11">
                  <a:pos x="T2" y="T3"/>
                </a:cxn>
                <a:cxn ang="T12">
                  <a:pos x="T4" y="T5"/>
                </a:cxn>
                <a:cxn ang="T13">
                  <a:pos x="T6" y="T7"/>
                </a:cxn>
                <a:cxn ang="T14">
                  <a:pos x="T8" y="T9"/>
                </a:cxn>
              </a:cxnLst>
              <a:rect l="T15" t="T16" r="T17" b="T18"/>
              <a:pathLst>
                <a:path w="1258" h="1262">
                  <a:moveTo>
                    <a:pt x="629" y="1262"/>
                  </a:moveTo>
                  <a:lnTo>
                    <a:pt x="0" y="631"/>
                  </a:lnTo>
                  <a:lnTo>
                    <a:pt x="629" y="0"/>
                  </a:lnTo>
                  <a:lnTo>
                    <a:pt x="1258" y="631"/>
                  </a:lnTo>
                  <a:lnTo>
                    <a:pt x="629" y="1262"/>
                  </a:lnTo>
                  <a:close/>
                </a:path>
              </a:pathLst>
            </a:custGeom>
            <a:solidFill>
              <a:srgbClr val="DAF2F4">
                <a:alpha val="30000"/>
              </a:srgbClr>
            </a:solidFill>
            <a:ln>
              <a:noFill/>
            </a:ln>
          </p:spPr>
          <p:txBody>
            <a:bodyPr/>
            <a:lstStyle/>
            <a:p>
              <a:endParaRPr lang="ko-KR" altLang="en-US" dirty="0">
                <a:ea typeface="Nanum Gothic Regular" charset="-127"/>
              </a:endParaRPr>
            </a:p>
          </p:txBody>
        </p:sp>
        <p:sp>
          <p:nvSpPr>
            <p:cNvPr id="25" name="Freeform 11"/>
            <p:cNvSpPr>
              <a:spLocks/>
            </p:cNvSpPr>
            <p:nvPr/>
          </p:nvSpPr>
          <p:spPr bwMode="auto">
            <a:xfrm>
              <a:off x="6706660" y="4023448"/>
              <a:ext cx="3985879" cy="3998553"/>
            </a:xfrm>
            <a:custGeom>
              <a:avLst/>
              <a:gdLst>
                <a:gd name="T0" fmla="*/ 629 w 1258"/>
                <a:gd name="T1" fmla="*/ 1262 h 1262"/>
                <a:gd name="T2" fmla="*/ 0 w 1258"/>
                <a:gd name="T3" fmla="*/ 631 h 1262"/>
                <a:gd name="T4" fmla="*/ 629 w 1258"/>
                <a:gd name="T5" fmla="*/ 0 h 1262"/>
                <a:gd name="T6" fmla="*/ 1258 w 1258"/>
                <a:gd name="T7" fmla="*/ 631 h 1262"/>
                <a:gd name="T8" fmla="*/ 629 w 1258"/>
                <a:gd name="T9" fmla="*/ 1262 h 1262"/>
                <a:gd name="T10" fmla="*/ 0 60000 65536"/>
                <a:gd name="T11" fmla="*/ 0 60000 65536"/>
                <a:gd name="T12" fmla="*/ 0 60000 65536"/>
                <a:gd name="T13" fmla="*/ 0 60000 65536"/>
                <a:gd name="T14" fmla="*/ 0 60000 65536"/>
                <a:gd name="T15" fmla="*/ 0 w 1258"/>
                <a:gd name="T16" fmla="*/ 0 h 1262"/>
                <a:gd name="T17" fmla="*/ 1258 w 1258"/>
                <a:gd name="T18" fmla="*/ 1262 h 1262"/>
              </a:gdLst>
              <a:ahLst/>
              <a:cxnLst>
                <a:cxn ang="T10">
                  <a:pos x="T0" y="T1"/>
                </a:cxn>
                <a:cxn ang="T11">
                  <a:pos x="T2" y="T3"/>
                </a:cxn>
                <a:cxn ang="T12">
                  <a:pos x="T4" y="T5"/>
                </a:cxn>
                <a:cxn ang="T13">
                  <a:pos x="T6" y="T7"/>
                </a:cxn>
                <a:cxn ang="T14">
                  <a:pos x="T8" y="T9"/>
                </a:cxn>
              </a:cxnLst>
              <a:rect l="T15" t="T16" r="T17" b="T18"/>
              <a:pathLst>
                <a:path w="1258" h="1262">
                  <a:moveTo>
                    <a:pt x="629" y="1262"/>
                  </a:moveTo>
                  <a:lnTo>
                    <a:pt x="0" y="631"/>
                  </a:lnTo>
                  <a:lnTo>
                    <a:pt x="629" y="0"/>
                  </a:lnTo>
                  <a:lnTo>
                    <a:pt x="1258" y="631"/>
                  </a:lnTo>
                  <a:lnTo>
                    <a:pt x="629" y="1262"/>
                  </a:lnTo>
                  <a:close/>
                </a:path>
              </a:pathLst>
            </a:custGeom>
            <a:solidFill>
              <a:srgbClr val="FAFAFA"/>
            </a:solidFill>
            <a:ln>
              <a:noFill/>
            </a:ln>
            <a:effectLst>
              <a:outerShdw blurRad="63500" dist="25400" dir="16200000" rotWithShape="0">
                <a:srgbClr val="000000">
                  <a:alpha val="9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26" name="Freeform 14"/>
            <p:cNvSpPr>
              <a:spLocks/>
            </p:cNvSpPr>
            <p:nvPr/>
          </p:nvSpPr>
          <p:spPr bwMode="auto">
            <a:xfrm>
              <a:off x="13686702" y="3049827"/>
              <a:ext cx="3985879" cy="3998553"/>
            </a:xfrm>
            <a:custGeom>
              <a:avLst/>
              <a:gdLst>
                <a:gd name="T0" fmla="*/ 1585177666 w 1259"/>
                <a:gd name="T1" fmla="*/ 2147483647 h 1262"/>
                <a:gd name="T2" fmla="*/ 0 w 1259"/>
                <a:gd name="T3" fmla="*/ 1590219169 h 1262"/>
                <a:gd name="T4" fmla="*/ 1585177666 w 1259"/>
                <a:gd name="T5" fmla="*/ 0 h 1262"/>
                <a:gd name="T6" fmla="*/ 2147483647 w 1259"/>
                <a:gd name="T7" fmla="*/ 1590219169 h 1262"/>
                <a:gd name="T8" fmla="*/ 1585177666 w 1259"/>
                <a:gd name="T9" fmla="*/ 2147483647 h 1262"/>
                <a:gd name="T10" fmla="*/ 0 60000 65536"/>
                <a:gd name="T11" fmla="*/ 0 60000 65536"/>
                <a:gd name="T12" fmla="*/ 0 60000 65536"/>
                <a:gd name="T13" fmla="*/ 0 60000 65536"/>
                <a:gd name="T14" fmla="*/ 0 60000 65536"/>
                <a:gd name="T15" fmla="*/ 0 w 1259"/>
                <a:gd name="T16" fmla="*/ 0 h 1262"/>
                <a:gd name="T17" fmla="*/ 1259 w 1259"/>
                <a:gd name="T18" fmla="*/ 1262 h 1262"/>
              </a:gdLst>
              <a:ahLst/>
              <a:cxnLst>
                <a:cxn ang="T10">
                  <a:pos x="T0" y="T1"/>
                </a:cxn>
                <a:cxn ang="T11">
                  <a:pos x="T2" y="T3"/>
                </a:cxn>
                <a:cxn ang="T12">
                  <a:pos x="T4" y="T5"/>
                </a:cxn>
                <a:cxn ang="T13">
                  <a:pos x="T6" y="T7"/>
                </a:cxn>
                <a:cxn ang="T14">
                  <a:pos x="T8" y="T9"/>
                </a:cxn>
              </a:cxnLst>
              <a:rect l="T15" t="T16" r="T17" b="T18"/>
              <a:pathLst>
                <a:path w="1259" h="1262">
                  <a:moveTo>
                    <a:pt x="630" y="1262"/>
                  </a:moveTo>
                  <a:lnTo>
                    <a:pt x="0" y="631"/>
                  </a:lnTo>
                  <a:lnTo>
                    <a:pt x="630" y="0"/>
                  </a:lnTo>
                  <a:lnTo>
                    <a:pt x="1259" y="631"/>
                  </a:lnTo>
                  <a:lnTo>
                    <a:pt x="630" y="1262"/>
                  </a:lnTo>
                  <a:close/>
                </a:path>
              </a:pathLst>
            </a:custGeom>
            <a:solidFill>
              <a:srgbClr val="DAF2F4">
                <a:alpha val="30000"/>
              </a:srgbClr>
            </a:solidFill>
            <a:ln>
              <a:noFill/>
            </a:ln>
          </p:spPr>
          <p:txBody>
            <a:bodyPr/>
            <a:lstStyle/>
            <a:p>
              <a:endParaRPr lang="ko-KR" altLang="en-US" dirty="0">
                <a:ea typeface="Nanum Gothic Regular" charset="-127"/>
              </a:endParaRPr>
            </a:p>
          </p:txBody>
        </p:sp>
        <p:sp>
          <p:nvSpPr>
            <p:cNvPr id="27" name="Freeform 15"/>
            <p:cNvSpPr>
              <a:spLocks/>
            </p:cNvSpPr>
            <p:nvPr/>
          </p:nvSpPr>
          <p:spPr bwMode="auto">
            <a:xfrm>
              <a:off x="13686702" y="4023448"/>
              <a:ext cx="3985879" cy="3998553"/>
            </a:xfrm>
            <a:custGeom>
              <a:avLst/>
              <a:gdLst>
                <a:gd name="T0" fmla="*/ 630 w 1259"/>
                <a:gd name="T1" fmla="*/ 1262 h 1262"/>
                <a:gd name="T2" fmla="*/ 0 w 1259"/>
                <a:gd name="T3" fmla="*/ 631 h 1262"/>
                <a:gd name="T4" fmla="*/ 630 w 1259"/>
                <a:gd name="T5" fmla="*/ 0 h 1262"/>
                <a:gd name="T6" fmla="*/ 1259 w 1259"/>
                <a:gd name="T7" fmla="*/ 631 h 1262"/>
                <a:gd name="T8" fmla="*/ 630 w 1259"/>
                <a:gd name="T9" fmla="*/ 1262 h 1262"/>
                <a:gd name="T10" fmla="*/ 0 60000 65536"/>
                <a:gd name="T11" fmla="*/ 0 60000 65536"/>
                <a:gd name="T12" fmla="*/ 0 60000 65536"/>
                <a:gd name="T13" fmla="*/ 0 60000 65536"/>
                <a:gd name="T14" fmla="*/ 0 60000 65536"/>
                <a:gd name="T15" fmla="*/ 0 w 1259"/>
                <a:gd name="T16" fmla="*/ 0 h 1262"/>
                <a:gd name="T17" fmla="*/ 1259 w 1259"/>
                <a:gd name="T18" fmla="*/ 1262 h 1262"/>
              </a:gdLst>
              <a:ahLst/>
              <a:cxnLst>
                <a:cxn ang="T10">
                  <a:pos x="T0" y="T1"/>
                </a:cxn>
                <a:cxn ang="T11">
                  <a:pos x="T2" y="T3"/>
                </a:cxn>
                <a:cxn ang="T12">
                  <a:pos x="T4" y="T5"/>
                </a:cxn>
                <a:cxn ang="T13">
                  <a:pos x="T6" y="T7"/>
                </a:cxn>
                <a:cxn ang="T14">
                  <a:pos x="T8" y="T9"/>
                </a:cxn>
              </a:cxnLst>
              <a:rect l="T15" t="T16" r="T17" b="T18"/>
              <a:pathLst>
                <a:path w="1259" h="1262">
                  <a:moveTo>
                    <a:pt x="630" y="1262"/>
                  </a:moveTo>
                  <a:lnTo>
                    <a:pt x="0" y="631"/>
                  </a:lnTo>
                  <a:lnTo>
                    <a:pt x="630" y="0"/>
                  </a:lnTo>
                  <a:lnTo>
                    <a:pt x="1259" y="631"/>
                  </a:lnTo>
                  <a:lnTo>
                    <a:pt x="630" y="1262"/>
                  </a:lnTo>
                  <a:close/>
                </a:path>
              </a:pathLst>
            </a:custGeom>
            <a:solidFill>
              <a:srgbClr val="FAFAFA"/>
            </a:solidFill>
            <a:ln>
              <a:noFill/>
            </a:ln>
            <a:effectLst>
              <a:outerShdw blurRad="63500" dist="25400" dir="16200000" rotWithShape="0">
                <a:srgbClr val="000000">
                  <a:alpha val="9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28" name="Freeform 6"/>
            <p:cNvSpPr>
              <a:spLocks/>
            </p:cNvSpPr>
            <p:nvPr/>
          </p:nvSpPr>
          <p:spPr bwMode="auto">
            <a:xfrm>
              <a:off x="3218225" y="4524059"/>
              <a:ext cx="3985879" cy="3998553"/>
            </a:xfrm>
            <a:custGeom>
              <a:avLst/>
              <a:gdLst>
                <a:gd name="T0" fmla="*/ 1585178857 w 1258"/>
                <a:gd name="T1" fmla="*/ 2147483647 h 1262"/>
                <a:gd name="T2" fmla="*/ 0 w 1258"/>
                <a:gd name="T3" fmla="*/ 1590219169 h 1262"/>
                <a:gd name="T4" fmla="*/ 1585178857 w 1258"/>
                <a:gd name="T5" fmla="*/ 0 h 1262"/>
                <a:gd name="T6" fmla="*/ 2147483647 w 1258"/>
                <a:gd name="T7" fmla="*/ 1590219169 h 1262"/>
                <a:gd name="T8" fmla="*/ 1585178857 w 1258"/>
                <a:gd name="T9" fmla="*/ 2147483647 h 1262"/>
                <a:gd name="T10" fmla="*/ 0 60000 65536"/>
                <a:gd name="T11" fmla="*/ 0 60000 65536"/>
                <a:gd name="T12" fmla="*/ 0 60000 65536"/>
                <a:gd name="T13" fmla="*/ 0 60000 65536"/>
                <a:gd name="T14" fmla="*/ 0 60000 65536"/>
                <a:gd name="T15" fmla="*/ 0 w 1258"/>
                <a:gd name="T16" fmla="*/ 0 h 1262"/>
                <a:gd name="T17" fmla="*/ 1258 w 1258"/>
                <a:gd name="T18" fmla="*/ 1262 h 1262"/>
              </a:gdLst>
              <a:ahLst/>
              <a:cxnLst>
                <a:cxn ang="T10">
                  <a:pos x="T0" y="T1"/>
                </a:cxn>
                <a:cxn ang="T11">
                  <a:pos x="T2" y="T3"/>
                </a:cxn>
                <a:cxn ang="T12">
                  <a:pos x="T4" y="T5"/>
                </a:cxn>
                <a:cxn ang="T13">
                  <a:pos x="T6" y="T7"/>
                </a:cxn>
                <a:cxn ang="T14">
                  <a:pos x="T8" y="T9"/>
                </a:cxn>
              </a:cxnLst>
              <a:rect l="T15" t="T16" r="T17" b="T18"/>
              <a:pathLst>
                <a:path w="1258" h="1262">
                  <a:moveTo>
                    <a:pt x="629" y="1262"/>
                  </a:moveTo>
                  <a:lnTo>
                    <a:pt x="0" y="631"/>
                  </a:lnTo>
                  <a:lnTo>
                    <a:pt x="629" y="0"/>
                  </a:lnTo>
                  <a:lnTo>
                    <a:pt x="1258" y="631"/>
                  </a:lnTo>
                  <a:lnTo>
                    <a:pt x="629" y="1262"/>
                  </a:lnTo>
                  <a:close/>
                </a:path>
              </a:pathLst>
            </a:custGeom>
            <a:solidFill>
              <a:srgbClr val="43C0C2">
                <a:alpha val="30000"/>
              </a:srgbClr>
            </a:solidFill>
            <a:ln>
              <a:noFill/>
            </a:ln>
          </p:spPr>
          <p:txBody>
            <a:bodyPr/>
            <a:lstStyle/>
            <a:p>
              <a:endParaRPr lang="ko-KR" altLang="en-US" dirty="0">
                <a:ea typeface="Nanum Gothic Regular" charset="-127"/>
              </a:endParaRPr>
            </a:p>
          </p:txBody>
        </p:sp>
        <p:sp>
          <p:nvSpPr>
            <p:cNvPr id="29" name="Freeform 7"/>
            <p:cNvSpPr>
              <a:spLocks/>
            </p:cNvSpPr>
            <p:nvPr/>
          </p:nvSpPr>
          <p:spPr bwMode="auto">
            <a:xfrm>
              <a:off x="3196960" y="3529174"/>
              <a:ext cx="3985879" cy="3998553"/>
            </a:xfrm>
            <a:custGeom>
              <a:avLst/>
              <a:gdLst>
                <a:gd name="T0" fmla="*/ 629 w 1258"/>
                <a:gd name="T1" fmla="*/ 1262 h 1262"/>
                <a:gd name="T2" fmla="*/ 0 w 1258"/>
                <a:gd name="T3" fmla="*/ 631 h 1262"/>
                <a:gd name="T4" fmla="*/ 629 w 1258"/>
                <a:gd name="T5" fmla="*/ 0 h 1262"/>
                <a:gd name="T6" fmla="*/ 1258 w 1258"/>
                <a:gd name="T7" fmla="*/ 631 h 1262"/>
                <a:gd name="T8" fmla="*/ 629 w 1258"/>
                <a:gd name="T9" fmla="*/ 1262 h 1262"/>
                <a:gd name="T10" fmla="*/ 0 60000 65536"/>
                <a:gd name="T11" fmla="*/ 0 60000 65536"/>
                <a:gd name="T12" fmla="*/ 0 60000 65536"/>
                <a:gd name="T13" fmla="*/ 0 60000 65536"/>
                <a:gd name="T14" fmla="*/ 0 60000 65536"/>
                <a:gd name="T15" fmla="*/ 0 w 1258"/>
                <a:gd name="T16" fmla="*/ 0 h 1262"/>
                <a:gd name="T17" fmla="*/ 1258 w 1258"/>
                <a:gd name="T18" fmla="*/ 1262 h 1262"/>
              </a:gdLst>
              <a:ahLst/>
              <a:cxnLst>
                <a:cxn ang="T10">
                  <a:pos x="T0" y="T1"/>
                </a:cxn>
                <a:cxn ang="T11">
                  <a:pos x="T2" y="T3"/>
                </a:cxn>
                <a:cxn ang="T12">
                  <a:pos x="T4" y="T5"/>
                </a:cxn>
                <a:cxn ang="T13">
                  <a:pos x="T6" y="T7"/>
                </a:cxn>
                <a:cxn ang="T14">
                  <a:pos x="T8" y="T9"/>
                </a:cxn>
              </a:cxnLst>
              <a:rect l="T15" t="T16" r="T17" b="T18"/>
              <a:pathLst>
                <a:path w="1258" h="1262">
                  <a:moveTo>
                    <a:pt x="629" y="1262"/>
                  </a:moveTo>
                  <a:lnTo>
                    <a:pt x="0" y="631"/>
                  </a:lnTo>
                  <a:lnTo>
                    <a:pt x="629" y="0"/>
                  </a:lnTo>
                  <a:lnTo>
                    <a:pt x="1258" y="631"/>
                  </a:lnTo>
                  <a:lnTo>
                    <a:pt x="629" y="1262"/>
                  </a:lnTo>
                  <a:close/>
                </a:path>
              </a:pathLst>
            </a:custGeom>
            <a:solidFill>
              <a:srgbClr val="FAFAFA"/>
            </a:solidFill>
            <a:ln>
              <a:noFill/>
            </a:ln>
            <a:effectLst>
              <a:outerShdw blurRad="63500" dist="25400" dir="5400000" algn="t" rotWithShape="0">
                <a:srgbClr val="000000">
                  <a:alpha val="9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0" name="Freeform 8"/>
            <p:cNvSpPr>
              <a:spLocks/>
            </p:cNvSpPr>
            <p:nvPr/>
          </p:nvSpPr>
          <p:spPr bwMode="auto">
            <a:xfrm>
              <a:off x="17178306" y="4524059"/>
              <a:ext cx="3985879" cy="3998553"/>
            </a:xfrm>
            <a:custGeom>
              <a:avLst/>
              <a:gdLst>
                <a:gd name="T0" fmla="*/ 1585178857 w 1258"/>
                <a:gd name="T1" fmla="*/ 2147483647 h 1262"/>
                <a:gd name="T2" fmla="*/ 0 w 1258"/>
                <a:gd name="T3" fmla="*/ 1590219169 h 1262"/>
                <a:gd name="T4" fmla="*/ 1585178857 w 1258"/>
                <a:gd name="T5" fmla="*/ 0 h 1262"/>
                <a:gd name="T6" fmla="*/ 2147483647 w 1258"/>
                <a:gd name="T7" fmla="*/ 1590219169 h 1262"/>
                <a:gd name="T8" fmla="*/ 1585178857 w 1258"/>
                <a:gd name="T9" fmla="*/ 2147483647 h 1262"/>
                <a:gd name="T10" fmla="*/ 0 60000 65536"/>
                <a:gd name="T11" fmla="*/ 0 60000 65536"/>
                <a:gd name="T12" fmla="*/ 0 60000 65536"/>
                <a:gd name="T13" fmla="*/ 0 60000 65536"/>
                <a:gd name="T14" fmla="*/ 0 60000 65536"/>
                <a:gd name="T15" fmla="*/ 0 w 1258"/>
                <a:gd name="T16" fmla="*/ 0 h 1262"/>
                <a:gd name="T17" fmla="*/ 1258 w 1258"/>
                <a:gd name="T18" fmla="*/ 1262 h 1262"/>
              </a:gdLst>
              <a:ahLst/>
              <a:cxnLst>
                <a:cxn ang="T10">
                  <a:pos x="T0" y="T1"/>
                </a:cxn>
                <a:cxn ang="T11">
                  <a:pos x="T2" y="T3"/>
                </a:cxn>
                <a:cxn ang="T12">
                  <a:pos x="T4" y="T5"/>
                </a:cxn>
                <a:cxn ang="T13">
                  <a:pos x="T6" y="T7"/>
                </a:cxn>
                <a:cxn ang="T14">
                  <a:pos x="T8" y="T9"/>
                </a:cxn>
              </a:cxnLst>
              <a:rect l="T15" t="T16" r="T17" b="T18"/>
              <a:pathLst>
                <a:path w="1258" h="1262">
                  <a:moveTo>
                    <a:pt x="629" y="1262"/>
                  </a:moveTo>
                  <a:lnTo>
                    <a:pt x="0" y="631"/>
                  </a:lnTo>
                  <a:lnTo>
                    <a:pt x="629" y="0"/>
                  </a:lnTo>
                  <a:lnTo>
                    <a:pt x="1258" y="631"/>
                  </a:lnTo>
                  <a:lnTo>
                    <a:pt x="629" y="1262"/>
                  </a:lnTo>
                  <a:close/>
                </a:path>
              </a:pathLst>
            </a:custGeom>
            <a:solidFill>
              <a:srgbClr val="43C0C2">
                <a:alpha val="50000"/>
              </a:srgbClr>
            </a:solidFill>
            <a:ln>
              <a:noFill/>
            </a:ln>
          </p:spPr>
          <p:txBody>
            <a:bodyPr/>
            <a:lstStyle/>
            <a:p>
              <a:endParaRPr lang="ko-KR" altLang="en-US" dirty="0">
                <a:ea typeface="Nanum Gothic Regular" charset="-127"/>
              </a:endParaRPr>
            </a:p>
          </p:txBody>
        </p:sp>
        <p:sp>
          <p:nvSpPr>
            <p:cNvPr id="31" name="Freeform 9"/>
            <p:cNvSpPr>
              <a:spLocks/>
            </p:cNvSpPr>
            <p:nvPr/>
          </p:nvSpPr>
          <p:spPr bwMode="auto">
            <a:xfrm>
              <a:off x="17178306" y="3529174"/>
              <a:ext cx="3985879" cy="3998553"/>
            </a:xfrm>
            <a:custGeom>
              <a:avLst/>
              <a:gdLst>
                <a:gd name="T0" fmla="*/ 629 w 1258"/>
                <a:gd name="T1" fmla="*/ 1262 h 1262"/>
                <a:gd name="T2" fmla="*/ 0 w 1258"/>
                <a:gd name="T3" fmla="*/ 631 h 1262"/>
                <a:gd name="T4" fmla="*/ 629 w 1258"/>
                <a:gd name="T5" fmla="*/ 0 h 1262"/>
                <a:gd name="T6" fmla="*/ 1258 w 1258"/>
                <a:gd name="T7" fmla="*/ 631 h 1262"/>
                <a:gd name="T8" fmla="*/ 629 w 1258"/>
                <a:gd name="T9" fmla="*/ 1262 h 1262"/>
                <a:gd name="T10" fmla="*/ 0 60000 65536"/>
                <a:gd name="T11" fmla="*/ 0 60000 65536"/>
                <a:gd name="T12" fmla="*/ 0 60000 65536"/>
                <a:gd name="T13" fmla="*/ 0 60000 65536"/>
                <a:gd name="T14" fmla="*/ 0 60000 65536"/>
                <a:gd name="T15" fmla="*/ 0 w 1258"/>
                <a:gd name="T16" fmla="*/ 0 h 1262"/>
                <a:gd name="T17" fmla="*/ 1258 w 1258"/>
                <a:gd name="T18" fmla="*/ 1262 h 1262"/>
              </a:gdLst>
              <a:ahLst/>
              <a:cxnLst>
                <a:cxn ang="T10">
                  <a:pos x="T0" y="T1"/>
                </a:cxn>
                <a:cxn ang="T11">
                  <a:pos x="T2" y="T3"/>
                </a:cxn>
                <a:cxn ang="T12">
                  <a:pos x="T4" y="T5"/>
                </a:cxn>
                <a:cxn ang="T13">
                  <a:pos x="T6" y="T7"/>
                </a:cxn>
                <a:cxn ang="T14">
                  <a:pos x="T8" y="T9"/>
                </a:cxn>
              </a:cxnLst>
              <a:rect l="T15" t="T16" r="T17" b="T18"/>
              <a:pathLst>
                <a:path w="1258" h="1262">
                  <a:moveTo>
                    <a:pt x="629" y="1262"/>
                  </a:moveTo>
                  <a:lnTo>
                    <a:pt x="0" y="631"/>
                  </a:lnTo>
                  <a:lnTo>
                    <a:pt x="629" y="0"/>
                  </a:lnTo>
                  <a:lnTo>
                    <a:pt x="1258" y="631"/>
                  </a:lnTo>
                  <a:lnTo>
                    <a:pt x="629" y="1262"/>
                  </a:lnTo>
                  <a:close/>
                </a:path>
              </a:pathLst>
            </a:custGeom>
            <a:solidFill>
              <a:srgbClr val="FAFAFA"/>
            </a:solidFill>
            <a:ln>
              <a:noFill/>
            </a:ln>
            <a:effectLst>
              <a:outerShdw blurRad="63500" dist="25400" dir="5400000" algn="t" rotWithShape="0">
                <a:srgbClr val="000000">
                  <a:alpha val="9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2" name="Freeform 12"/>
            <p:cNvSpPr>
              <a:spLocks/>
            </p:cNvSpPr>
            <p:nvPr/>
          </p:nvSpPr>
          <p:spPr bwMode="auto">
            <a:xfrm>
              <a:off x="10198265" y="4524059"/>
              <a:ext cx="3989048" cy="3998553"/>
            </a:xfrm>
            <a:custGeom>
              <a:avLst/>
              <a:gdLst>
                <a:gd name="T0" fmla="*/ 1587698616 w 1259"/>
                <a:gd name="T1" fmla="*/ 2147483647 h 1262"/>
                <a:gd name="T2" fmla="*/ 0 w 1259"/>
                <a:gd name="T3" fmla="*/ 1590219169 h 1262"/>
                <a:gd name="T4" fmla="*/ 1587698616 w 1259"/>
                <a:gd name="T5" fmla="*/ 0 h 1262"/>
                <a:gd name="T6" fmla="*/ 2147483647 w 1259"/>
                <a:gd name="T7" fmla="*/ 1590219169 h 1262"/>
                <a:gd name="T8" fmla="*/ 1587698616 w 1259"/>
                <a:gd name="T9" fmla="*/ 2147483647 h 1262"/>
                <a:gd name="T10" fmla="*/ 0 60000 65536"/>
                <a:gd name="T11" fmla="*/ 0 60000 65536"/>
                <a:gd name="T12" fmla="*/ 0 60000 65536"/>
                <a:gd name="T13" fmla="*/ 0 60000 65536"/>
                <a:gd name="T14" fmla="*/ 0 60000 65536"/>
                <a:gd name="T15" fmla="*/ 0 w 1259"/>
                <a:gd name="T16" fmla="*/ 0 h 1262"/>
                <a:gd name="T17" fmla="*/ 1259 w 1259"/>
                <a:gd name="T18" fmla="*/ 1262 h 1262"/>
              </a:gdLst>
              <a:ahLst/>
              <a:cxnLst>
                <a:cxn ang="T10">
                  <a:pos x="T0" y="T1"/>
                </a:cxn>
                <a:cxn ang="T11">
                  <a:pos x="T2" y="T3"/>
                </a:cxn>
                <a:cxn ang="T12">
                  <a:pos x="T4" y="T5"/>
                </a:cxn>
                <a:cxn ang="T13">
                  <a:pos x="T6" y="T7"/>
                </a:cxn>
                <a:cxn ang="T14">
                  <a:pos x="T8" y="T9"/>
                </a:cxn>
              </a:cxnLst>
              <a:rect l="T15" t="T16" r="T17" b="T18"/>
              <a:pathLst>
                <a:path w="1259" h="1262">
                  <a:moveTo>
                    <a:pt x="630" y="1262"/>
                  </a:moveTo>
                  <a:lnTo>
                    <a:pt x="0" y="631"/>
                  </a:lnTo>
                  <a:lnTo>
                    <a:pt x="630" y="0"/>
                  </a:lnTo>
                  <a:lnTo>
                    <a:pt x="1259" y="631"/>
                  </a:lnTo>
                  <a:lnTo>
                    <a:pt x="630" y="1262"/>
                  </a:lnTo>
                  <a:close/>
                </a:path>
              </a:pathLst>
            </a:custGeom>
            <a:solidFill>
              <a:srgbClr val="43C0C2">
                <a:alpha val="80000"/>
              </a:srgbClr>
            </a:solidFill>
            <a:ln>
              <a:noFill/>
            </a:ln>
          </p:spPr>
          <p:txBody>
            <a:bodyPr/>
            <a:lstStyle/>
            <a:p>
              <a:endParaRPr lang="ko-KR" altLang="en-US" dirty="0">
                <a:ea typeface="Nanum Gothic Regular" charset="-127"/>
              </a:endParaRPr>
            </a:p>
          </p:txBody>
        </p:sp>
        <p:sp>
          <p:nvSpPr>
            <p:cNvPr id="33" name="Freeform 13"/>
            <p:cNvSpPr>
              <a:spLocks/>
            </p:cNvSpPr>
            <p:nvPr/>
          </p:nvSpPr>
          <p:spPr bwMode="auto">
            <a:xfrm>
              <a:off x="10198265" y="3529174"/>
              <a:ext cx="3989048" cy="3998553"/>
            </a:xfrm>
            <a:custGeom>
              <a:avLst/>
              <a:gdLst>
                <a:gd name="T0" fmla="*/ 630 w 1259"/>
                <a:gd name="T1" fmla="*/ 1262 h 1262"/>
                <a:gd name="T2" fmla="*/ 0 w 1259"/>
                <a:gd name="T3" fmla="*/ 631 h 1262"/>
                <a:gd name="T4" fmla="*/ 630 w 1259"/>
                <a:gd name="T5" fmla="*/ 0 h 1262"/>
                <a:gd name="T6" fmla="*/ 1259 w 1259"/>
                <a:gd name="T7" fmla="*/ 631 h 1262"/>
                <a:gd name="T8" fmla="*/ 630 w 1259"/>
                <a:gd name="T9" fmla="*/ 1262 h 1262"/>
                <a:gd name="T10" fmla="*/ 0 60000 65536"/>
                <a:gd name="T11" fmla="*/ 0 60000 65536"/>
                <a:gd name="T12" fmla="*/ 0 60000 65536"/>
                <a:gd name="T13" fmla="*/ 0 60000 65536"/>
                <a:gd name="T14" fmla="*/ 0 60000 65536"/>
                <a:gd name="T15" fmla="*/ 0 w 1259"/>
                <a:gd name="T16" fmla="*/ 0 h 1262"/>
                <a:gd name="T17" fmla="*/ 1259 w 1259"/>
                <a:gd name="T18" fmla="*/ 1262 h 1262"/>
              </a:gdLst>
              <a:ahLst/>
              <a:cxnLst>
                <a:cxn ang="T10">
                  <a:pos x="T0" y="T1"/>
                </a:cxn>
                <a:cxn ang="T11">
                  <a:pos x="T2" y="T3"/>
                </a:cxn>
                <a:cxn ang="T12">
                  <a:pos x="T4" y="T5"/>
                </a:cxn>
                <a:cxn ang="T13">
                  <a:pos x="T6" y="T7"/>
                </a:cxn>
                <a:cxn ang="T14">
                  <a:pos x="T8" y="T9"/>
                </a:cxn>
              </a:cxnLst>
              <a:rect l="T15" t="T16" r="T17" b="T18"/>
              <a:pathLst>
                <a:path w="1259" h="1262">
                  <a:moveTo>
                    <a:pt x="630" y="1262"/>
                  </a:moveTo>
                  <a:lnTo>
                    <a:pt x="0" y="631"/>
                  </a:lnTo>
                  <a:lnTo>
                    <a:pt x="630" y="0"/>
                  </a:lnTo>
                  <a:lnTo>
                    <a:pt x="1259" y="631"/>
                  </a:lnTo>
                  <a:lnTo>
                    <a:pt x="630" y="1262"/>
                  </a:lnTo>
                  <a:close/>
                </a:path>
              </a:pathLst>
            </a:custGeom>
            <a:solidFill>
              <a:srgbClr val="FAFAFA"/>
            </a:solidFill>
            <a:ln>
              <a:noFill/>
            </a:ln>
            <a:effectLst>
              <a:outerShdw blurRad="63500" dist="25400" dir="5400000" algn="t" rotWithShape="0">
                <a:srgbClr val="000000">
                  <a:alpha val="9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4" name="Freeform 16"/>
            <p:cNvSpPr>
              <a:spLocks noEditPoints="1"/>
            </p:cNvSpPr>
            <p:nvPr/>
          </p:nvSpPr>
          <p:spPr bwMode="auto">
            <a:xfrm>
              <a:off x="8252851" y="5575976"/>
              <a:ext cx="896665" cy="899833"/>
            </a:xfrm>
            <a:custGeom>
              <a:avLst/>
              <a:gdLst>
                <a:gd name="T0" fmla="*/ 536785173 w 187"/>
                <a:gd name="T1" fmla="*/ 1086982420 h 187"/>
                <a:gd name="T2" fmla="*/ 317453607 w 187"/>
                <a:gd name="T3" fmla="*/ 122067033 h 187"/>
                <a:gd name="T4" fmla="*/ 317453607 w 187"/>
                <a:gd name="T5" fmla="*/ 122067033 h 187"/>
                <a:gd name="T6" fmla="*/ 242419428 w 187"/>
                <a:gd name="T7" fmla="*/ 505709028 h 187"/>
                <a:gd name="T8" fmla="*/ 86578035 w 187"/>
                <a:gd name="T9" fmla="*/ 412703766 h 187"/>
                <a:gd name="T10" fmla="*/ 259734066 w 187"/>
                <a:gd name="T11" fmla="*/ 738217511 h 187"/>
                <a:gd name="T12" fmla="*/ 121209714 w 187"/>
                <a:gd name="T13" fmla="*/ 767281655 h 187"/>
                <a:gd name="T14" fmla="*/ 271277959 w 187"/>
                <a:gd name="T15" fmla="*/ 813784286 h 187"/>
                <a:gd name="T16" fmla="*/ 282821852 w 187"/>
                <a:gd name="T17" fmla="*/ 854474088 h 187"/>
                <a:gd name="T18" fmla="*/ 294365746 w 187"/>
                <a:gd name="T19" fmla="*/ 900974308 h 187"/>
                <a:gd name="T20" fmla="*/ 311682786 w 187"/>
                <a:gd name="T21" fmla="*/ 953289767 h 187"/>
                <a:gd name="T22" fmla="*/ 502153494 w 187"/>
                <a:gd name="T23" fmla="*/ 1017228474 h 187"/>
                <a:gd name="T24" fmla="*/ 398260859 w 187"/>
                <a:gd name="T25" fmla="*/ 982353911 h 187"/>
                <a:gd name="T26" fmla="*/ 380943818 w 187"/>
                <a:gd name="T27" fmla="*/ 941664110 h 187"/>
                <a:gd name="T28" fmla="*/ 369399925 w 187"/>
                <a:gd name="T29" fmla="*/ 906787136 h 187"/>
                <a:gd name="T30" fmla="*/ 352085286 w 187"/>
                <a:gd name="T31" fmla="*/ 848661259 h 187"/>
                <a:gd name="T32" fmla="*/ 346314541 w 187"/>
                <a:gd name="T33" fmla="*/ 825409943 h 187"/>
                <a:gd name="T34" fmla="*/ 415575497 w 187"/>
                <a:gd name="T35" fmla="*/ 831222772 h 187"/>
                <a:gd name="T36" fmla="*/ 502153494 w 187"/>
                <a:gd name="T37" fmla="*/ 837035601 h 187"/>
                <a:gd name="T38" fmla="*/ 484838856 w 187"/>
                <a:gd name="T39" fmla="*/ 767281655 h 187"/>
                <a:gd name="T40" fmla="*/ 415575497 w 187"/>
                <a:gd name="T41" fmla="*/ 767281655 h 187"/>
                <a:gd name="T42" fmla="*/ 328997500 w 187"/>
                <a:gd name="T43" fmla="*/ 755655997 h 187"/>
                <a:gd name="T44" fmla="*/ 502153494 w 187"/>
                <a:gd name="T45" fmla="*/ 767281655 h 187"/>
                <a:gd name="T46" fmla="*/ 328997500 w 187"/>
                <a:gd name="T47" fmla="*/ 331326573 h 187"/>
                <a:gd name="T48" fmla="*/ 502153494 w 187"/>
                <a:gd name="T49" fmla="*/ 244134065 h 187"/>
                <a:gd name="T50" fmla="*/ 409804752 w 187"/>
                <a:gd name="T51" fmla="*/ 87190059 h 187"/>
                <a:gd name="T52" fmla="*/ 1010080136 w 187"/>
                <a:gd name="T53" fmla="*/ 505709028 h 187"/>
                <a:gd name="T54" fmla="*/ 992765497 w 187"/>
                <a:gd name="T55" fmla="*/ 412703766 h 187"/>
                <a:gd name="T56" fmla="*/ 808065610 w 187"/>
                <a:gd name="T57" fmla="*/ 273198209 h 187"/>
                <a:gd name="T58" fmla="*/ 761890038 w 187"/>
                <a:gd name="T59" fmla="*/ 122067033 h 187"/>
                <a:gd name="T60" fmla="*/ 669538893 w 187"/>
                <a:gd name="T61" fmla="*/ 87190059 h 187"/>
                <a:gd name="T62" fmla="*/ 571416853 w 187"/>
                <a:gd name="T63" fmla="*/ 69753965 h 187"/>
                <a:gd name="T64" fmla="*/ 761890038 w 187"/>
                <a:gd name="T65" fmla="*/ 505709028 h 187"/>
                <a:gd name="T66" fmla="*/ 733029104 w 187"/>
                <a:gd name="T67" fmla="*/ 837035601 h 187"/>
                <a:gd name="T68" fmla="*/ 721485211 w 187"/>
                <a:gd name="T69" fmla="*/ 877722992 h 187"/>
                <a:gd name="T70" fmla="*/ 698399827 w 187"/>
                <a:gd name="T71" fmla="*/ 930038452 h 187"/>
                <a:gd name="T72" fmla="*/ 686855934 w 187"/>
                <a:gd name="T73" fmla="*/ 964915425 h 187"/>
                <a:gd name="T74" fmla="*/ 669538893 w 187"/>
                <a:gd name="T75" fmla="*/ 999792398 h 187"/>
                <a:gd name="T76" fmla="*/ 571416853 w 187"/>
                <a:gd name="T77" fmla="*/ 837035601 h 187"/>
                <a:gd name="T78" fmla="*/ 571416853 w 187"/>
                <a:gd name="T79" fmla="*/ 767281655 h 187"/>
                <a:gd name="T80" fmla="*/ 750346145 w 187"/>
                <a:gd name="T81" fmla="*/ 755655997 h 187"/>
                <a:gd name="T82" fmla="*/ 767660783 w 187"/>
                <a:gd name="T83" fmla="*/ 953289767 h 187"/>
                <a:gd name="T84" fmla="*/ 784977824 w 187"/>
                <a:gd name="T85" fmla="*/ 900974308 h 187"/>
                <a:gd name="T86" fmla="*/ 796521717 w 187"/>
                <a:gd name="T87" fmla="*/ 854474088 h 187"/>
                <a:gd name="T88" fmla="*/ 808065610 w 187"/>
                <a:gd name="T89" fmla="*/ 813784286 h 187"/>
                <a:gd name="T90" fmla="*/ 848468035 w 187"/>
                <a:gd name="T91" fmla="*/ 802158628 h 187"/>
                <a:gd name="T92" fmla="*/ 894643607 w 187"/>
                <a:gd name="T93" fmla="*/ 790532970 h 187"/>
                <a:gd name="T94" fmla="*/ 946589925 w 187"/>
                <a:gd name="T95" fmla="*/ 773094484 h 187"/>
                <a:gd name="T96" fmla="*/ 992765497 w 187"/>
                <a:gd name="T97" fmla="*/ 674278804 h 187"/>
                <a:gd name="T98" fmla="*/ 958133818 w 187"/>
                <a:gd name="T99" fmla="*/ 691717291 h 187"/>
                <a:gd name="T100" fmla="*/ 923502139 w 187"/>
                <a:gd name="T101" fmla="*/ 703340538 h 187"/>
                <a:gd name="T102" fmla="*/ 871555821 w 187"/>
                <a:gd name="T103" fmla="*/ 726591853 h 187"/>
                <a:gd name="T104" fmla="*/ 831153396 w 187"/>
                <a:gd name="T105" fmla="*/ 738217511 h 187"/>
                <a:gd name="T106" fmla="*/ 831153396 w 187"/>
                <a:gd name="T107" fmla="*/ 575460563 h 1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
                <a:gd name="T163" fmla="*/ 0 h 187"/>
                <a:gd name="T164" fmla="*/ 187 w 187"/>
                <a:gd name="T165" fmla="*/ 187 h 1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 h="187">
                  <a:moveTo>
                    <a:pt x="93" y="0"/>
                  </a:moveTo>
                  <a:cubicBezTo>
                    <a:pt x="42" y="0"/>
                    <a:pt x="0" y="42"/>
                    <a:pt x="0" y="93"/>
                  </a:cubicBezTo>
                  <a:cubicBezTo>
                    <a:pt x="0" y="145"/>
                    <a:pt x="42" y="187"/>
                    <a:pt x="93" y="187"/>
                  </a:cubicBezTo>
                  <a:cubicBezTo>
                    <a:pt x="145" y="187"/>
                    <a:pt x="187" y="145"/>
                    <a:pt x="187" y="93"/>
                  </a:cubicBezTo>
                  <a:cubicBezTo>
                    <a:pt x="187" y="42"/>
                    <a:pt x="145" y="0"/>
                    <a:pt x="93" y="0"/>
                  </a:cubicBezTo>
                  <a:close/>
                  <a:moveTo>
                    <a:pt x="55" y="21"/>
                  </a:moveTo>
                  <a:cubicBezTo>
                    <a:pt x="51" y="29"/>
                    <a:pt x="49" y="38"/>
                    <a:pt x="47" y="47"/>
                  </a:cubicBezTo>
                  <a:cubicBezTo>
                    <a:pt x="38" y="49"/>
                    <a:pt x="29" y="51"/>
                    <a:pt x="21" y="55"/>
                  </a:cubicBezTo>
                  <a:cubicBezTo>
                    <a:pt x="29" y="40"/>
                    <a:pt x="40" y="29"/>
                    <a:pt x="55" y="21"/>
                  </a:cubicBezTo>
                  <a:close/>
                  <a:moveTo>
                    <a:pt x="15" y="71"/>
                  </a:moveTo>
                  <a:cubicBezTo>
                    <a:pt x="23" y="66"/>
                    <a:pt x="33" y="62"/>
                    <a:pt x="45" y="60"/>
                  </a:cubicBezTo>
                  <a:cubicBezTo>
                    <a:pt x="43" y="69"/>
                    <a:pt x="42" y="78"/>
                    <a:pt x="42" y="87"/>
                  </a:cubicBezTo>
                  <a:cubicBezTo>
                    <a:pt x="42" y="87"/>
                    <a:pt x="42" y="87"/>
                    <a:pt x="42" y="87"/>
                  </a:cubicBezTo>
                  <a:cubicBezTo>
                    <a:pt x="12" y="87"/>
                    <a:pt x="12" y="87"/>
                    <a:pt x="12" y="87"/>
                  </a:cubicBezTo>
                  <a:cubicBezTo>
                    <a:pt x="12" y="82"/>
                    <a:pt x="13" y="76"/>
                    <a:pt x="15" y="71"/>
                  </a:cubicBezTo>
                  <a:close/>
                  <a:moveTo>
                    <a:pt x="12" y="99"/>
                  </a:moveTo>
                  <a:cubicBezTo>
                    <a:pt x="42" y="99"/>
                    <a:pt x="42" y="99"/>
                    <a:pt x="42" y="99"/>
                  </a:cubicBezTo>
                  <a:cubicBezTo>
                    <a:pt x="42" y="109"/>
                    <a:pt x="43" y="118"/>
                    <a:pt x="45" y="127"/>
                  </a:cubicBezTo>
                  <a:cubicBezTo>
                    <a:pt x="33" y="124"/>
                    <a:pt x="23" y="120"/>
                    <a:pt x="15" y="116"/>
                  </a:cubicBezTo>
                  <a:cubicBezTo>
                    <a:pt x="13" y="110"/>
                    <a:pt x="12" y="105"/>
                    <a:pt x="12" y="99"/>
                  </a:cubicBezTo>
                  <a:close/>
                  <a:moveTo>
                    <a:pt x="21" y="132"/>
                  </a:moveTo>
                  <a:cubicBezTo>
                    <a:pt x="29" y="135"/>
                    <a:pt x="37" y="138"/>
                    <a:pt x="47" y="140"/>
                  </a:cubicBezTo>
                  <a:cubicBezTo>
                    <a:pt x="47" y="140"/>
                    <a:pt x="47" y="140"/>
                    <a:pt x="47" y="140"/>
                  </a:cubicBezTo>
                  <a:cubicBezTo>
                    <a:pt x="47" y="140"/>
                    <a:pt x="47" y="140"/>
                    <a:pt x="47" y="140"/>
                  </a:cubicBezTo>
                  <a:cubicBezTo>
                    <a:pt x="47" y="140"/>
                    <a:pt x="47" y="141"/>
                    <a:pt x="47" y="141"/>
                  </a:cubicBezTo>
                  <a:cubicBezTo>
                    <a:pt x="47" y="142"/>
                    <a:pt x="48" y="143"/>
                    <a:pt x="48" y="144"/>
                  </a:cubicBezTo>
                  <a:cubicBezTo>
                    <a:pt x="48" y="145"/>
                    <a:pt x="48" y="146"/>
                    <a:pt x="49" y="147"/>
                  </a:cubicBezTo>
                  <a:cubicBezTo>
                    <a:pt x="49" y="148"/>
                    <a:pt x="49" y="149"/>
                    <a:pt x="49" y="150"/>
                  </a:cubicBezTo>
                  <a:cubicBezTo>
                    <a:pt x="50" y="151"/>
                    <a:pt x="50" y="152"/>
                    <a:pt x="50" y="153"/>
                  </a:cubicBezTo>
                  <a:cubicBezTo>
                    <a:pt x="50" y="154"/>
                    <a:pt x="51" y="155"/>
                    <a:pt x="51" y="155"/>
                  </a:cubicBezTo>
                  <a:cubicBezTo>
                    <a:pt x="51" y="157"/>
                    <a:pt x="52" y="158"/>
                    <a:pt x="52" y="159"/>
                  </a:cubicBezTo>
                  <a:cubicBezTo>
                    <a:pt x="52" y="159"/>
                    <a:pt x="53" y="160"/>
                    <a:pt x="53" y="161"/>
                  </a:cubicBezTo>
                  <a:cubicBezTo>
                    <a:pt x="53" y="162"/>
                    <a:pt x="54" y="163"/>
                    <a:pt x="54" y="164"/>
                  </a:cubicBezTo>
                  <a:cubicBezTo>
                    <a:pt x="54" y="164"/>
                    <a:pt x="54" y="165"/>
                    <a:pt x="55" y="165"/>
                  </a:cubicBezTo>
                  <a:cubicBezTo>
                    <a:pt x="40" y="158"/>
                    <a:pt x="29" y="146"/>
                    <a:pt x="21" y="132"/>
                  </a:cubicBezTo>
                  <a:close/>
                  <a:moveTo>
                    <a:pt x="87" y="175"/>
                  </a:moveTo>
                  <a:cubicBezTo>
                    <a:pt x="82" y="174"/>
                    <a:pt x="76" y="173"/>
                    <a:pt x="71" y="172"/>
                  </a:cubicBezTo>
                  <a:cubicBezTo>
                    <a:pt x="70" y="171"/>
                    <a:pt x="70" y="171"/>
                    <a:pt x="70" y="170"/>
                  </a:cubicBezTo>
                  <a:cubicBezTo>
                    <a:pt x="70" y="170"/>
                    <a:pt x="69" y="169"/>
                    <a:pt x="69" y="169"/>
                  </a:cubicBezTo>
                  <a:cubicBezTo>
                    <a:pt x="69" y="168"/>
                    <a:pt x="68" y="167"/>
                    <a:pt x="68" y="166"/>
                  </a:cubicBezTo>
                  <a:cubicBezTo>
                    <a:pt x="68" y="166"/>
                    <a:pt x="67" y="165"/>
                    <a:pt x="67" y="165"/>
                  </a:cubicBezTo>
                  <a:cubicBezTo>
                    <a:pt x="67" y="164"/>
                    <a:pt x="66" y="163"/>
                    <a:pt x="66" y="162"/>
                  </a:cubicBezTo>
                  <a:cubicBezTo>
                    <a:pt x="66" y="161"/>
                    <a:pt x="65" y="161"/>
                    <a:pt x="65" y="160"/>
                  </a:cubicBezTo>
                  <a:cubicBezTo>
                    <a:pt x="65" y="159"/>
                    <a:pt x="64" y="158"/>
                    <a:pt x="64" y="157"/>
                  </a:cubicBezTo>
                  <a:cubicBezTo>
                    <a:pt x="64" y="156"/>
                    <a:pt x="64" y="156"/>
                    <a:pt x="64" y="156"/>
                  </a:cubicBezTo>
                  <a:cubicBezTo>
                    <a:pt x="63" y="154"/>
                    <a:pt x="62" y="153"/>
                    <a:pt x="62" y="151"/>
                  </a:cubicBezTo>
                  <a:cubicBezTo>
                    <a:pt x="62" y="151"/>
                    <a:pt x="62" y="150"/>
                    <a:pt x="62" y="150"/>
                  </a:cubicBezTo>
                  <a:cubicBezTo>
                    <a:pt x="61" y="149"/>
                    <a:pt x="61" y="147"/>
                    <a:pt x="61" y="146"/>
                  </a:cubicBezTo>
                  <a:cubicBezTo>
                    <a:pt x="60" y="145"/>
                    <a:pt x="60" y="145"/>
                    <a:pt x="60" y="144"/>
                  </a:cubicBezTo>
                  <a:cubicBezTo>
                    <a:pt x="60" y="143"/>
                    <a:pt x="60" y="143"/>
                    <a:pt x="60" y="142"/>
                  </a:cubicBezTo>
                  <a:cubicBezTo>
                    <a:pt x="60" y="142"/>
                    <a:pt x="60" y="142"/>
                    <a:pt x="60" y="142"/>
                  </a:cubicBezTo>
                  <a:cubicBezTo>
                    <a:pt x="61" y="142"/>
                    <a:pt x="62" y="142"/>
                    <a:pt x="62" y="142"/>
                  </a:cubicBezTo>
                  <a:cubicBezTo>
                    <a:pt x="65" y="143"/>
                    <a:pt x="68" y="143"/>
                    <a:pt x="70" y="143"/>
                  </a:cubicBezTo>
                  <a:cubicBezTo>
                    <a:pt x="71" y="143"/>
                    <a:pt x="72" y="143"/>
                    <a:pt x="72" y="143"/>
                  </a:cubicBezTo>
                  <a:cubicBezTo>
                    <a:pt x="75" y="144"/>
                    <a:pt x="78" y="144"/>
                    <a:pt x="82" y="144"/>
                  </a:cubicBezTo>
                  <a:cubicBezTo>
                    <a:pt x="82" y="144"/>
                    <a:pt x="83" y="144"/>
                    <a:pt x="84" y="144"/>
                  </a:cubicBezTo>
                  <a:cubicBezTo>
                    <a:pt x="85" y="144"/>
                    <a:pt x="86" y="144"/>
                    <a:pt x="87" y="144"/>
                  </a:cubicBezTo>
                  <a:lnTo>
                    <a:pt x="87" y="175"/>
                  </a:lnTo>
                  <a:close/>
                  <a:moveTo>
                    <a:pt x="87" y="132"/>
                  </a:moveTo>
                  <a:cubicBezTo>
                    <a:pt x="86" y="132"/>
                    <a:pt x="85" y="132"/>
                    <a:pt x="84" y="132"/>
                  </a:cubicBezTo>
                  <a:cubicBezTo>
                    <a:pt x="84" y="132"/>
                    <a:pt x="83" y="132"/>
                    <a:pt x="82" y="132"/>
                  </a:cubicBezTo>
                  <a:cubicBezTo>
                    <a:pt x="79" y="132"/>
                    <a:pt x="76" y="132"/>
                    <a:pt x="74" y="132"/>
                  </a:cubicBezTo>
                  <a:cubicBezTo>
                    <a:pt x="73" y="132"/>
                    <a:pt x="73" y="132"/>
                    <a:pt x="72" y="132"/>
                  </a:cubicBezTo>
                  <a:cubicBezTo>
                    <a:pt x="69" y="131"/>
                    <a:pt x="66" y="131"/>
                    <a:pt x="63" y="131"/>
                  </a:cubicBezTo>
                  <a:cubicBezTo>
                    <a:pt x="63" y="130"/>
                    <a:pt x="62" y="130"/>
                    <a:pt x="61" y="130"/>
                  </a:cubicBezTo>
                  <a:cubicBezTo>
                    <a:pt x="60" y="130"/>
                    <a:pt x="58" y="130"/>
                    <a:pt x="57" y="130"/>
                  </a:cubicBezTo>
                  <a:cubicBezTo>
                    <a:pt x="55" y="120"/>
                    <a:pt x="54" y="110"/>
                    <a:pt x="54" y="99"/>
                  </a:cubicBezTo>
                  <a:cubicBezTo>
                    <a:pt x="87" y="99"/>
                    <a:pt x="87" y="99"/>
                    <a:pt x="87" y="99"/>
                  </a:cubicBezTo>
                  <a:lnTo>
                    <a:pt x="87" y="132"/>
                  </a:lnTo>
                  <a:close/>
                  <a:moveTo>
                    <a:pt x="87" y="87"/>
                  </a:moveTo>
                  <a:cubicBezTo>
                    <a:pt x="54" y="87"/>
                    <a:pt x="54" y="87"/>
                    <a:pt x="54" y="87"/>
                  </a:cubicBezTo>
                  <a:cubicBezTo>
                    <a:pt x="54" y="77"/>
                    <a:pt x="55" y="67"/>
                    <a:pt x="57" y="57"/>
                  </a:cubicBezTo>
                  <a:cubicBezTo>
                    <a:pt x="67" y="55"/>
                    <a:pt x="77" y="54"/>
                    <a:pt x="87" y="54"/>
                  </a:cubicBezTo>
                  <a:lnTo>
                    <a:pt x="87" y="87"/>
                  </a:lnTo>
                  <a:close/>
                  <a:moveTo>
                    <a:pt x="87" y="42"/>
                  </a:moveTo>
                  <a:cubicBezTo>
                    <a:pt x="87" y="42"/>
                    <a:pt x="87" y="42"/>
                    <a:pt x="87" y="42"/>
                  </a:cubicBezTo>
                  <a:cubicBezTo>
                    <a:pt x="78" y="42"/>
                    <a:pt x="69" y="43"/>
                    <a:pt x="60" y="45"/>
                  </a:cubicBezTo>
                  <a:cubicBezTo>
                    <a:pt x="62" y="33"/>
                    <a:pt x="66" y="23"/>
                    <a:pt x="71" y="15"/>
                  </a:cubicBezTo>
                  <a:cubicBezTo>
                    <a:pt x="76" y="13"/>
                    <a:pt x="82" y="12"/>
                    <a:pt x="87" y="12"/>
                  </a:cubicBezTo>
                  <a:lnTo>
                    <a:pt x="87" y="42"/>
                  </a:lnTo>
                  <a:close/>
                  <a:moveTo>
                    <a:pt x="175" y="87"/>
                  </a:moveTo>
                  <a:cubicBezTo>
                    <a:pt x="144" y="87"/>
                    <a:pt x="144" y="87"/>
                    <a:pt x="144" y="87"/>
                  </a:cubicBezTo>
                  <a:cubicBezTo>
                    <a:pt x="144" y="78"/>
                    <a:pt x="143" y="69"/>
                    <a:pt x="142" y="60"/>
                  </a:cubicBezTo>
                  <a:cubicBezTo>
                    <a:pt x="154" y="62"/>
                    <a:pt x="164" y="66"/>
                    <a:pt x="172" y="71"/>
                  </a:cubicBezTo>
                  <a:cubicBezTo>
                    <a:pt x="173" y="76"/>
                    <a:pt x="174" y="82"/>
                    <a:pt x="175" y="87"/>
                  </a:cubicBezTo>
                  <a:close/>
                  <a:moveTo>
                    <a:pt x="165" y="55"/>
                  </a:moveTo>
                  <a:cubicBezTo>
                    <a:pt x="158" y="51"/>
                    <a:pt x="149" y="49"/>
                    <a:pt x="140" y="47"/>
                  </a:cubicBezTo>
                  <a:cubicBezTo>
                    <a:pt x="140" y="47"/>
                    <a:pt x="140" y="47"/>
                    <a:pt x="140" y="47"/>
                  </a:cubicBezTo>
                  <a:cubicBezTo>
                    <a:pt x="140" y="47"/>
                    <a:pt x="140" y="47"/>
                    <a:pt x="140" y="47"/>
                  </a:cubicBezTo>
                  <a:cubicBezTo>
                    <a:pt x="138" y="38"/>
                    <a:pt x="135" y="29"/>
                    <a:pt x="132" y="21"/>
                  </a:cubicBezTo>
                  <a:cubicBezTo>
                    <a:pt x="146" y="29"/>
                    <a:pt x="158" y="40"/>
                    <a:pt x="165" y="55"/>
                  </a:cubicBezTo>
                  <a:close/>
                  <a:moveTo>
                    <a:pt x="99" y="12"/>
                  </a:moveTo>
                  <a:cubicBezTo>
                    <a:pt x="105" y="12"/>
                    <a:pt x="110" y="13"/>
                    <a:pt x="116" y="15"/>
                  </a:cubicBezTo>
                  <a:cubicBezTo>
                    <a:pt x="120" y="23"/>
                    <a:pt x="124" y="33"/>
                    <a:pt x="127" y="45"/>
                  </a:cubicBezTo>
                  <a:cubicBezTo>
                    <a:pt x="118" y="43"/>
                    <a:pt x="109" y="42"/>
                    <a:pt x="99" y="42"/>
                  </a:cubicBezTo>
                  <a:lnTo>
                    <a:pt x="99" y="12"/>
                  </a:lnTo>
                  <a:close/>
                  <a:moveTo>
                    <a:pt x="99" y="54"/>
                  </a:moveTo>
                  <a:cubicBezTo>
                    <a:pt x="110" y="54"/>
                    <a:pt x="120" y="55"/>
                    <a:pt x="130" y="57"/>
                  </a:cubicBezTo>
                  <a:cubicBezTo>
                    <a:pt x="131" y="67"/>
                    <a:pt x="132" y="77"/>
                    <a:pt x="132" y="87"/>
                  </a:cubicBezTo>
                  <a:cubicBezTo>
                    <a:pt x="99" y="87"/>
                    <a:pt x="99" y="87"/>
                    <a:pt x="99" y="87"/>
                  </a:cubicBezTo>
                  <a:lnTo>
                    <a:pt x="99" y="54"/>
                  </a:lnTo>
                  <a:close/>
                  <a:moveTo>
                    <a:pt x="127" y="144"/>
                  </a:moveTo>
                  <a:cubicBezTo>
                    <a:pt x="126" y="145"/>
                    <a:pt x="126" y="145"/>
                    <a:pt x="126" y="146"/>
                  </a:cubicBezTo>
                  <a:cubicBezTo>
                    <a:pt x="126" y="147"/>
                    <a:pt x="125" y="149"/>
                    <a:pt x="125" y="150"/>
                  </a:cubicBezTo>
                  <a:cubicBezTo>
                    <a:pt x="125" y="150"/>
                    <a:pt x="125" y="151"/>
                    <a:pt x="125" y="151"/>
                  </a:cubicBezTo>
                  <a:cubicBezTo>
                    <a:pt x="124" y="153"/>
                    <a:pt x="124" y="154"/>
                    <a:pt x="123" y="156"/>
                  </a:cubicBezTo>
                  <a:cubicBezTo>
                    <a:pt x="123" y="156"/>
                    <a:pt x="123" y="156"/>
                    <a:pt x="123" y="157"/>
                  </a:cubicBezTo>
                  <a:cubicBezTo>
                    <a:pt x="122" y="158"/>
                    <a:pt x="122" y="159"/>
                    <a:pt x="121" y="160"/>
                  </a:cubicBezTo>
                  <a:cubicBezTo>
                    <a:pt x="121" y="161"/>
                    <a:pt x="121" y="161"/>
                    <a:pt x="121" y="162"/>
                  </a:cubicBezTo>
                  <a:cubicBezTo>
                    <a:pt x="120" y="163"/>
                    <a:pt x="120" y="164"/>
                    <a:pt x="119" y="165"/>
                  </a:cubicBezTo>
                  <a:cubicBezTo>
                    <a:pt x="119" y="165"/>
                    <a:pt x="119" y="166"/>
                    <a:pt x="119" y="166"/>
                  </a:cubicBezTo>
                  <a:cubicBezTo>
                    <a:pt x="118" y="167"/>
                    <a:pt x="118" y="168"/>
                    <a:pt x="117" y="169"/>
                  </a:cubicBezTo>
                  <a:cubicBezTo>
                    <a:pt x="117" y="169"/>
                    <a:pt x="117" y="170"/>
                    <a:pt x="117" y="170"/>
                  </a:cubicBezTo>
                  <a:cubicBezTo>
                    <a:pt x="116" y="171"/>
                    <a:pt x="116" y="171"/>
                    <a:pt x="116" y="172"/>
                  </a:cubicBezTo>
                  <a:cubicBezTo>
                    <a:pt x="110" y="173"/>
                    <a:pt x="105" y="174"/>
                    <a:pt x="99" y="175"/>
                  </a:cubicBezTo>
                  <a:cubicBezTo>
                    <a:pt x="99" y="144"/>
                    <a:pt x="99" y="144"/>
                    <a:pt x="99" y="144"/>
                  </a:cubicBezTo>
                  <a:cubicBezTo>
                    <a:pt x="99" y="144"/>
                    <a:pt x="99" y="144"/>
                    <a:pt x="99" y="144"/>
                  </a:cubicBezTo>
                  <a:cubicBezTo>
                    <a:pt x="109" y="144"/>
                    <a:pt x="118" y="143"/>
                    <a:pt x="127" y="142"/>
                  </a:cubicBezTo>
                  <a:cubicBezTo>
                    <a:pt x="127" y="143"/>
                    <a:pt x="127" y="143"/>
                    <a:pt x="127" y="144"/>
                  </a:cubicBezTo>
                  <a:close/>
                  <a:moveTo>
                    <a:pt x="99" y="132"/>
                  </a:moveTo>
                  <a:cubicBezTo>
                    <a:pt x="99" y="99"/>
                    <a:pt x="99" y="99"/>
                    <a:pt x="99" y="99"/>
                  </a:cubicBezTo>
                  <a:cubicBezTo>
                    <a:pt x="132" y="99"/>
                    <a:pt x="132" y="99"/>
                    <a:pt x="132" y="99"/>
                  </a:cubicBezTo>
                  <a:cubicBezTo>
                    <a:pt x="132" y="110"/>
                    <a:pt x="131" y="120"/>
                    <a:pt x="130" y="130"/>
                  </a:cubicBezTo>
                  <a:cubicBezTo>
                    <a:pt x="120" y="131"/>
                    <a:pt x="110" y="132"/>
                    <a:pt x="99" y="132"/>
                  </a:cubicBezTo>
                  <a:close/>
                  <a:moveTo>
                    <a:pt x="132" y="165"/>
                  </a:moveTo>
                  <a:cubicBezTo>
                    <a:pt x="132" y="165"/>
                    <a:pt x="132" y="164"/>
                    <a:pt x="133" y="164"/>
                  </a:cubicBezTo>
                  <a:cubicBezTo>
                    <a:pt x="133" y="163"/>
                    <a:pt x="133" y="162"/>
                    <a:pt x="134" y="161"/>
                  </a:cubicBezTo>
                  <a:cubicBezTo>
                    <a:pt x="134" y="160"/>
                    <a:pt x="134" y="159"/>
                    <a:pt x="135" y="159"/>
                  </a:cubicBezTo>
                  <a:cubicBezTo>
                    <a:pt x="135" y="158"/>
                    <a:pt x="135" y="157"/>
                    <a:pt x="136" y="155"/>
                  </a:cubicBezTo>
                  <a:cubicBezTo>
                    <a:pt x="136" y="155"/>
                    <a:pt x="136" y="154"/>
                    <a:pt x="136" y="153"/>
                  </a:cubicBezTo>
                  <a:cubicBezTo>
                    <a:pt x="137" y="152"/>
                    <a:pt x="137" y="151"/>
                    <a:pt x="137" y="150"/>
                  </a:cubicBezTo>
                  <a:cubicBezTo>
                    <a:pt x="137" y="149"/>
                    <a:pt x="138" y="148"/>
                    <a:pt x="138" y="147"/>
                  </a:cubicBezTo>
                  <a:cubicBezTo>
                    <a:pt x="138" y="146"/>
                    <a:pt x="139" y="145"/>
                    <a:pt x="139" y="144"/>
                  </a:cubicBezTo>
                  <a:cubicBezTo>
                    <a:pt x="139" y="143"/>
                    <a:pt x="139" y="142"/>
                    <a:pt x="139" y="141"/>
                  </a:cubicBezTo>
                  <a:cubicBezTo>
                    <a:pt x="140" y="141"/>
                    <a:pt x="140" y="140"/>
                    <a:pt x="140" y="140"/>
                  </a:cubicBezTo>
                  <a:cubicBezTo>
                    <a:pt x="140" y="140"/>
                    <a:pt x="141" y="140"/>
                    <a:pt x="141" y="139"/>
                  </a:cubicBezTo>
                  <a:cubicBezTo>
                    <a:pt x="142" y="139"/>
                    <a:pt x="143" y="139"/>
                    <a:pt x="144" y="139"/>
                  </a:cubicBezTo>
                  <a:cubicBezTo>
                    <a:pt x="145" y="139"/>
                    <a:pt x="146" y="138"/>
                    <a:pt x="147" y="138"/>
                  </a:cubicBezTo>
                  <a:cubicBezTo>
                    <a:pt x="148" y="138"/>
                    <a:pt x="149" y="137"/>
                    <a:pt x="150" y="137"/>
                  </a:cubicBezTo>
                  <a:cubicBezTo>
                    <a:pt x="151" y="137"/>
                    <a:pt x="152" y="137"/>
                    <a:pt x="153" y="136"/>
                  </a:cubicBezTo>
                  <a:cubicBezTo>
                    <a:pt x="154" y="136"/>
                    <a:pt x="155" y="136"/>
                    <a:pt x="155" y="136"/>
                  </a:cubicBezTo>
                  <a:cubicBezTo>
                    <a:pt x="157" y="135"/>
                    <a:pt x="158" y="135"/>
                    <a:pt x="159" y="135"/>
                  </a:cubicBezTo>
                  <a:cubicBezTo>
                    <a:pt x="159" y="134"/>
                    <a:pt x="160" y="134"/>
                    <a:pt x="161" y="134"/>
                  </a:cubicBezTo>
                  <a:cubicBezTo>
                    <a:pt x="162" y="133"/>
                    <a:pt x="163" y="133"/>
                    <a:pt x="164" y="133"/>
                  </a:cubicBezTo>
                  <a:cubicBezTo>
                    <a:pt x="164" y="132"/>
                    <a:pt x="165" y="132"/>
                    <a:pt x="165" y="132"/>
                  </a:cubicBezTo>
                  <a:cubicBezTo>
                    <a:pt x="158" y="146"/>
                    <a:pt x="146" y="158"/>
                    <a:pt x="132" y="165"/>
                  </a:cubicBezTo>
                  <a:close/>
                  <a:moveTo>
                    <a:pt x="172" y="116"/>
                  </a:moveTo>
                  <a:cubicBezTo>
                    <a:pt x="171" y="116"/>
                    <a:pt x="171" y="116"/>
                    <a:pt x="170" y="117"/>
                  </a:cubicBezTo>
                  <a:cubicBezTo>
                    <a:pt x="170" y="117"/>
                    <a:pt x="169" y="117"/>
                    <a:pt x="169" y="117"/>
                  </a:cubicBezTo>
                  <a:cubicBezTo>
                    <a:pt x="168" y="118"/>
                    <a:pt x="167" y="118"/>
                    <a:pt x="166" y="119"/>
                  </a:cubicBezTo>
                  <a:cubicBezTo>
                    <a:pt x="166" y="119"/>
                    <a:pt x="165" y="119"/>
                    <a:pt x="165" y="119"/>
                  </a:cubicBezTo>
                  <a:cubicBezTo>
                    <a:pt x="164" y="120"/>
                    <a:pt x="163" y="120"/>
                    <a:pt x="162" y="121"/>
                  </a:cubicBezTo>
                  <a:cubicBezTo>
                    <a:pt x="161" y="121"/>
                    <a:pt x="161" y="121"/>
                    <a:pt x="160" y="121"/>
                  </a:cubicBezTo>
                  <a:cubicBezTo>
                    <a:pt x="159" y="122"/>
                    <a:pt x="158" y="122"/>
                    <a:pt x="157" y="123"/>
                  </a:cubicBezTo>
                  <a:cubicBezTo>
                    <a:pt x="156" y="123"/>
                    <a:pt x="156" y="123"/>
                    <a:pt x="156" y="123"/>
                  </a:cubicBezTo>
                  <a:cubicBezTo>
                    <a:pt x="154" y="124"/>
                    <a:pt x="153" y="124"/>
                    <a:pt x="151" y="125"/>
                  </a:cubicBezTo>
                  <a:cubicBezTo>
                    <a:pt x="151" y="125"/>
                    <a:pt x="150" y="125"/>
                    <a:pt x="150" y="125"/>
                  </a:cubicBezTo>
                  <a:cubicBezTo>
                    <a:pt x="149" y="125"/>
                    <a:pt x="147" y="126"/>
                    <a:pt x="146" y="126"/>
                  </a:cubicBezTo>
                  <a:cubicBezTo>
                    <a:pt x="145" y="126"/>
                    <a:pt x="145" y="126"/>
                    <a:pt x="144" y="127"/>
                  </a:cubicBezTo>
                  <a:cubicBezTo>
                    <a:pt x="143" y="127"/>
                    <a:pt x="143" y="127"/>
                    <a:pt x="142" y="127"/>
                  </a:cubicBezTo>
                  <a:cubicBezTo>
                    <a:pt x="143" y="118"/>
                    <a:pt x="144" y="109"/>
                    <a:pt x="144" y="99"/>
                  </a:cubicBezTo>
                  <a:cubicBezTo>
                    <a:pt x="144" y="99"/>
                    <a:pt x="144" y="99"/>
                    <a:pt x="144" y="99"/>
                  </a:cubicBezTo>
                  <a:cubicBezTo>
                    <a:pt x="175" y="99"/>
                    <a:pt x="175" y="99"/>
                    <a:pt x="175" y="99"/>
                  </a:cubicBezTo>
                  <a:cubicBezTo>
                    <a:pt x="174" y="105"/>
                    <a:pt x="173" y="110"/>
                    <a:pt x="172" y="116"/>
                  </a:cubicBezTo>
                  <a:close/>
                </a:path>
              </a:pathLst>
            </a:custGeom>
            <a:solidFill>
              <a:srgbClr val="0028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5" name="Freeform 17"/>
            <p:cNvSpPr>
              <a:spLocks noEditPoints="1"/>
            </p:cNvSpPr>
            <p:nvPr/>
          </p:nvSpPr>
          <p:spPr bwMode="auto">
            <a:xfrm>
              <a:off x="15226556" y="5591817"/>
              <a:ext cx="906169" cy="864981"/>
            </a:xfrm>
            <a:custGeom>
              <a:avLst/>
              <a:gdLst>
                <a:gd name="T0" fmla="*/ 999287496 w 190"/>
                <a:gd name="T1" fmla="*/ 243477371 h 180"/>
                <a:gd name="T2" fmla="*/ 605282189 w 190"/>
                <a:gd name="T3" fmla="*/ 243477371 h 180"/>
                <a:gd name="T4" fmla="*/ 748037311 w 190"/>
                <a:gd name="T5" fmla="*/ 34781792 h 180"/>
                <a:gd name="T6" fmla="*/ 742328546 w 190"/>
                <a:gd name="T7" fmla="*/ 5797769 h 180"/>
                <a:gd name="T8" fmla="*/ 713777551 w 190"/>
                <a:gd name="T9" fmla="*/ 11593130 h 180"/>
                <a:gd name="T10" fmla="*/ 548180200 w 190"/>
                <a:gd name="T11" fmla="*/ 243477371 h 180"/>
                <a:gd name="T12" fmla="*/ 531049125 w 190"/>
                <a:gd name="T13" fmla="*/ 243477371 h 180"/>
                <a:gd name="T14" fmla="*/ 371163078 w 190"/>
                <a:gd name="T15" fmla="*/ 11593130 h 180"/>
                <a:gd name="T16" fmla="*/ 342612084 w 190"/>
                <a:gd name="T17" fmla="*/ 5797769 h 180"/>
                <a:gd name="T18" fmla="*/ 336903318 w 190"/>
                <a:gd name="T19" fmla="*/ 34781792 h 180"/>
                <a:gd name="T20" fmla="*/ 479658291 w 190"/>
                <a:gd name="T21" fmla="*/ 243477371 h 180"/>
                <a:gd name="T22" fmla="*/ 85653021 w 190"/>
                <a:gd name="T23" fmla="*/ 243477371 h 180"/>
                <a:gd name="T24" fmla="*/ 0 w 190"/>
                <a:gd name="T25" fmla="*/ 330434311 h 180"/>
                <a:gd name="T26" fmla="*/ 0 w 190"/>
                <a:gd name="T27" fmla="*/ 956516185 h 180"/>
                <a:gd name="T28" fmla="*/ 85653021 w 190"/>
                <a:gd name="T29" fmla="*/ 1043473050 h 180"/>
                <a:gd name="T30" fmla="*/ 999287496 w 190"/>
                <a:gd name="T31" fmla="*/ 1043473050 h 180"/>
                <a:gd name="T32" fmla="*/ 1084940480 w 190"/>
                <a:gd name="T33" fmla="*/ 956516185 h 180"/>
                <a:gd name="T34" fmla="*/ 1084940480 w 190"/>
                <a:gd name="T35" fmla="*/ 330434311 h 180"/>
                <a:gd name="T36" fmla="*/ 999287496 w 190"/>
                <a:gd name="T37" fmla="*/ 243477371 h 180"/>
                <a:gd name="T38" fmla="*/ 1044969565 w 190"/>
                <a:gd name="T39" fmla="*/ 956516185 h 180"/>
                <a:gd name="T40" fmla="*/ 999287496 w 190"/>
                <a:gd name="T41" fmla="*/ 1002893501 h 180"/>
                <a:gd name="T42" fmla="*/ 85653021 w 190"/>
                <a:gd name="T43" fmla="*/ 1002893501 h 180"/>
                <a:gd name="T44" fmla="*/ 39970933 w 190"/>
                <a:gd name="T45" fmla="*/ 956516185 h 180"/>
                <a:gd name="T46" fmla="*/ 39970933 w 190"/>
                <a:gd name="T47" fmla="*/ 330434311 h 180"/>
                <a:gd name="T48" fmla="*/ 85653021 w 190"/>
                <a:gd name="T49" fmla="*/ 284056920 h 180"/>
                <a:gd name="T50" fmla="*/ 999287496 w 190"/>
                <a:gd name="T51" fmla="*/ 284056920 h 180"/>
                <a:gd name="T52" fmla="*/ 1044969565 w 190"/>
                <a:gd name="T53" fmla="*/ 330434311 h 180"/>
                <a:gd name="T54" fmla="*/ 1044969565 w 190"/>
                <a:gd name="T55" fmla="*/ 956516185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0"/>
                <a:gd name="T85" fmla="*/ 0 h 180"/>
                <a:gd name="T86" fmla="*/ 190 w 190"/>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0" h="180">
                  <a:moveTo>
                    <a:pt x="175" y="42"/>
                  </a:moveTo>
                  <a:cubicBezTo>
                    <a:pt x="106" y="42"/>
                    <a:pt x="106" y="42"/>
                    <a:pt x="106" y="42"/>
                  </a:cubicBezTo>
                  <a:cubicBezTo>
                    <a:pt x="131" y="6"/>
                    <a:pt x="131" y="6"/>
                    <a:pt x="131" y="6"/>
                  </a:cubicBezTo>
                  <a:cubicBezTo>
                    <a:pt x="132" y="5"/>
                    <a:pt x="132" y="2"/>
                    <a:pt x="130" y="1"/>
                  </a:cubicBezTo>
                  <a:cubicBezTo>
                    <a:pt x="128" y="0"/>
                    <a:pt x="126" y="0"/>
                    <a:pt x="125" y="2"/>
                  </a:cubicBezTo>
                  <a:cubicBezTo>
                    <a:pt x="96" y="42"/>
                    <a:pt x="96" y="42"/>
                    <a:pt x="96" y="42"/>
                  </a:cubicBezTo>
                  <a:cubicBezTo>
                    <a:pt x="93" y="42"/>
                    <a:pt x="93" y="42"/>
                    <a:pt x="93" y="42"/>
                  </a:cubicBezTo>
                  <a:cubicBezTo>
                    <a:pt x="65" y="2"/>
                    <a:pt x="65" y="2"/>
                    <a:pt x="65" y="2"/>
                  </a:cubicBezTo>
                  <a:cubicBezTo>
                    <a:pt x="64" y="0"/>
                    <a:pt x="61" y="0"/>
                    <a:pt x="60" y="1"/>
                  </a:cubicBezTo>
                  <a:cubicBezTo>
                    <a:pt x="58" y="2"/>
                    <a:pt x="58" y="5"/>
                    <a:pt x="59" y="6"/>
                  </a:cubicBezTo>
                  <a:cubicBezTo>
                    <a:pt x="84" y="42"/>
                    <a:pt x="84" y="42"/>
                    <a:pt x="84" y="42"/>
                  </a:cubicBezTo>
                  <a:cubicBezTo>
                    <a:pt x="15" y="42"/>
                    <a:pt x="15" y="42"/>
                    <a:pt x="15" y="42"/>
                  </a:cubicBezTo>
                  <a:cubicBezTo>
                    <a:pt x="6" y="42"/>
                    <a:pt x="0" y="48"/>
                    <a:pt x="0" y="57"/>
                  </a:cubicBezTo>
                  <a:cubicBezTo>
                    <a:pt x="0" y="165"/>
                    <a:pt x="0" y="165"/>
                    <a:pt x="0" y="165"/>
                  </a:cubicBezTo>
                  <a:cubicBezTo>
                    <a:pt x="0" y="174"/>
                    <a:pt x="6" y="180"/>
                    <a:pt x="15" y="180"/>
                  </a:cubicBezTo>
                  <a:cubicBezTo>
                    <a:pt x="175" y="180"/>
                    <a:pt x="175" y="180"/>
                    <a:pt x="175" y="180"/>
                  </a:cubicBezTo>
                  <a:cubicBezTo>
                    <a:pt x="183" y="180"/>
                    <a:pt x="190" y="174"/>
                    <a:pt x="190" y="165"/>
                  </a:cubicBezTo>
                  <a:cubicBezTo>
                    <a:pt x="190" y="57"/>
                    <a:pt x="190" y="57"/>
                    <a:pt x="190" y="57"/>
                  </a:cubicBezTo>
                  <a:cubicBezTo>
                    <a:pt x="190" y="48"/>
                    <a:pt x="183" y="42"/>
                    <a:pt x="175" y="42"/>
                  </a:cubicBezTo>
                  <a:close/>
                  <a:moveTo>
                    <a:pt x="183" y="165"/>
                  </a:moveTo>
                  <a:cubicBezTo>
                    <a:pt x="183" y="169"/>
                    <a:pt x="179" y="173"/>
                    <a:pt x="175" y="173"/>
                  </a:cubicBezTo>
                  <a:cubicBezTo>
                    <a:pt x="15" y="173"/>
                    <a:pt x="15" y="173"/>
                    <a:pt x="15" y="173"/>
                  </a:cubicBezTo>
                  <a:cubicBezTo>
                    <a:pt x="10" y="173"/>
                    <a:pt x="7" y="169"/>
                    <a:pt x="7" y="165"/>
                  </a:cubicBezTo>
                  <a:cubicBezTo>
                    <a:pt x="7" y="57"/>
                    <a:pt x="7" y="57"/>
                    <a:pt x="7" y="57"/>
                  </a:cubicBezTo>
                  <a:cubicBezTo>
                    <a:pt x="7" y="52"/>
                    <a:pt x="10" y="49"/>
                    <a:pt x="15" y="49"/>
                  </a:cubicBezTo>
                  <a:cubicBezTo>
                    <a:pt x="175" y="49"/>
                    <a:pt x="175" y="49"/>
                    <a:pt x="175" y="49"/>
                  </a:cubicBezTo>
                  <a:cubicBezTo>
                    <a:pt x="179" y="49"/>
                    <a:pt x="183" y="52"/>
                    <a:pt x="183" y="57"/>
                  </a:cubicBezTo>
                  <a:lnTo>
                    <a:pt x="183" y="165"/>
                  </a:lnTo>
                  <a:close/>
                </a:path>
              </a:pathLst>
            </a:custGeom>
            <a:solidFill>
              <a:srgbClr val="0028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6" name="Freeform 18"/>
            <p:cNvSpPr>
              <a:spLocks/>
            </p:cNvSpPr>
            <p:nvPr/>
          </p:nvSpPr>
          <p:spPr bwMode="auto">
            <a:xfrm>
              <a:off x="15318439" y="5883313"/>
              <a:ext cx="728738" cy="481600"/>
            </a:xfrm>
            <a:custGeom>
              <a:avLst/>
              <a:gdLst>
                <a:gd name="T0" fmla="*/ 825148839 w 152"/>
                <a:gd name="T1" fmla="*/ 0 h 100"/>
                <a:gd name="T2" fmla="*/ 825148839 w 152"/>
                <a:gd name="T3" fmla="*/ 0 h 100"/>
                <a:gd name="T4" fmla="*/ 46161889 w 152"/>
                <a:gd name="T5" fmla="*/ 0 h 100"/>
                <a:gd name="T6" fmla="*/ 46161889 w 152"/>
                <a:gd name="T7" fmla="*/ 0 h 100"/>
                <a:gd name="T8" fmla="*/ 46161889 w 152"/>
                <a:gd name="T9" fmla="*/ 0 h 100"/>
                <a:gd name="T10" fmla="*/ 0 w 152"/>
                <a:gd name="T11" fmla="*/ 46580557 h 100"/>
                <a:gd name="T12" fmla="*/ 0 w 152"/>
                <a:gd name="T13" fmla="*/ 64048258 h 100"/>
                <a:gd name="T14" fmla="*/ 0 w 152"/>
                <a:gd name="T15" fmla="*/ 529853768 h 100"/>
                <a:gd name="T16" fmla="*/ 46161889 w 152"/>
                <a:gd name="T17" fmla="*/ 582256873 h 100"/>
                <a:gd name="T18" fmla="*/ 46161889 w 152"/>
                <a:gd name="T19" fmla="*/ 582256873 h 100"/>
                <a:gd name="T20" fmla="*/ 825148839 w 152"/>
                <a:gd name="T21" fmla="*/ 582256873 h 100"/>
                <a:gd name="T22" fmla="*/ 825148839 w 152"/>
                <a:gd name="T23" fmla="*/ 582256873 h 100"/>
                <a:gd name="T24" fmla="*/ 877080643 w 152"/>
                <a:gd name="T25" fmla="*/ 529853768 h 100"/>
                <a:gd name="T26" fmla="*/ 877080643 w 152"/>
                <a:gd name="T27" fmla="*/ 64048258 h 100"/>
                <a:gd name="T28" fmla="*/ 877080643 w 152"/>
                <a:gd name="T29" fmla="*/ 46580557 h 100"/>
                <a:gd name="T30" fmla="*/ 825148839 w 152"/>
                <a:gd name="T31" fmla="*/ 0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
                <a:gd name="T49" fmla="*/ 0 h 100"/>
                <a:gd name="T50" fmla="*/ 152 w 152"/>
                <a:gd name="T51" fmla="*/ 100 h 1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 h="100">
                  <a:moveTo>
                    <a:pt x="143" y="0"/>
                  </a:moveTo>
                  <a:cubicBezTo>
                    <a:pt x="143" y="0"/>
                    <a:pt x="143" y="0"/>
                    <a:pt x="143" y="0"/>
                  </a:cubicBezTo>
                  <a:cubicBezTo>
                    <a:pt x="8" y="0"/>
                    <a:pt x="8" y="0"/>
                    <a:pt x="8" y="0"/>
                  </a:cubicBezTo>
                  <a:cubicBezTo>
                    <a:pt x="8" y="0"/>
                    <a:pt x="8" y="0"/>
                    <a:pt x="8" y="0"/>
                  </a:cubicBezTo>
                  <a:cubicBezTo>
                    <a:pt x="8" y="0"/>
                    <a:pt x="8" y="0"/>
                    <a:pt x="8" y="0"/>
                  </a:cubicBezTo>
                  <a:cubicBezTo>
                    <a:pt x="4" y="0"/>
                    <a:pt x="0" y="4"/>
                    <a:pt x="0" y="8"/>
                  </a:cubicBezTo>
                  <a:cubicBezTo>
                    <a:pt x="0" y="11"/>
                    <a:pt x="0" y="11"/>
                    <a:pt x="0" y="11"/>
                  </a:cubicBezTo>
                  <a:cubicBezTo>
                    <a:pt x="0" y="91"/>
                    <a:pt x="0" y="91"/>
                    <a:pt x="0" y="91"/>
                  </a:cubicBezTo>
                  <a:cubicBezTo>
                    <a:pt x="0" y="96"/>
                    <a:pt x="4" y="100"/>
                    <a:pt x="8" y="100"/>
                  </a:cubicBezTo>
                  <a:cubicBezTo>
                    <a:pt x="8" y="100"/>
                    <a:pt x="8" y="100"/>
                    <a:pt x="8" y="100"/>
                  </a:cubicBezTo>
                  <a:cubicBezTo>
                    <a:pt x="143" y="100"/>
                    <a:pt x="143" y="100"/>
                    <a:pt x="143" y="100"/>
                  </a:cubicBezTo>
                  <a:cubicBezTo>
                    <a:pt x="143" y="100"/>
                    <a:pt x="143" y="100"/>
                    <a:pt x="143" y="100"/>
                  </a:cubicBezTo>
                  <a:cubicBezTo>
                    <a:pt x="148" y="100"/>
                    <a:pt x="152" y="96"/>
                    <a:pt x="152" y="91"/>
                  </a:cubicBezTo>
                  <a:cubicBezTo>
                    <a:pt x="152" y="11"/>
                    <a:pt x="152" y="11"/>
                    <a:pt x="152" y="11"/>
                  </a:cubicBezTo>
                  <a:cubicBezTo>
                    <a:pt x="152" y="8"/>
                    <a:pt x="152" y="8"/>
                    <a:pt x="152" y="8"/>
                  </a:cubicBezTo>
                  <a:cubicBezTo>
                    <a:pt x="152" y="4"/>
                    <a:pt x="148" y="0"/>
                    <a:pt x="143" y="0"/>
                  </a:cubicBezTo>
                  <a:close/>
                </a:path>
              </a:pathLst>
            </a:custGeom>
            <a:solidFill>
              <a:srgbClr val="0028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7" name="Freeform 19"/>
            <p:cNvSpPr>
              <a:spLocks noEditPoints="1"/>
            </p:cNvSpPr>
            <p:nvPr/>
          </p:nvSpPr>
          <p:spPr bwMode="auto">
            <a:xfrm>
              <a:off x="18946288" y="5053185"/>
              <a:ext cx="551306" cy="950528"/>
            </a:xfrm>
            <a:custGeom>
              <a:avLst/>
              <a:gdLst>
                <a:gd name="T0" fmla="*/ 601058447 w 116"/>
                <a:gd name="T1" fmla="*/ 943032737 h 198"/>
                <a:gd name="T2" fmla="*/ 62374465 w 116"/>
                <a:gd name="T3" fmla="*/ 943032737 h 198"/>
                <a:gd name="T4" fmla="*/ 62374465 w 116"/>
                <a:gd name="T5" fmla="*/ 202492854 h 198"/>
                <a:gd name="T6" fmla="*/ 601058447 w 116"/>
                <a:gd name="T7" fmla="*/ 202492854 h 198"/>
                <a:gd name="T8" fmla="*/ 601058447 w 116"/>
                <a:gd name="T9" fmla="*/ 439696625 h 198"/>
                <a:gd name="T10" fmla="*/ 657760906 w 116"/>
                <a:gd name="T11" fmla="*/ 439696625 h 198"/>
                <a:gd name="T12" fmla="*/ 657760906 w 116"/>
                <a:gd name="T13" fmla="*/ 92568096 h 198"/>
                <a:gd name="T14" fmla="*/ 567035156 w 116"/>
                <a:gd name="T15" fmla="*/ 0 h 198"/>
                <a:gd name="T16" fmla="*/ 90725638 w 116"/>
                <a:gd name="T17" fmla="*/ 0 h 198"/>
                <a:gd name="T18" fmla="*/ 0 w 116"/>
                <a:gd name="T19" fmla="*/ 92568096 h 198"/>
                <a:gd name="T20" fmla="*/ 0 w 116"/>
                <a:gd name="T21" fmla="*/ 1052957457 h 198"/>
                <a:gd name="T22" fmla="*/ 90725638 w 116"/>
                <a:gd name="T23" fmla="*/ 1145525516 h 198"/>
                <a:gd name="T24" fmla="*/ 567035156 w 116"/>
                <a:gd name="T25" fmla="*/ 1145525516 h 198"/>
                <a:gd name="T26" fmla="*/ 657760906 w 116"/>
                <a:gd name="T27" fmla="*/ 1052957457 h 198"/>
                <a:gd name="T28" fmla="*/ 657760906 w 116"/>
                <a:gd name="T29" fmla="*/ 700044289 h 198"/>
                <a:gd name="T30" fmla="*/ 601058447 w 116"/>
                <a:gd name="T31" fmla="*/ 700044289 h 198"/>
                <a:gd name="T32" fmla="*/ 601058447 w 116"/>
                <a:gd name="T33" fmla="*/ 943032737 h 198"/>
                <a:gd name="T34" fmla="*/ 238155968 w 116"/>
                <a:gd name="T35" fmla="*/ 80996187 h 198"/>
                <a:gd name="T36" fmla="*/ 419607245 w 116"/>
                <a:gd name="T37" fmla="*/ 80996187 h 198"/>
                <a:gd name="T38" fmla="*/ 436616509 w 116"/>
                <a:gd name="T39" fmla="*/ 104137600 h 198"/>
                <a:gd name="T40" fmla="*/ 419607245 w 116"/>
                <a:gd name="T41" fmla="*/ 121494261 h 198"/>
                <a:gd name="T42" fmla="*/ 238155968 w 116"/>
                <a:gd name="T43" fmla="*/ 121494261 h 198"/>
                <a:gd name="T44" fmla="*/ 221144322 w 116"/>
                <a:gd name="T45" fmla="*/ 104137600 h 198"/>
                <a:gd name="T46" fmla="*/ 238155968 w 116"/>
                <a:gd name="T47" fmla="*/ 80996187 h 198"/>
                <a:gd name="T48" fmla="*/ 328881644 w 116"/>
                <a:gd name="T49" fmla="*/ 1099242689 h 198"/>
                <a:gd name="T50" fmla="*/ 272176878 w 116"/>
                <a:gd name="T51" fmla="*/ 1041387953 h 198"/>
                <a:gd name="T52" fmla="*/ 328881644 w 116"/>
                <a:gd name="T53" fmla="*/ 983533217 h 198"/>
                <a:gd name="T54" fmla="*/ 385583954 w 116"/>
                <a:gd name="T55" fmla="*/ 1041387953 h 198"/>
                <a:gd name="T56" fmla="*/ 328881644 w 116"/>
                <a:gd name="T57" fmla="*/ 1099242689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98"/>
                <a:gd name="T89" fmla="*/ 116 w 116"/>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98">
                  <a:moveTo>
                    <a:pt x="106" y="163"/>
                  </a:moveTo>
                  <a:cubicBezTo>
                    <a:pt x="11" y="163"/>
                    <a:pt x="11" y="163"/>
                    <a:pt x="11" y="163"/>
                  </a:cubicBezTo>
                  <a:cubicBezTo>
                    <a:pt x="11" y="35"/>
                    <a:pt x="11" y="35"/>
                    <a:pt x="11" y="35"/>
                  </a:cubicBezTo>
                  <a:cubicBezTo>
                    <a:pt x="106" y="35"/>
                    <a:pt x="106" y="35"/>
                    <a:pt x="106" y="35"/>
                  </a:cubicBezTo>
                  <a:cubicBezTo>
                    <a:pt x="106" y="76"/>
                    <a:pt x="106" y="76"/>
                    <a:pt x="106" y="76"/>
                  </a:cubicBezTo>
                  <a:cubicBezTo>
                    <a:pt x="116" y="76"/>
                    <a:pt x="116" y="76"/>
                    <a:pt x="116" y="76"/>
                  </a:cubicBezTo>
                  <a:cubicBezTo>
                    <a:pt x="116" y="16"/>
                    <a:pt x="116" y="16"/>
                    <a:pt x="116" y="16"/>
                  </a:cubicBezTo>
                  <a:cubicBezTo>
                    <a:pt x="116" y="7"/>
                    <a:pt x="109" y="0"/>
                    <a:pt x="100" y="0"/>
                  </a:cubicBezTo>
                  <a:cubicBezTo>
                    <a:pt x="16" y="0"/>
                    <a:pt x="16" y="0"/>
                    <a:pt x="16" y="0"/>
                  </a:cubicBezTo>
                  <a:cubicBezTo>
                    <a:pt x="7" y="0"/>
                    <a:pt x="0" y="7"/>
                    <a:pt x="0" y="16"/>
                  </a:cubicBezTo>
                  <a:cubicBezTo>
                    <a:pt x="0" y="182"/>
                    <a:pt x="0" y="182"/>
                    <a:pt x="0" y="182"/>
                  </a:cubicBezTo>
                  <a:cubicBezTo>
                    <a:pt x="0" y="191"/>
                    <a:pt x="7" y="198"/>
                    <a:pt x="16" y="198"/>
                  </a:cubicBezTo>
                  <a:cubicBezTo>
                    <a:pt x="100" y="198"/>
                    <a:pt x="100" y="198"/>
                    <a:pt x="100" y="198"/>
                  </a:cubicBezTo>
                  <a:cubicBezTo>
                    <a:pt x="109" y="198"/>
                    <a:pt x="116" y="191"/>
                    <a:pt x="116" y="182"/>
                  </a:cubicBezTo>
                  <a:cubicBezTo>
                    <a:pt x="116" y="121"/>
                    <a:pt x="116" y="121"/>
                    <a:pt x="116" y="121"/>
                  </a:cubicBezTo>
                  <a:cubicBezTo>
                    <a:pt x="106" y="121"/>
                    <a:pt x="106" y="121"/>
                    <a:pt x="106" y="121"/>
                  </a:cubicBezTo>
                  <a:lnTo>
                    <a:pt x="106" y="163"/>
                  </a:lnTo>
                  <a:close/>
                  <a:moveTo>
                    <a:pt x="42" y="14"/>
                  </a:moveTo>
                  <a:cubicBezTo>
                    <a:pt x="74" y="14"/>
                    <a:pt x="74" y="14"/>
                    <a:pt x="74" y="14"/>
                  </a:cubicBezTo>
                  <a:cubicBezTo>
                    <a:pt x="76" y="14"/>
                    <a:pt x="77" y="16"/>
                    <a:pt x="77" y="18"/>
                  </a:cubicBezTo>
                  <a:cubicBezTo>
                    <a:pt x="77" y="20"/>
                    <a:pt x="76" y="21"/>
                    <a:pt x="74" y="21"/>
                  </a:cubicBezTo>
                  <a:cubicBezTo>
                    <a:pt x="42" y="21"/>
                    <a:pt x="42" y="21"/>
                    <a:pt x="42" y="21"/>
                  </a:cubicBezTo>
                  <a:cubicBezTo>
                    <a:pt x="40" y="21"/>
                    <a:pt x="39" y="20"/>
                    <a:pt x="39" y="18"/>
                  </a:cubicBezTo>
                  <a:cubicBezTo>
                    <a:pt x="39" y="16"/>
                    <a:pt x="40" y="14"/>
                    <a:pt x="42" y="14"/>
                  </a:cubicBezTo>
                  <a:close/>
                  <a:moveTo>
                    <a:pt x="58" y="190"/>
                  </a:moveTo>
                  <a:cubicBezTo>
                    <a:pt x="52" y="190"/>
                    <a:pt x="48" y="186"/>
                    <a:pt x="48" y="180"/>
                  </a:cubicBezTo>
                  <a:cubicBezTo>
                    <a:pt x="48" y="175"/>
                    <a:pt x="52" y="170"/>
                    <a:pt x="58" y="170"/>
                  </a:cubicBezTo>
                  <a:cubicBezTo>
                    <a:pt x="64" y="170"/>
                    <a:pt x="68" y="175"/>
                    <a:pt x="68" y="180"/>
                  </a:cubicBezTo>
                  <a:cubicBezTo>
                    <a:pt x="68" y="186"/>
                    <a:pt x="64" y="190"/>
                    <a:pt x="58" y="190"/>
                  </a:cubicBezTo>
                  <a:close/>
                </a:path>
              </a:pathLst>
            </a:custGeom>
            <a:solidFill>
              <a:srgbClr val="0028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8" name="Freeform 20"/>
            <p:cNvSpPr>
              <a:spLocks/>
            </p:cNvSpPr>
            <p:nvPr/>
          </p:nvSpPr>
          <p:spPr bwMode="auto">
            <a:xfrm>
              <a:off x="19351846" y="5335176"/>
              <a:ext cx="424569" cy="380211"/>
            </a:xfrm>
            <a:custGeom>
              <a:avLst/>
              <a:gdLst>
                <a:gd name="T0" fmla="*/ 335199396 w 135"/>
                <a:gd name="T1" fmla="*/ 153728748 h 120"/>
                <a:gd name="T2" fmla="*/ 151460181 w 135"/>
                <a:gd name="T3" fmla="*/ 0 h 120"/>
                <a:gd name="T4" fmla="*/ 151460181 w 135"/>
                <a:gd name="T5" fmla="*/ 95765938 h 120"/>
                <a:gd name="T6" fmla="*/ 0 w 135"/>
                <a:gd name="T7" fmla="*/ 95765938 h 120"/>
                <a:gd name="T8" fmla="*/ 0 w 135"/>
                <a:gd name="T9" fmla="*/ 206652810 h 120"/>
                <a:gd name="T10" fmla="*/ 151460181 w 135"/>
                <a:gd name="T11" fmla="*/ 206652810 h 120"/>
                <a:gd name="T12" fmla="*/ 151460181 w 135"/>
                <a:gd name="T13" fmla="*/ 302418772 h 120"/>
                <a:gd name="T14" fmla="*/ 335199396 w 135"/>
                <a:gd name="T15" fmla="*/ 153728748 h 120"/>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120"/>
                <a:gd name="T26" fmla="*/ 135 w 135"/>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120">
                  <a:moveTo>
                    <a:pt x="135" y="61"/>
                  </a:moveTo>
                  <a:lnTo>
                    <a:pt x="61" y="0"/>
                  </a:lnTo>
                  <a:lnTo>
                    <a:pt x="61" y="38"/>
                  </a:lnTo>
                  <a:lnTo>
                    <a:pt x="0" y="38"/>
                  </a:lnTo>
                  <a:lnTo>
                    <a:pt x="0" y="82"/>
                  </a:lnTo>
                  <a:lnTo>
                    <a:pt x="61" y="82"/>
                  </a:lnTo>
                  <a:lnTo>
                    <a:pt x="61" y="120"/>
                  </a:lnTo>
                  <a:lnTo>
                    <a:pt x="135" y="61"/>
                  </a:lnTo>
                  <a:close/>
                </a:path>
              </a:pathLst>
            </a:custGeom>
            <a:solidFill>
              <a:srgbClr val="0028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39" name="Rectangle 21"/>
            <p:cNvSpPr>
              <a:spLocks noChangeArrowheads="1"/>
            </p:cNvSpPr>
            <p:nvPr/>
          </p:nvSpPr>
          <p:spPr bwMode="auto">
            <a:xfrm>
              <a:off x="4846796" y="5341513"/>
              <a:ext cx="190106" cy="513285"/>
            </a:xfrm>
            <a:prstGeom prst="rect">
              <a:avLst/>
            </a:prstGeom>
            <a:solidFill>
              <a:srgbClr val="0028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40" name="Rectangle 22"/>
            <p:cNvSpPr>
              <a:spLocks noChangeArrowheads="1"/>
            </p:cNvSpPr>
            <p:nvPr/>
          </p:nvSpPr>
          <p:spPr bwMode="auto">
            <a:xfrm>
              <a:off x="5116111" y="5046848"/>
              <a:ext cx="190106" cy="807949"/>
            </a:xfrm>
            <a:prstGeom prst="rect">
              <a:avLst/>
            </a:prstGeom>
            <a:solidFill>
              <a:srgbClr val="0028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41" name="Rectangle 23"/>
            <p:cNvSpPr>
              <a:spLocks noChangeArrowheads="1"/>
            </p:cNvSpPr>
            <p:nvPr/>
          </p:nvSpPr>
          <p:spPr bwMode="auto">
            <a:xfrm>
              <a:off x="5382258" y="5499934"/>
              <a:ext cx="193275" cy="354864"/>
            </a:xfrm>
            <a:prstGeom prst="rect">
              <a:avLst/>
            </a:prstGeom>
            <a:solidFill>
              <a:srgbClr val="0028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42" name="Rectangle 24"/>
            <p:cNvSpPr>
              <a:spLocks noChangeArrowheads="1"/>
            </p:cNvSpPr>
            <p:nvPr/>
          </p:nvSpPr>
          <p:spPr bwMode="auto">
            <a:xfrm>
              <a:off x="4780258" y="5930840"/>
              <a:ext cx="861811" cy="79210"/>
            </a:xfrm>
            <a:prstGeom prst="rect">
              <a:avLst/>
            </a:prstGeom>
            <a:solidFill>
              <a:srgbClr val="0028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43" name="Freeform 25"/>
            <p:cNvSpPr>
              <a:spLocks noEditPoints="1"/>
            </p:cNvSpPr>
            <p:nvPr/>
          </p:nvSpPr>
          <p:spPr bwMode="auto">
            <a:xfrm>
              <a:off x="11674751" y="5084870"/>
              <a:ext cx="1029739" cy="899833"/>
            </a:xfrm>
            <a:custGeom>
              <a:avLst/>
              <a:gdLst>
                <a:gd name="T0" fmla="*/ 621930836 w 215"/>
                <a:gd name="T1" fmla="*/ 0 h 187"/>
                <a:gd name="T2" fmla="*/ 0 w 215"/>
                <a:gd name="T3" fmla="*/ 430142253 h 187"/>
                <a:gd name="T4" fmla="*/ 431895327 w 215"/>
                <a:gd name="T5" fmla="*/ 837035601 h 187"/>
                <a:gd name="T6" fmla="*/ 184276278 w 215"/>
                <a:gd name="T7" fmla="*/ 1069543933 h 187"/>
                <a:gd name="T8" fmla="*/ 656482025 w 215"/>
                <a:gd name="T9" fmla="*/ 854474088 h 187"/>
                <a:gd name="T10" fmla="*/ 1238102366 w 215"/>
                <a:gd name="T11" fmla="*/ 430142253 h 187"/>
                <a:gd name="T12" fmla="*/ 621930836 w 215"/>
                <a:gd name="T13" fmla="*/ 0 h 187"/>
                <a:gd name="T14" fmla="*/ 305207312 w 215"/>
                <a:gd name="T15" fmla="*/ 517334686 h 187"/>
                <a:gd name="T16" fmla="*/ 218827317 w 215"/>
                <a:gd name="T17" fmla="*/ 430142253 h 187"/>
                <a:gd name="T18" fmla="*/ 305207312 w 215"/>
                <a:gd name="T19" fmla="*/ 342952231 h 187"/>
                <a:gd name="T20" fmla="*/ 397344289 w 215"/>
                <a:gd name="T21" fmla="*/ 430142253 h 187"/>
                <a:gd name="T22" fmla="*/ 305207312 w 215"/>
                <a:gd name="T23" fmla="*/ 517334686 h 187"/>
                <a:gd name="T24" fmla="*/ 621930836 w 215"/>
                <a:gd name="T25" fmla="*/ 517334686 h 187"/>
                <a:gd name="T26" fmla="*/ 529791535 w 215"/>
                <a:gd name="T27" fmla="*/ 430142253 h 187"/>
                <a:gd name="T28" fmla="*/ 621930836 w 215"/>
                <a:gd name="T29" fmla="*/ 342952231 h 187"/>
                <a:gd name="T30" fmla="*/ 708310982 w 215"/>
                <a:gd name="T31" fmla="*/ 430142253 h 187"/>
                <a:gd name="T32" fmla="*/ 621930836 w 215"/>
                <a:gd name="T33" fmla="*/ 517334686 h 187"/>
                <a:gd name="T34" fmla="*/ 932895130 w 215"/>
                <a:gd name="T35" fmla="*/ 517334686 h 187"/>
                <a:gd name="T36" fmla="*/ 840758228 w 215"/>
                <a:gd name="T37" fmla="*/ 430142253 h 187"/>
                <a:gd name="T38" fmla="*/ 932895130 w 215"/>
                <a:gd name="T39" fmla="*/ 342952231 h 187"/>
                <a:gd name="T40" fmla="*/ 1019275125 w 215"/>
                <a:gd name="T41" fmla="*/ 430142253 h 187"/>
                <a:gd name="T42" fmla="*/ 932895130 w 215"/>
                <a:gd name="T43" fmla="*/ 517334686 h 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5"/>
                <a:gd name="T67" fmla="*/ 0 h 187"/>
                <a:gd name="T68" fmla="*/ 215 w 215"/>
                <a:gd name="T69" fmla="*/ 187 h 1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5" h="187">
                  <a:moveTo>
                    <a:pt x="108" y="0"/>
                  </a:moveTo>
                  <a:cubicBezTo>
                    <a:pt x="48" y="0"/>
                    <a:pt x="0" y="33"/>
                    <a:pt x="0" y="74"/>
                  </a:cubicBezTo>
                  <a:cubicBezTo>
                    <a:pt x="0" y="107"/>
                    <a:pt x="32" y="135"/>
                    <a:pt x="75" y="144"/>
                  </a:cubicBezTo>
                  <a:cubicBezTo>
                    <a:pt x="66" y="171"/>
                    <a:pt x="32" y="184"/>
                    <a:pt x="32" y="184"/>
                  </a:cubicBezTo>
                  <a:cubicBezTo>
                    <a:pt x="77" y="187"/>
                    <a:pt x="106" y="157"/>
                    <a:pt x="114" y="147"/>
                  </a:cubicBezTo>
                  <a:cubicBezTo>
                    <a:pt x="170" y="145"/>
                    <a:pt x="215" y="113"/>
                    <a:pt x="215" y="74"/>
                  </a:cubicBezTo>
                  <a:cubicBezTo>
                    <a:pt x="215" y="33"/>
                    <a:pt x="167" y="0"/>
                    <a:pt x="108" y="0"/>
                  </a:cubicBezTo>
                  <a:close/>
                  <a:moveTo>
                    <a:pt x="53" y="89"/>
                  </a:moveTo>
                  <a:cubicBezTo>
                    <a:pt x="45" y="89"/>
                    <a:pt x="38" y="82"/>
                    <a:pt x="38" y="74"/>
                  </a:cubicBezTo>
                  <a:cubicBezTo>
                    <a:pt x="38" y="65"/>
                    <a:pt x="45" y="59"/>
                    <a:pt x="53" y="59"/>
                  </a:cubicBezTo>
                  <a:cubicBezTo>
                    <a:pt x="62" y="59"/>
                    <a:pt x="69" y="65"/>
                    <a:pt x="69" y="74"/>
                  </a:cubicBezTo>
                  <a:cubicBezTo>
                    <a:pt x="69" y="82"/>
                    <a:pt x="62" y="89"/>
                    <a:pt x="53" y="89"/>
                  </a:cubicBezTo>
                  <a:close/>
                  <a:moveTo>
                    <a:pt x="108" y="89"/>
                  </a:moveTo>
                  <a:cubicBezTo>
                    <a:pt x="99" y="89"/>
                    <a:pt x="92" y="82"/>
                    <a:pt x="92" y="74"/>
                  </a:cubicBezTo>
                  <a:cubicBezTo>
                    <a:pt x="92" y="65"/>
                    <a:pt x="99" y="59"/>
                    <a:pt x="108" y="59"/>
                  </a:cubicBezTo>
                  <a:cubicBezTo>
                    <a:pt x="116" y="59"/>
                    <a:pt x="123" y="65"/>
                    <a:pt x="123" y="74"/>
                  </a:cubicBezTo>
                  <a:cubicBezTo>
                    <a:pt x="123" y="82"/>
                    <a:pt x="116" y="89"/>
                    <a:pt x="108" y="89"/>
                  </a:cubicBezTo>
                  <a:close/>
                  <a:moveTo>
                    <a:pt x="162" y="89"/>
                  </a:moveTo>
                  <a:cubicBezTo>
                    <a:pt x="153" y="89"/>
                    <a:pt x="146" y="82"/>
                    <a:pt x="146" y="74"/>
                  </a:cubicBezTo>
                  <a:cubicBezTo>
                    <a:pt x="146" y="65"/>
                    <a:pt x="153" y="59"/>
                    <a:pt x="162" y="59"/>
                  </a:cubicBezTo>
                  <a:cubicBezTo>
                    <a:pt x="170" y="59"/>
                    <a:pt x="177" y="65"/>
                    <a:pt x="177" y="74"/>
                  </a:cubicBezTo>
                  <a:cubicBezTo>
                    <a:pt x="177" y="82"/>
                    <a:pt x="170" y="89"/>
                    <a:pt x="162" y="89"/>
                  </a:cubicBezTo>
                  <a:close/>
                </a:path>
              </a:pathLst>
            </a:custGeom>
            <a:solidFill>
              <a:srgbClr val="0028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44" name="Oval 27"/>
            <p:cNvSpPr>
              <a:spLocks noChangeArrowheads="1"/>
            </p:cNvSpPr>
            <p:nvPr/>
          </p:nvSpPr>
          <p:spPr bwMode="auto">
            <a:xfrm>
              <a:off x="8325726" y="9175876"/>
              <a:ext cx="747748" cy="750916"/>
            </a:xfrm>
            <a:prstGeom prst="ellipse">
              <a:avLst/>
            </a:prstGeom>
            <a:solidFill>
              <a:srgbClr val="43C0C2">
                <a:alpha val="60000"/>
              </a:srgbClr>
            </a:solidFill>
            <a:ln>
              <a:noFill/>
            </a:ln>
          </p:spPr>
          <p:txBody>
            <a:bodyPr lIns="0" tIns="0" rIns="0" bIns="0"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2800" b="1" dirty="0">
                  <a:solidFill>
                    <a:schemeClr val="bg1"/>
                  </a:solidFill>
                  <a:latin typeface="나눔고딕" panose="020D0604000000000000" pitchFamily="50" charset="-127"/>
                  <a:ea typeface="나눔고딕" panose="020D0604000000000000" pitchFamily="50" charset="-127"/>
                  <a:cs typeface="Nanum Gothic ExtraBold" charset="-127"/>
                </a:rPr>
                <a:t>0</a:t>
              </a:r>
              <a:endParaRPr lang="ko-KR" altLang="en-US" sz="5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45" name="Oval 28"/>
            <p:cNvSpPr>
              <a:spLocks noChangeArrowheads="1"/>
            </p:cNvSpPr>
            <p:nvPr/>
          </p:nvSpPr>
          <p:spPr bwMode="auto">
            <a:xfrm>
              <a:off x="15308935" y="9175876"/>
              <a:ext cx="747748" cy="750916"/>
            </a:xfrm>
            <a:prstGeom prst="ellipse">
              <a:avLst/>
            </a:prstGeom>
            <a:solidFill>
              <a:srgbClr val="43C0C2">
                <a:alpha val="60000"/>
              </a:srgbClr>
            </a:solidFill>
            <a:ln>
              <a:noFill/>
            </a:ln>
          </p:spPr>
          <p:txBody>
            <a:bodyPr lIns="0" tIns="0" rIns="0" bIns="0"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2800" b="1" dirty="0" smtClean="0">
                  <a:solidFill>
                    <a:schemeClr val="bg1"/>
                  </a:solidFill>
                  <a:latin typeface="나눔고딕" panose="020D0604000000000000" pitchFamily="50" charset="-127"/>
                  <a:ea typeface="나눔고딕" panose="020D0604000000000000" pitchFamily="50" charset="-127"/>
                  <a:cs typeface="Nanum Gothic ExtraBold" charset="-127"/>
                </a:rPr>
                <a:t>0</a:t>
              </a:r>
              <a:endParaRPr lang="ko-KR" altLang="en-US" sz="5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46" name="직사각형 53"/>
            <p:cNvSpPr>
              <a:spLocks noChangeArrowheads="1"/>
            </p:cNvSpPr>
            <p:nvPr/>
          </p:nvSpPr>
          <p:spPr bwMode="auto">
            <a:xfrm>
              <a:off x="3414668" y="9800055"/>
              <a:ext cx="3589825" cy="1938992"/>
            </a:xfrm>
            <a:prstGeom prst="rect">
              <a:avLst/>
            </a:prstGeom>
            <a:noFill/>
            <a:ln w="9525">
              <a:noFill/>
              <a:miter lim="800000"/>
              <a:headEnd/>
              <a:tailEnd/>
            </a:ln>
          </p:spPr>
          <p:txBody>
            <a:bodyPr lIns="0" rIns="0">
              <a:spAutoFit/>
            </a:bodyPr>
            <a:lstStyle/>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47" name="직사각형 46"/>
            <p:cNvSpPr>
              <a:spLocks noChangeArrowheads="1"/>
            </p:cNvSpPr>
            <p:nvPr/>
          </p:nvSpPr>
          <p:spPr bwMode="auto">
            <a:xfrm>
              <a:off x="4248421" y="8909728"/>
              <a:ext cx="1922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48" name="직선 연결선 47"/>
            <p:cNvCxnSpPr/>
            <p:nvPr/>
          </p:nvCxnSpPr>
          <p:spPr>
            <a:xfrm>
              <a:off x="3592099" y="9708171"/>
              <a:ext cx="3234961" cy="0"/>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직사각형 53"/>
            <p:cNvSpPr>
              <a:spLocks noChangeArrowheads="1"/>
            </p:cNvSpPr>
            <p:nvPr/>
          </p:nvSpPr>
          <p:spPr bwMode="auto">
            <a:xfrm>
              <a:off x="10394706" y="9800055"/>
              <a:ext cx="3592994" cy="1569660"/>
            </a:xfrm>
            <a:prstGeom prst="rect">
              <a:avLst/>
            </a:prstGeom>
            <a:noFill/>
            <a:ln w="9525">
              <a:noFill/>
              <a:miter lim="800000"/>
              <a:headEnd/>
              <a:tailEnd/>
            </a:ln>
          </p:spPr>
          <p:txBody>
            <a:bodyPr lIns="0" rIns="0">
              <a:spAutoFit/>
            </a:bodyPr>
            <a:lstStyle/>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50" name="직사각형 50"/>
            <p:cNvSpPr>
              <a:spLocks noChangeArrowheads="1"/>
            </p:cNvSpPr>
            <p:nvPr/>
          </p:nvSpPr>
          <p:spPr bwMode="auto">
            <a:xfrm>
              <a:off x="11230045" y="8909728"/>
              <a:ext cx="1922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51" name="직선 연결선 51"/>
            <p:cNvCxnSpPr/>
            <p:nvPr/>
          </p:nvCxnSpPr>
          <p:spPr>
            <a:xfrm>
              <a:off x="10575308" y="9708171"/>
              <a:ext cx="3231794" cy="0"/>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2" name="직사각형 51"/>
            <p:cNvSpPr>
              <a:spLocks noChangeArrowheads="1"/>
            </p:cNvSpPr>
            <p:nvPr/>
          </p:nvSpPr>
          <p:spPr bwMode="auto">
            <a:xfrm>
              <a:off x="17374749" y="9800055"/>
              <a:ext cx="3589825" cy="1938992"/>
            </a:xfrm>
            <a:prstGeom prst="rect">
              <a:avLst/>
            </a:prstGeom>
            <a:noFill/>
            <a:ln w="9525">
              <a:noFill/>
              <a:miter lim="800000"/>
              <a:headEnd/>
              <a:tailEnd/>
            </a:ln>
          </p:spPr>
          <p:txBody>
            <a:bodyPr lIns="0" rIns="0">
              <a:spAutoFit/>
            </a:bodyPr>
            <a:lstStyle/>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53" name="직사각형 54"/>
            <p:cNvSpPr>
              <a:spLocks noChangeArrowheads="1"/>
            </p:cNvSpPr>
            <p:nvPr/>
          </p:nvSpPr>
          <p:spPr bwMode="auto">
            <a:xfrm>
              <a:off x="18208501" y="8909728"/>
              <a:ext cx="1922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54" name="직선 연결선 55"/>
            <p:cNvCxnSpPr/>
            <p:nvPr/>
          </p:nvCxnSpPr>
          <p:spPr>
            <a:xfrm>
              <a:off x="17552180" y="9708171"/>
              <a:ext cx="3234961" cy="0"/>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56" name="그림 55"/>
          <p:cNvPicPr>
            <a:picLocks noChangeAspect="1"/>
          </p:cNvPicPr>
          <p:nvPr/>
        </p:nvPicPr>
        <p:blipFill>
          <a:blip r:embed="rId3"/>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05</a:t>
            </a:r>
            <a:endParaRPr kumimoji="1" lang="ko-KR" altLang="en-US" dirty="0">
              <a:solidFill>
                <a:srgbClr val="002856"/>
              </a:solidFill>
              <a:ea typeface="Nanum Gothic Regular" charset="-127"/>
            </a:endParaRPr>
          </a:p>
        </p:txBody>
      </p:sp>
      <p:sp>
        <p:nvSpPr>
          <p:cNvPr id="59" name="직사각형 53"/>
          <p:cNvSpPr>
            <a:spLocks noChangeArrowheads="1"/>
          </p:cNvSpPr>
          <p:nvPr/>
        </p:nvSpPr>
        <p:spPr bwMode="auto">
          <a:xfrm>
            <a:off x="9493658" y="1960247"/>
            <a:ext cx="5391924" cy="477054"/>
          </a:xfrm>
          <a:prstGeom prst="rect">
            <a:avLst/>
          </a:prstGeom>
          <a:noFill/>
          <a:ln w="9525">
            <a:noFill/>
            <a:miter lim="800000"/>
            <a:headEnd/>
            <a:tailEnd/>
          </a:ln>
        </p:spPr>
        <p:txBody>
          <a:bodyPr wrap="square" lIns="0" rIns="0">
            <a:spAutoFit/>
          </a:bodyPr>
          <a:lstStyle/>
          <a:p>
            <a:pPr algn="ctr">
              <a:defRPr/>
            </a:pPr>
            <a:r>
              <a:rPr lang="en-US" altLang="ko-KR" sz="2500" dirty="0" smtClean="0">
                <a:solidFill>
                  <a:schemeClr val="bg1"/>
                </a:solidFill>
                <a:latin typeface="나눔고딕" panose="020D0604000000000000" pitchFamily="50" charset="-127"/>
                <a:ea typeface="나눔고딕" panose="020D0604000000000000" pitchFamily="50" charset="-127"/>
                <a:cs typeface="NanumGothic Regular" charset="-127"/>
              </a:rPr>
              <a:t>Presentation Sub-title</a:t>
            </a:r>
            <a:endParaRPr lang="en-US" altLang="ko-KR" sz="25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pic>
        <p:nvPicPr>
          <p:cNvPr id="58" name="그림 57"/>
          <p:cNvPicPr>
            <a:picLocks noChangeAspect="1"/>
          </p:cNvPicPr>
          <p:nvPr/>
        </p:nvPicPr>
        <p:blipFill>
          <a:blip r:embed="rId4"/>
          <a:stretch>
            <a:fillRect/>
          </a:stretch>
        </p:blipFill>
        <p:spPr>
          <a:xfrm>
            <a:off x="19254652" y="12926614"/>
            <a:ext cx="2853370" cy="301642"/>
          </a:xfrm>
          <a:prstGeom prst="rect">
            <a:avLst/>
          </a:prstGeom>
        </p:spPr>
      </p:pic>
      <p:pic>
        <p:nvPicPr>
          <p:cNvPr id="60" name="그림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Tree>
    <p:extLst>
      <p:ext uri="{BB962C8B-B14F-4D97-AF65-F5344CB8AC3E}">
        <p14:creationId xmlns:p14="http://schemas.microsoft.com/office/powerpoint/2010/main" val="447579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11" name="직사각형 10"/>
          <p:cNvSpPr/>
          <p:nvPr/>
        </p:nvSpPr>
        <p:spPr>
          <a:xfrm>
            <a:off x="8283131" y="1003962"/>
            <a:ext cx="7814562" cy="769441"/>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Presentation Main Title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17" name="직선 연결선 51"/>
          <p:cNvCxnSpPr/>
          <p:nvPr/>
        </p:nvCxnSpPr>
        <p:spPr>
          <a:xfrm>
            <a:off x="9245193" y="1858463"/>
            <a:ext cx="5890438"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3"/>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06</a:t>
            </a:r>
            <a:endParaRPr kumimoji="1" lang="ko-KR" altLang="en-US" dirty="0">
              <a:solidFill>
                <a:srgbClr val="002856"/>
              </a:solidFill>
              <a:ea typeface="Nanum Gothic Regular" charset="-127"/>
            </a:endParaRPr>
          </a:p>
        </p:txBody>
      </p:sp>
      <p:sp>
        <p:nvSpPr>
          <p:cNvPr id="59" name="직사각형 53"/>
          <p:cNvSpPr>
            <a:spLocks noChangeArrowheads="1"/>
          </p:cNvSpPr>
          <p:nvPr/>
        </p:nvSpPr>
        <p:spPr bwMode="auto">
          <a:xfrm>
            <a:off x="9493658" y="1960247"/>
            <a:ext cx="5391924" cy="477054"/>
          </a:xfrm>
          <a:prstGeom prst="rect">
            <a:avLst/>
          </a:prstGeom>
          <a:noFill/>
          <a:ln w="9525">
            <a:noFill/>
            <a:miter lim="800000"/>
            <a:headEnd/>
            <a:tailEnd/>
          </a:ln>
        </p:spPr>
        <p:txBody>
          <a:bodyPr wrap="square" lIns="0" rIns="0">
            <a:spAutoFit/>
          </a:bodyPr>
          <a:lstStyle/>
          <a:p>
            <a:pPr algn="ctr">
              <a:defRPr/>
            </a:pPr>
            <a:r>
              <a:rPr lang="en-US" altLang="ko-KR" sz="2500" dirty="0" smtClean="0">
                <a:solidFill>
                  <a:schemeClr val="bg1"/>
                </a:solidFill>
                <a:latin typeface="나눔고딕" panose="020D0604000000000000" pitchFamily="50" charset="-127"/>
                <a:ea typeface="나눔고딕" panose="020D0604000000000000" pitchFamily="50" charset="-127"/>
                <a:cs typeface="NanumGothic Regular" charset="-127"/>
              </a:rPr>
              <a:t>Presentation Sub-title</a:t>
            </a:r>
            <a:endParaRPr lang="en-US" altLang="ko-KR" sz="25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nvGrpSpPr>
          <p:cNvPr id="6" name="그룹 5"/>
          <p:cNvGrpSpPr/>
          <p:nvPr/>
        </p:nvGrpSpPr>
        <p:grpSpPr>
          <a:xfrm>
            <a:off x="2771693" y="4231761"/>
            <a:ext cx="18712803" cy="7725530"/>
            <a:chOff x="2607745" y="4167965"/>
            <a:chExt cx="19038557" cy="7860017"/>
          </a:xfrm>
        </p:grpSpPr>
        <p:grpSp>
          <p:nvGrpSpPr>
            <p:cNvPr id="2" name="그룹 1"/>
            <p:cNvGrpSpPr/>
            <p:nvPr/>
          </p:nvGrpSpPr>
          <p:grpSpPr>
            <a:xfrm>
              <a:off x="2607745" y="4167965"/>
              <a:ext cx="19038557" cy="4810094"/>
              <a:chOff x="6735319" y="5333557"/>
              <a:chExt cx="6518274" cy="1646843"/>
            </a:xfrm>
          </p:grpSpPr>
          <p:grpSp>
            <p:nvGrpSpPr>
              <p:cNvPr id="58" name="그룹 57"/>
              <p:cNvGrpSpPr>
                <a:grpSpLocks/>
              </p:cNvGrpSpPr>
              <p:nvPr/>
            </p:nvGrpSpPr>
            <p:grpSpPr bwMode="auto">
              <a:xfrm>
                <a:off x="6735319" y="5354886"/>
                <a:ext cx="1549399" cy="1526484"/>
                <a:chOff x="2475299" y="3236017"/>
                <a:chExt cx="1549399" cy="1526484"/>
              </a:xfrm>
            </p:grpSpPr>
            <p:grpSp>
              <p:nvGrpSpPr>
                <p:cNvPr id="60" name="그룹 51"/>
                <p:cNvGrpSpPr>
                  <a:grpSpLocks/>
                </p:cNvGrpSpPr>
                <p:nvPr/>
              </p:nvGrpSpPr>
              <p:grpSpPr bwMode="auto">
                <a:xfrm>
                  <a:off x="2475299" y="3236017"/>
                  <a:ext cx="1549399" cy="1526484"/>
                  <a:chOff x="4573588" y="3236017"/>
                  <a:chExt cx="1549399" cy="1526484"/>
                </a:xfrm>
              </p:grpSpPr>
              <p:sp>
                <p:nvSpPr>
                  <p:cNvPr id="62" name="Freeform 21"/>
                  <p:cNvSpPr>
                    <a:spLocks noEditPoints="1"/>
                  </p:cNvSpPr>
                  <p:nvPr/>
                </p:nvSpPr>
                <p:spPr bwMode="auto">
                  <a:xfrm>
                    <a:off x="4616450" y="3255963"/>
                    <a:ext cx="1466850" cy="1466850"/>
                  </a:xfrm>
                  <a:custGeom>
                    <a:avLst/>
                    <a:gdLst>
                      <a:gd name="T0" fmla="*/ 641512 w 391"/>
                      <a:gd name="T1" fmla="*/ 1444341 h 391"/>
                      <a:gd name="T2" fmla="*/ 765313 w 391"/>
                      <a:gd name="T3" fmla="*/ 1466850 h 391"/>
                      <a:gd name="T4" fmla="*/ 829089 w 391"/>
                      <a:gd name="T5" fmla="*/ 1459347 h 391"/>
                      <a:gd name="T6" fmla="*/ 517712 w 391"/>
                      <a:gd name="T7" fmla="*/ 1436838 h 391"/>
                      <a:gd name="T8" fmla="*/ 581488 w 391"/>
                      <a:gd name="T9" fmla="*/ 1451844 h 391"/>
                      <a:gd name="T10" fmla="*/ 945387 w 391"/>
                      <a:gd name="T11" fmla="*/ 1418080 h 391"/>
                      <a:gd name="T12" fmla="*/ 461439 w 391"/>
                      <a:gd name="T13" fmla="*/ 1414329 h 391"/>
                      <a:gd name="T14" fmla="*/ 465190 w 391"/>
                      <a:gd name="T15" fmla="*/ 1399322 h 391"/>
                      <a:gd name="T16" fmla="*/ 1001660 w 391"/>
                      <a:gd name="T17" fmla="*/ 1399322 h 391"/>
                      <a:gd name="T18" fmla="*/ 1009163 w 391"/>
                      <a:gd name="T19" fmla="*/ 1414329 h 391"/>
                      <a:gd name="T20" fmla="*/ 307626 w 391"/>
                      <a:gd name="T21" fmla="*/ 1313037 h 391"/>
                      <a:gd name="T22" fmla="*/ 1117957 w 391"/>
                      <a:gd name="T23" fmla="*/ 1358056 h 391"/>
                      <a:gd name="T24" fmla="*/ 1170479 w 391"/>
                      <a:gd name="T25" fmla="*/ 1320540 h 391"/>
                      <a:gd name="T26" fmla="*/ 202583 w 391"/>
                      <a:gd name="T27" fmla="*/ 1241758 h 391"/>
                      <a:gd name="T28" fmla="*/ 247601 w 391"/>
                      <a:gd name="T29" fmla="*/ 1286776 h 391"/>
                      <a:gd name="T30" fmla="*/ 1253013 w 391"/>
                      <a:gd name="T31" fmla="*/ 1230503 h 391"/>
                      <a:gd name="T32" fmla="*/ 161316 w 391"/>
                      <a:gd name="T33" fmla="*/ 1196740 h 391"/>
                      <a:gd name="T34" fmla="*/ 176322 w 391"/>
                      <a:gd name="T35" fmla="*/ 1185485 h 391"/>
                      <a:gd name="T36" fmla="*/ 1290528 w 391"/>
                      <a:gd name="T37" fmla="*/ 1181733 h 391"/>
                      <a:gd name="T38" fmla="*/ 1305534 w 391"/>
                      <a:gd name="T39" fmla="*/ 1192988 h 391"/>
                      <a:gd name="T40" fmla="*/ 78782 w 391"/>
                      <a:gd name="T41" fmla="*/ 1031672 h 391"/>
                      <a:gd name="T42" fmla="*/ 1373062 w 391"/>
                      <a:gd name="T43" fmla="*/ 1087945 h 391"/>
                      <a:gd name="T44" fmla="*/ 1403074 w 391"/>
                      <a:gd name="T45" fmla="*/ 1035424 h 391"/>
                      <a:gd name="T46" fmla="*/ 22509 w 391"/>
                      <a:gd name="T47" fmla="*/ 922877 h 391"/>
                      <a:gd name="T48" fmla="*/ 41267 w 391"/>
                      <a:gd name="T49" fmla="*/ 979151 h 391"/>
                      <a:gd name="T50" fmla="*/ 1429335 w 391"/>
                      <a:gd name="T51" fmla="*/ 911623 h 391"/>
                      <a:gd name="T52" fmla="*/ 11255 w 391"/>
                      <a:gd name="T53" fmla="*/ 859101 h 391"/>
                      <a:gd name="T54" fmla="*/ 26261 w 391"/>
                      <a:gd name="T55" fmla="*/ 859101 h 391"/>
                      <a:gd name="T56" fmla="*/ 1440589 w 391"/>
                      <a:gd name="T57" fmla="*/ 851598 h 391"/>
                      <a:gd name="T58" fmla="*/ 1455595 w 391"/>
                      <a:gd name="T59" fmla="*/ 855350 h 391"/>
                      <a:gd name="T60" fmla="*/ 0 w 391"/>
                      <a:gd name="T61" fmla="*/ 731549 h 391"/>
                      <a:gd name="T62" fmla="*/ 15006 w 391"/>
                      <a:gd name="T63" fmla="*/ 731549 h 391"/>
                      <a:gd name="T64" fmla="*/ 1448092 w 391"/>
                      <a:gd name="T65" fmla="*/ 671525 h 391"/>
                      <a:gd name="T66" fmla="*/ 1451844 w 391"/>
                      <a:gd name="T67" fmla="*/ 731549 h 391"/>
                      <a:gd name="T68" fmla="*/ 22509 w 391"/>
                      <a:gd name="T69" fmla="*/ 547724 h 391"/>
                      <a:gd name="T70" fmla="*/ 1440589 w 391"/>
                      <a:gd name="T71" fmla="*/ 611500 h 391"/>
                      <a:gd name="T72" fmla="*/ 1455595 w 391"/>
                      <a:gd name="T73" fmla="*/ 607749 h 391"/>
                      <a:gd name="T74" fmla="*/ 41267 w 391"/>
                      <a:gd name="T75" fmla="*/ 487700 h 391"/>
                      <a:gd name="T76" fmla="*/ 56273 w 391"/>
                      <a:gd name="T77" fmla="*/ 495203 h 391"/>
                      <a:gd name="T78" fmla="*/ 1399322 w 391"/>
                      <a:gd name="T79" fmla="*/ 431426 h 391"/>
                      <a:gd name="T80" fmla="*/ 105043 w 391"/>
                      <a:gd name="T81" fmla="*/ 382657 h 391"/>
                      <a:gd name="T82" fmla="*/ 135055 w 391"/>
                      <a:gd name="T83" fmla="*/ 330135 h 391"/>
                      <a:gd name="T84" fmla="*/ 1328043 w 391"/>
                      <a:gd name="T85" fmla="*/ 330135 h 391"/>
                      <a:gd name="T86" fmla="*/ 1358056 w 391"/>
                      <a:gd name="T87" fmla="*/ 382657 h 391"/>
                      <a:gd name="T88" fmla="*/ 202583 w 391"/>
                      <a:gd name="T89" fmla="*/ 225092 h 391"/>
                      <a:gd name="T90" fmla="*/ 1290528 w 391"/>
                      <a:gd name="T91" fmla="*/ 281365 h 391"/>
                      <a:gd name="T92" fmla="*/ 1301783 w 391"/>
                      <a:gd name="T93" fmla="*/ 270111 h 391"/>
                      <a:gd name="T94" fmla="*/ 247601 w 391"/>
                      <a:gd name="T95" fmla="*/ 183825 h 391"/>
                      <a:gd name="T96" fmla="*/ 258856 w 391"/>
                      <a:gd name="T97" fmla="*/ 195080 h 391"/>
                      <a:gd name="T98" fmla="*/ 1166727 w 391"/>
                      <a:gd name="T99" fmla="*/ 142558 h 391"/>
                      <a:gd name="T100" fmla="*/ 356396 w 391"/>
                      <a:gd name="T101" fmla="*/ 123801 h 391"/>
                      <a:gd name="T102" fmla="*/ 408917 w 391"/>
                      <a:gd name="T103" fmla="*/ 93788 h 391"/>
                      <a:gd name="T104" fmla="*/ 1054181 w 391"/>
                      <a:gd name="T105" fmla="*/ 90037 h 391"/>
                      <a:gd name="T106" fmla="*/ 1106703 w 391"/>
                      <a:gd name="T107" fmla="*/ 120049 h 391"/>
                      <a:gd name="T108" fmla="*/ 517712 w 391"/>
                      <a:gd name="T109" fmla="*/ 33764 h 391"/>
                      <a:gd name="T110" fmla="*/ 997908 w 391"/>
                      <a:gd name="T111" fmla="*/ 67528 h 391"/>
                      <a:gd name="T112" fmla="*/ 1005411 w 391"/>
                      <a:gd name="T113" fmla="*/ 52521 h 391"/>
                      <a:gd name="T114" fmla="*/ 577736 w 391"/>
                      <a:gd name="T115" fmla="*/ 15006 h 391"/>
                      <a:gd name="T116" fmla="*/ 581488 w 391"/>
                      <a:gd name="T117" fmla="*/ 30012 h 391"/>
                      <a:gd name="T118" fmla="*/ 825338 w 391"/>
                      <a:gd name="T119" fmla="*/ 3752 h 391"/>
                      <a:gd name="T120" fmla="*/ 701537 w 391"/>
                      <a:gd name="T121" fmla="*/ 15006 h 391"/>
                      <a:gd name="T122" fmla="*/ 761562 w 391"/>
                      <a:gd name="T123" fmla="*/ 15006 h 3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391"/>
                      <a:gd name="T188" fmla="*/ 391 w 391"/>
                      <a:gd name="T189" fmla="*/ 391 h 3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391">
                        <a:moveTo>
                          <a:pt x="187" y="391"/>
                        </a:moveTo>
                        <a:cubicBezTo>
                          <a:pt x="182" y="391"/>
                          <a:pt x="176" y="390"/>
                          <a:pt x="171" y="390"/>
                        </a:cubicBezTo>
                        <a:cubicBezTo>
                          <a:pt x="171" y="385"/>
                          <a:pt x="171" y="385"/>
                          <a:pt x="171" y="385"/>
                        </a:cubicBezTo>
                        <a:cubicBezTo>
                          <a:pt x="177" y="386"/>
                          <a:pt x="182" y="387"/>
                          <a:pt x="188" y="387"/>
                        </a:cubicBezTo>
                        <a:lnTo>
                          <a:pt x="187" y="391"/>
                        </a:lnTo>
                        <a:close/>
                        <a:moveTo>
                          <a:pt x="204" y="391"/>
                        </a:moveTo>
                        <a:cubicBezTo>
                          <a:pt x="204" y="387"/>
                          <a:pt x="204" y="387"/>
                          <a:pt x="204" y="387"/>
                        </a:cubicBezTo>
                        <a:cubicBezTo>
                          <a:pt x="209" y="386"/>
                          <a:pt x="215" y="386"/>
                          <a:pt x="220" y="385"/>
                        </a:cubicBezTo>
                        <a:cubicBezTo>
                          <a:pt x="221" y="389"/>
                          <a:pt x="221" y="389"/>
                          <a:pt x="221" y="389"/>
                        </a:cubicBezTo>
                        <a:cubicBezTo>
                          <a:pt x="215" y="390"/>
                          <a:pt x="210" y="391"/>
                          <a:pt x="204" y="391"/>
                        </a:cubicBezTo>
                        <a:close/>
                        <a:moveTo>
                          <a:pt x="155" y="387"/>
                        </a:moveTo>
                        <a:cubicBezTo>
                          <a:pt x="149" y="386"/>
                          <a:pt x="144" y="384"/>
                          <a:pt x="138" y="383"/>
                        </a:cubicBezTo>
                        <a:cubicBezTo>
                          <a:pt x="140" y="379"/>
                          <a:pt x="140" y="379"/>
                          <a:pt x="140" y="379"/>
                        </a:cubicBezTo>
                        <a:cubicBezTo>
                          <a:pt x="145" y="380"/>
                          <a:pt x="150" y="382"/>
                          <a:pt x="155" y="383"/>
                        </a:cubicBezTo>
                        <a:lnTo>
                          <a:pt x="155" y="387"/>
                        </a:lnTo>
                        <a:close/>
                        <a:moveTo>
                          <a:pt x="237" y="387"/>
                        </a:moveTo>
                        <a:cubicBezTo>
                          <a:pt x="236" y="383"/>
                          <a:pt x="236" y="383"/>
                          <a:pt x="236" y="383"/>
                        </a:cubicBezTo>
                        <a:cubicBezTo>
                          <a:pt x="241" y="381"/>
                          <a:pt x="247" y="380"/>
                          <a:pt x="252" y="378"/>
                        </a:cubicBezTo>
                        <a:cubicBezTo>
                          <a:pt x="253" y="382"/>
                          <a:pt x="253" y="382"/>
                          <a:pt x="253" y="382"/>
                        </a:cubicBezTo>
                        <a:cubicBezTo>
                          <a:pt x="248" y="384"/>
                          <a:pt x="242" y="385"/>
                          <a:pt x="237" y="387"/>
                        </a:cubicBezTo>
                        <a:close/>
                        <a:moveTo>
                          <a:pt x="123" y="377"/>
                        </a:moveTo>
                        <a:cubicBezTo>
                          <a:pt x="118" y="375"/>
                          <a:pt x="113" y="373"/>
                          <a:pt x="108" y="370"/>
                        </a:cubicBezTo>
                        <a:cubicBezTo>
                          <a:pt x="110" y="367"/>
                          <a:pt x="110" y="367"/>
                          <a:pt x="110" y="367"/>
                        </a:cubicBezTo>
                        <a:cubicBezTo>
                          <a:pt x="114" y="369"/>
                          <a:pt x="119" y="371"/>
                          <a:pt x="124" y="373"/>
                        </a:cubicBezTo>
                        <a:lnTo>
                          <a:pt x="123" y="377"/>
                        </a:lnTo>
                        <a:close/>
                        <a:moveTo>
                          <a:pt x="269" y="377"/>
                        </a:moveTo>
                        <a:cubicBezTo>
                          <a:pt x="267" y="373"/>
                          <a:pt x="267" y="373"/>
                          <a:pt x="267" y="373"/>
                        </a:cubicBezTo>
                        <a:cubicBezTo>
                          <a:pt x="272" y="371"/>
                          <a:pt x="277" y="369"/>
                          <a:pt x="282" y="366"/>
                        </a:cubicBezTo>
                        <a:cubicBezTo>
                          <a:pt x="284" y="370"/>
                          <a:pt x="284" y="370"/>
                          <a:pt x="284" y="370"/>
                        </a:cubicBezTo>
                        <a:cubicBezTo>
                          <a:pt x="279" y="372"/>
                          <a:pt x="274" y="375"/>
                          <a:pt x="269" y="377"/>
                        </a:cubicBezTo>
                        <a:close/>
                        <a:moveTo>
                          <a:pt x="93" y="362"/>
                        </a:moveTo>
                        <a:cubicBezTo>
                          <a:pt x="88" y="359"/>
                          <a:pt x="84" y="356"/>
                          <a:pt x="79" y="353"/>
                        </a:cubicBezTo>
                        <a:cubicBezTo>
                          <a:pt x="82" y="350"/>
                          <a:pt x="82" y="350"/>
                          <a:pt x="82" y="350"/>
                        </a:cubicBezTo>
                        <a:cubicBezTo>
                          <a:pt x="86" y="353"/>
                          <a:pt x="91" y="356"/>
                          <a:pt x="95" y="359"/>
                        </a:cubicBezTo>
                        <a:lnTo>
                          <a:pt x="93" y="362"/>
                        </a:lnTo>
                        <a:close/>
                        <a:moveTo>
                          <a:pt x="298" y="362"/>
                        </a:moveTo>
                        <a:cubicBezTo>
                          <a:pt x="296" y="358"/>
                          <a:pt x="296" y="358"/>
                          <a:pt x="296" y="358"/>
                        </a:cubicBezTo>
                        <a:cubicBezTo>
                          <a:pt x="301" y="355"/>
                          <a:pt x="305" y="352"/>
                          <a:pt x="309" y="349"/>
                        </a:cubicBezTo>
                        <a:cubicBezTo>
                          <a:pt x="312" y="352"/>
                          <a:pt x="312" y="352"/>
                          <a:pt x="312" y="352"/>
                        </a:cubicBezTo>
                        <a:cubicBezTo>
                          <a:pt x="307" y="356"/>
                          <a:pt x="303" y="359"/>
                          <a:pt x="298" y="362"/>
                        </a:cubicBezTo>
                        <a:close/>
                        <a:moveTo>
                          <a:pt x="66" y="343"/>
                        </a:moveTo>
                        <a:cubicBezTo>
                          <a:pt x="62" y="339"/>
                          <a:pt x="58" y="335"/>
                          <a:pt x="54" y="331"/>
                        </a:cubicBezTo>
                        <a:cubicBezTo>
                          <a:pt x="57" y="328"/>
                          <a:pt x="57" y="328"/>
                          <a:pt x="57" y="328"/>
                        </a:cubicBezTo>
                        <a:cubicBezTo>
                          <a:pt x="61" y="332"/>
                          <a:pt x="65" y="336"/>
                          <a:pt x="69" y="340"/>
                        </a:cubicBezTo>
                        <a:lnTo>
                          <a:pt x="66" y="343"/>
                        </a:lnTo>
                        <a:close/>
                        <a:moveTo>
                          <a:pt x="325" y="342"/>
                        </a:moveTo>
                        <a:cubicBezTo>
                          <a:pt x="322" y="339"/>
                          <a:pt x="322" y="339"/>
                          <a:pt x="322" y="339"/>
                        </a:cubicBezTo>
                        <a:cubicBezTo>
                          <a:pt x="326" y="335"/>
                          <a:pt x="330" y="331"/>
                          <a:pt x="334" y="328"/>
                        </a:cubicBezTo>
                        <a:cubicBezTo>
                          <a:pt x="337" y="330"/>
                          <a:pt x="337" y="330"/>
                          <a:pt x="337" y="330"/>
                        </a:cubicBezTo>
                        <a:cubicBezTo>
                          <a:pt x="333" y="334"/>
                          <a:pt x="329" y="338"/>
                          <a:pt x="325" y="342"/>
                        </a:cubicBezTo>
                        <a:close/>
                        <a:moveTo>
                          <a:pt x="43" y="319"/>
                        </a:moveTo>
                        <a:cubicBezTo>
                          <a:pt x="40" y="315"/>
                          <a:pt x="37" y="310"/>
                          <a:pt x="34" y="306"/>
                        </a:cubicBezTo>
                        <a:cubicBezTo>
                          <a:pt x="37" y="303"/>
                          <a:pt x="37" y="303"/>
                          <a:pt x="37" y="303"/>
                        </a:cubicBezTo>
                        <a:cubicBezTo>
                          <a:pt x="40" y="308"/>
                          <a:pt x="43" y="312"/>
                          <a:pt x="47" y="316"/>
                        </a:cubicBezTo>
                        <a:lnTo>
                          <a:pt x="43" y="319"/>
                        </a:lnTo>
                        <a:close/>
                        <a:moveTo>
                          <a:pt x="348" y="318"/>
                        </a:moveTo>
                        <a:cubicBezTo>
                          <a:pt x="344" y="315"/>
                          <a:pt x="344" y="315"/>
                          <a:pt x="344" y="315"/>
                        </a:cubicBezTo>
                        <a:cubicBezTo>
                          <a:pt x="348" y="311"/>
                          <a:pt x="351" y="307"/>
                          <a:pt x="354" y="302"/>
                        </a:cubicBezTo>
                        <a:cubicBezTo>
                          <a:pt x="357" y="305"/>
                          <a:pt x="357" y="305"/>
                          <a:pt x="357" y="305"/>
                        </a:cubicBezTo>
                        <a:cubicBezTo>
                          <a:pt x="354" y="309"/>
                          <a:pt x="351" y="314"/>
                          <a:pt x="348" y="318"/>
                        </a:cubicBezTo>
                        <a:close/>
                        <a:moveTo>
                          <a:pt x="25" y="291"/>
                        </a:moveTo>
                        <a:cubicBezTo>
                          <a:pt x="22" y="287"/>
                          <a:pt x="20" y="282"/>
                          <a:pt x="17" y="277"/>
                        </a:cubicBezTo>
                        <a:cubicBezTo>
                          <a:pt x="21" y="275"/>
                          <a:pt x="21" y="275"/>
                          <a:pt x="21" y="275"/>
                        </a:cubicBezTo>
                        <a:cubicBezTo>
                          <a:pt x="23" y="280"/>
                          <a:pt x="26" y="285"/>
                          <a:pt x="28" y="289"/>
                        </a:cubicBezTo>
                        <a:lnTo>
                          <a:pt x="25" y="291"/>
                        </a:lnTo>
                        <a:close/>
                        <a:moveTo>
                          <a:pt x="366" y="290"/>
                        </a:moveTo>
                        <a:cubicBezTo>
                          <a:pt x="363" y="288"/>
                          <a:pt x="363" y="288"/>
                          <a:pt x="363" y="288"/>
                        </a:cubicBezTo>
                        <a:cubicBezTo>
                          <a:pt x="365" y="284"/>
                          <a:pt x="368" y="279"/>
                          <a:pt x="370" y="274"/>
                        </a:cubicBezTo>
                        <a:cubicBezTo>
                          <a:pt x="374" y="276"/>
                          <a:pt x="374" y="276"/>
                          <a:pt x="374" y="276"/>
                        </a:cubicBezTo>
                        <a:cubicBezTo>
                          <a:pt x="371" y="281"/>
                          <a:pt x="369" y="286"/>
                          <a:pt x="366" y="290"/>
                        </a:cubicBezTo>
                        <a:close/>
                        <a:moveTo>
                          <a:pt x="11" y="261"/>
                        </a:moveTo>
                        <a:cubicBezTo>
                          <a:pt x="9" y="256"/>
                          <a:pt x="7" y="251"/>
                          <a:pt x="6" y="246"/>
                        </a:cubicBezTo>
                        <a:cubicBezTo>
                          <a:pt x="10" y="244"/>
                          <a:pt x="10" y="244"/>
                          <a:pt x="10" y="244"/>
                        </a:cubicBezTo>
                        <a:cubicBezTo>
                          <a:pt x="11" y="250"/>
                          <a:pt x="13" y="255"/>
                          <a:pt x="15" y="260"/>
                        </a:cubicBezTo>
                        <a:lnTo>
                          <a:pt x="11" y="261"/>
                        </a:lnTo>
                        <a:close/>
                        <a:moveTo>
                          <a:pt x="380" y="260"/>
                        </a:moveTo>
                        <a:cubicBezTo>
                          <a:pt x="376" y="259"/>
                          <a:pt x="376" y="259"/>
                          <a:pt x="376" y="259"/>
                        </a:cubicBezTo>
                        <a:cubicBezTo>
                          <a:pt x="378" y="254"/>
                          <a:pt x="379" y="249"/>
                          <a:pt x="381" y="243"/>
                        </a:cubicBezTo>
                        <a:cubicBezTo>
                          <a:pt x="385" y="244"/>
                          <a:pt x="385" y="244"/>
                          <a:pt x="385" y="244"/>
                        </a:cubicBezTo>
                        <a:cubicBezTo>
                          <a:pt x="383" y="250"/>
                          <a:pt x="382" y="255"/>
                          <a:pt x="380" y="260"/>
                        </a:cubicBezTo>
                        <a:close/>
                        <a:moveTo>
                          <a:pt x="3" y="229"/>
                        </a:moveTo>
                        <a:cubicBezTo>
                          <a:pt x="2" y="224"/>
                          <a:pt x="1" y="218"/>
                          <a:pt x="0" y="213"/>
                        </a:cubicBezTo>
                        <a:cubicBezTo>
                          <a:pt x="4" y="212"/>
                          <a:pt x="4" y="212"/>
                          <a:pt x="4" y="212"/>
                        </a:cubicBezTo>
                        <a:cubicBezTo>
                          <a:pt x="5" y="218"/>
                          <a:pt x="6" y="223"/>
                          <a:pt x="7" y="229"/>
                        </a:cubicBezTo>
                        <a:lnTo>
                          <a:pt x="3" y="229"/>
                        </a:lnTo>
                        <a:close/>
                        <a:moveTo>
                          <a:pt x="388" y="228"/>
                        </a:moveTo>
                        <a:cubicBezTo>
                          <a:pt x="384" y="227"/>
                          <a:pt x="384" y="227"/>
                          <a:pt x="384" y="227"/>
                        </a:cubicBezTo>
                        <a:cubicBezTo>
                          <a:pt x="385" y="222"/>
                          <a:pt x="385" y="217"/>
                          <a:pt x="386" y="211"/>
                        </a:cubicBezTo>
                        <a:cubicBezTo>
                          <a:pt x="390" y="212"/>
                          <a:pt x="390" y="212"/>
                          <a:pt x="390" y="212"/>
                        </a:cubicBezTo>
                        <a:cubicBezTo>
                          <a:pt x="390" y="217"/>
                          <a:pt x="389" y="223"/>
                          <a:pt x="388" y="228"/>
                        </a:cubicBezTo>
                        <a:close/>
                        <a:moveTo>
                          <a:pt x="4" y="196"/>
                        </a:moveTo>
                        <a:cubicBezTo>
                          <a:pt x="0" y="196"/>
                          <a:pt x="0" y="196"/>
                          <a:pt x="0" y="196"/>
                        </a:cubicBezTo>
                        <a:cubicBezTo>
                          <a:pt x="0" y="195"/>
                          <a:pt x="0" y="195"/>
                          <a:pt x="0" y="195"/>
                        </a:cubicBezTo>
                        <a:cubicBezTo>
                          <a:pt x="0" y="190"/>
                          <a:pt x="0" y="184"/>
                          <a:pt x="0" y="179"/>
                        </a:cubicBezTo>
                        <a:cubicBezTo>
                          <a:pt x="4" y="179"/>
                          <a:pt x="4" y="179"/>
                          <a:pt x="4" y="179"/>
                        </a:cubicBezTo>
                        <a:cubicBezTo>
                          <a:pt x="4" y="185"/>
                          <a:pt x="4" y="190"/>
                          <a:pt x="4" y="195"/>
                        </a:cubicBezTo>
                        <a:lnTo>
                          <a:pt x="4" y="196"/>
                        </a:lnTo>
                        <a:close/>
                        <a:moveTo>
                          <a:pt x="387" y="195"/>
                        </a:moveTo>
                        <a:cubicBezTo>
                          <a:pt x="387" y="190"/>
                          <a:pt x="386" y="184"/>
                          <a:pt x="386" y="179"/>
                        </a:cubicBezTo>
                        <a:cubicBezTo>
                          <a:pt x="390" y="179"/>
                          <a:pt x="390" y="179"/>
                          <a:pt x="390" y="179"/>
                        </a:cubicBezTo>
                        <a:cubicBezTo>
                          <a:pt x="390" y="184"/>
                          <a:pt x="391" y="190"/>
                          <a:pt x="391" y="195"/>
                        </a:cubicBezTo>
                        <a:lnTo>
                          <a:pt x="387" y="195"/>
                        </a:lnTo>
                        <a:close/>
                        <a:moveTo>
                          <a:pt x="6" y="163"/>
                        </a:moveTo>
                        <a:cubicBezTo>
                          <a:pt x="2" y="162"/>
                          <a:pt x="2" y="162"/>
                          <a:pt x="2" y="162"/>
                        </a:cubicBezTo>
                        <a:cubicBezTo>
                          <a:pt x="3" y="157"/>
                          <a:pt x="4" y="152"/>
                          <a:pt x="6" y="146"/>
                        </a:cubicBezTo>
                        <a:cubicBezTo>
                          <a:pt x="10" y="147"/>
                          <a:pt x="10" y="147"/>
                          <a:pt x="10" y="147"/>
                        </a:cubicBezTo>
                        <a:cubicBezTo>
                          <a:pt x="8" y="152"/>
                          <a:pt x="7" y="158"/>
                          <a:pt x="6" y="163"/>
                        </a:cubicBezTo>
                        <a:close/>
                        <a:moveTo>
                          <a:pt x="384" y="163"/>
                        </a:moveTo>
                        <a:cubicBezTo>
                          <a:pt x="383" y="157"/>
                          <a:pt x="382" y="152"/>
                          <a:pt x="380" y="147"/>
                        </a:cubicBezTo>
                        <a:cubicBezTo>
                          <a:pt x="384" y="146"/>
                          <a:pt x="384" y="146"/>
                          <a:pt x="384" y="146"/>
                        </a:cubicBezTo>
                        <a:cubicBezTo>
                          <a:pt x="386" y="151"/>
                          <a:pt x="387" y="157"/>
                          <a:pt x="388" y="162"/>
                        </a:cubicBezTo>
                        <a:lnTo>
                          <a:pt x="384" y="163"/>
                        </a:lnTo>
                        <a:close/>
                        <a:moveTo>
                          <a:pt x="15" y="132"/>
                        </a:moveTo>
                        <a:cubicBezTo>
                          <a:pt x="11" y="130"/>
                          <a:pt x="11" y="130"/>
                          <a:pt x="11" y="130"/>
                        </a:cubicBezTo>
                        <a:cubicBezTo>
                          <a:pt x="13" y="125"/>
                          <a:pt x="15" y="120"/>
                          <a:pt x="17" y="115"/>
                        </a:cubicBezTo>
                        <a:cubicBezTo>
                          <a:pt x="21" y="117"/>
                          <a:pt x="21" y="117"/>
                          <a:pt x="21" y="117"/>
                        </a:cubicBezTo>
                        <a:cubicBezTo>
                          <a:pt x="18" y="122"/>
                          <a:pt x="16" y="127"/>
                          <a:pt x="15" y="132"/>
                        </a:cubicBezTo>
                        <a:close/>
                        <a:moveTo>
                          <a:pt x="376" y="131"/>
                        </a:moveTo>
                        <a:cubicBezTo>
                          <a:pt x="374" y="126"/>
                          <a:pt x="372" y="121"/>
                          <a:pt x="369" y="116"/>
                        </a:cubicBezTo>
                        <a:cubicBezTo>
                          <a:pt x="373" y="115"/>
                          <a:pt x="373" y="115"/>
                          <a:pt x="373" y="115"/>
                        </a:cubicBezTo>
                        <a:cubicBezTo>
                          <a:pt x="375" y="120"/>
                          <a:pt x="378" y="125"/>
                          <a:pt x="379" y="130"/>
                        </a:cubicBezTo>
                        <a:lnTo>
                          <a:pt x="376" y="131"/>
                        </a:lnTo>
                        <a:close/>
                        <a:moveTo>
                          <a:pt x="28" y="102"/>
                        </a:moveTo>
                        <a:cubicBezTo>
                          <a:pt x="24" y="100"/>
                          <a:pt x="24" y="100"/>
                          <a:pt x="24" y="100"/>
                        </a:cubicBezTo>
                        <a:cubicBezTo>
                          <a:pt x="27" y="95"/>
                          <a:pt x="30" y="91"/>
                          <a:pt x="33" y="86"/>
                        </a:cubicBezTo>
                        <a:cubicBezTo>
                          <a:pt x="36" y="88"/>
                          <a:pt x="36" y="88"/>
                          <a:pt x="36" y="88"/>
                        </a:cubicBezTo>
                        <a:cubicBezTo>
                          <a:pt x="33" y="93"/>
                          <a:pt x="31" y="97"/>
                          <a:pt x="28" y="102"/>
                        </a:cubicBezTo>
                        <a:close/>
                        <a:moveTo>
                          <a:pt x="362" y="102"/>
                        </a:moveTo>
                        <a:cubicBezTo>
                          <a:pt x="359" y="97"/>
                          <a:pt x="357" y="92"/>
                          <a:pt x="354" y="88"/>
                        </a:cubicBezTo>
                        <a:cubicBezTo>
                          <a:pt x="357" y="86"/>
                          <a:pt x="357" y="86"/>
                          <a:pt x="357" y="86"/>
                        </a:cubicBezTo>
                        <a:cubicBezTo>
                          <a:pt x="360" y="90"/>
                          <a:pt x="363" y="95"/>
                          <a:pt x="366" y="100"/>
                        </a:cubicBezTo>
                        <a:lnTo>
                          <a:pt x="362" y="102"/>
                        </a:lnTo>
                        <a:close/>
                        <a:moveTo>
                          <a:pt x="46" y="75"/>
                        </a:moveTo>
                        <a:cubicBezTo>
                          <a:pt x="43" y="73"/>
                          <a:pt x="43" y="73"/>
                          <a:pt x="43" y="73"/>
                        </a:cubicBezTo>
                        <a:cubicBezTo>
                          <a:pt x="46" y="68"/>
                          <a:pt x="50" y="64"/>
                          <a:pt x="54" y="60"/>
                        </a:cubicBezTo>
                        <a:cubicBezTo>
                          <a:pt x="57" y="63"/>
                          <a:pt x="57" y="63"/>
                          <a:pt x="57" y="63"/>
                        </a:cubicBezTo>
                        <a:cubicBezTo>
                          <a:pt x="53" y="67"/>
                          <a:pt x="50" y="71"/>
                          <a:pt x="46" y="75"/>
                        </a:cubicBezTo>
                        <a:close/>
                        <a:moveTo>
                          <a:pt x="344" y="75"/>
                        </a:moveTo>
                        <a:cubicBezTo>
                          <a:pt x="341" y="71"/>
                          <a:pt x="337" y="67"/>
                          <a:pt x="333" y="63"/>
                        </a:cubicBezTo>
                        <a:cubicBezTo>
                          <a:pt x="336" y="60"/>
                          <a:pt x="336" y="60"/>
                          <a:pt x="336" y="60"/>
                        </a:cubicBezTo>
                        <a:cubicBezTo>
                          <a:pt x="340" y="64"/>
                          <a:pt x="344" y="68"/>
                          <a:pt x="347" y="72"/>
                        </a:cubicBezTo>
                        <a:lnTo>
                          <a:pt x="344" y="75"/>
                        </a:lnTo>
                        <a:close/>
                        <a:moveTo>
                          <a:pt x="69" y="52"/>
                        </a:moveTo>
                        <a:cubicBezTo>
                          <a:pt x="66" y="49"/>
                          <a:pt x="66" y="49"/>
                          <a:pt x="66" y="49"/>
                        </a:cubicBezTo>
                        <a:cubicBezTo>
                          <a:pt x="70" y="45"/>
                          <a:pt x="74" y="42"/>
                          <a:pt x="79" y="38"/>
                        </a:cubicBezTo>
                        <a:cubicBezTo>
                          <a:pt x="81" y="42"/>
                          <a:pt x="81" y="42"/>
                          <a:pt x="81" y="42"/>
                        </a:cubicBezTo>
                        <a:cubicBezTo>
                          <a:pt x="77" y="45"/>
                          <a:pt x="73" y="48"/>
                          <a:pt x="69" y="52"/>
                        </a:cubicBezTo>
                        <a:close/>
                        <a:moveTo>
                          <a:pt x="321" y="52"/>
                        </a:moveTo>
                        <a:cubicBezTo>
                          <a:pt x="317" y="48"/>
                          <a:pt x="313" y="45"/>
                          <a:pt x="309" y="41"/>
                        </a:cubicBezTo>
                        <a:cubicBezTo>
                          <a:pt x="311" y="38"/>
                          <a:pt x="311" y="38"/>
                          <a:pt x="311" y="38"/>
                        </a:cubicBezTo>
                        <a:cubicBezTo>
                          <a:pt x="316" y="41"/>
                          <a:pt x="320" y="45"/>
                          <a:pt x="324" y="49"/>
                        </a:cubicBezTo>
                        <a:lnTo>
                          <a:pt x="321" y="52"/>
                        </a:lnTo>
                        <a:close/>
                        <a:moveTo>
                          <a:pt x="95" y="33"/>
                        </a:moveTo>
                        <a:cubicBezTo>
                          <a:pt x="93" y="29"/>
                          <a:pt x="93" y="29"/>
                          <a:pt x="93" y="29"/>
                        </a:cubicBezTo>
                        <a:cubicBezTo>
                          <a:pt x="97" y="26"/>
                          <a:pt x="102" y="23"/>
                          <a:pt x="107" y="21"/>
                        </a:cubicBezTo>
                        <a:cubicBezTo>
                          <a:pt x="109" y="25"/>
                          <a:pt x="109" y="25"/>
                          <a:pt x="109" y="25"/>
                        </a:cubicBezTo>
                        <a:cubicBezTo>
                          <a:pt x="104" y="27"/>
                          <a:pt x="99" y="30"/>
                          <a:pt x="95" y="33"/>
                        </a:cubicBezTo>
                        <a:close/>
                        <a:moveTo>
                          <a:pt x="295" y="32"/>
                        </a:moveTo>
                        <a:cubicBezTo>
                          <a:pt x="291" y="29"/>
                          <a:pt x="286" y="27"/>
                          <a:pt x="281" y="24"/>
                        </a:cubicBezTo>
                        <a:cubicBezTo>
                          <a:pt x="283" y="21"/>
                          <a:pt x="283" y="21"/>
                          <a:pt x="283" y="21"/>
                        </a:cubicBezTo>
                        <a:cubicBezTo>
                          <a:pt x="288" y="23"/>
                          <a:pt x="293" y="26"/>
                          <a:pt x="297" y="29"/>
                        </a:cubicBezTo>
                        <a:lnTo>
                          <a:pt x="295" y="32"/>
                        </a:lnTo>
                        <a:close/>
                        <a:moveTo>
                          <a:pt x="124" y="18"/>
                        </a:moveTo>
                        <a:cubicBezTo>
                          <a:pt x="122" y="14"/>
                          <a:pt x="122" y="14"/>
                          <a:pt x="122" y="14"/>
                        </a:cubicBezTo>
                        <a:cubicBezTo>
                          <a:pt x="127" y="12"/>
                          <a:pt x="132" y="10"/>
                          <a:pt x="138" y="9"/>
                        </a:cubicBezTo>
                        <a:cubicBezTo>
                          <a:pt x="139" y="12"/>
                          <a:pt x="139" y="12"/>
                          <a:pt x="139" y="12"/>
                        </a:cubicBezTo>
                        <a:cubicBezTo>
                          <a:pt x="134" y="14"/>
                          <a:pt x="129" y="16"/>
                          <a:pt x="124" y="18"/>
                        </a:cubicBezTo>
                        <a:close/>
                        <a:moveTo>
                          <a:pt x="266" y="18"/>
                        </a:moveTo>
                        <a:cubicBezTo>
                          <a:pt x="261" y="16"/>
                          <a:pt x="256" y="14"/>
                          <a:pt x="251" y="12"/>
                        </a:cubicBezTo>
                        <a:cubicBezTo>
                          <a:pt x="252" y="8"/>
                          <a:pt x="252" y="8"/>
                          <a:pt x="252" y="8"/>
                        </a:cubicBezTo>
                        <a:cubicBezTo>
                          <a:pt x="257" y="10"/>
                          <a:pt x="263" y="12"/>
                          <a:pt x="268" y="14"/>
                        </a:cubicBezTo>
                        <a:lnTo>
                          <a:pt x="266" y="18"/>
                        </a:lnTo>
                        <a:close/>
                        <a:moveTo>
                          <a:pt x="155" y="8"/>
                        </a:moveTo>
                        <a:cubicBezTo>
                          <a:pt x="154" y="4"/>
                          <a:pt x="154" y="4"/>
                          <a:pt x="154" y="4"/>
                        </a:cubicBezTo>
                        <a:cubicBezTo>
                          <a:pt x="159" y="3"/>
                          <a:pt x="165" y="2"/>
                          <a:pt x="170" y="2"/>
                        </a:cubicBezTo>
                        <a:cubicBezTo>
                          <a:pt x="171" y="6"/>
                          <a:pt x="171" y="6"/>
                          <a:pt x="171" y="6"/>
                        </a:cubicBezTo>
                        <a:cubicBezTo>
                          <a:pt x="165" y="6"/>
                          <a:pt x="160" y="7"/>
                          <a:pt x="155" y="8"/>
                        </a:cubicBezTo>
                        <a:close/>
                        <a:moveTo>
                          <a:pt x="235" y="8"/>
                        </a:moveTo>
                        <a:cubicBezTo>
                          <a:pt x="230" y="7"/>
                          <a:pt x="225" y="6"/>
                          <a:pt x="219" y="6"/>
                        </a:cubicBezTo>
                        <a:cubicBezTo>
                          <a:pt x="220" y="1"/>
                          <a:pt x="220" y="1"/>
                          <a:pt x="220" y="1"/>
                        </a:cubicBezTo>
                        <a:cubicBezTo>
                          <a:pt x="225" y="2"/>
                          <a:pt x="231" y="3"/>
                          <a:pt x="236" y="4"/>
                        </a:cubicBezTo>
                        <a:lnTo>
                          <a:pt x="235" y="8"/>
                        </a:lnTo>
                        <a:close/>
                        <a:moveTo>
                          <a:pt x="187" y="4"/>
                        </a:moveTo>
                        <a:cubicBezTo>
                          <a:pt x="187" y="0"/>
                          <a:pt x="187" y="0"/>
                          <a:pt x="187" y="0"/>
                        </a:cubicBezTo>
                        <a:cubicBezTo>
                          <a:pt x="192" y="0"/>
                          <a:pt x="198" y="0"/>
                          <a:pt x="203" y="0"/>
                        </a:cubicBezTo>
                        <a:cubicBezTo>
                          <a:pt x="203" y="4"/>
                          <a:pt x="203" y="4"/>
                          <a:pt x="203" y="4"/>
                        </a:cubicBezTo>
                        <a:cubicBezTo>
                          <a:pt x="198" y="4"/>
                          <a:pt x="192" y="4"/>
                          <a:pt x="187"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63" name="Freeform 22"/>
                  <p:cNvSpPr>
                    <a:spLocks/>
                  </p:cNvSpPr>
                  <p:nvPr/>
                </p:nvSpPr>
                <p:spPr bwMode="auto">
                  <a:xfrm rot="5400000">
                    <a:off x="4585046" y="3224559"/>
                    <a:ext cx="1526484" cy="1549399"/>
                  </a:xfrm>
                  <a:custGeom>
                    <a:avLst/>
                    <a:gdLst>
                      <a:gd name="T0" fmla="*/ 773113 w 412"/>
                      <a:gd name="T1" fmla="*/ 1549400 h 413"/>
                      <a:gd name="T2" fmla="*/ 0 w 412"/>
                      <a:gd name="T3" fmla="*/ 772824 h 413"/>
                      <a:gd name="T4" fmla="*/ 15012 w 412"/>
                      <a:gd name="T5" fmla="*/ 626513 h 413"/>
                      <a:gd name="T6" fmla="*/ 105083 w 412"/>
                      <a:gd name="T7" fmla="*/ 645271 h 413"/>
                      <a:gd name="T8" fmla="*/ 93824 w 412"/>
                      <a:gd name="T9" fmla="*/ 772824 h 413"/>
                      <a:gd name="T10" fmla="*/ 773113 w 412"/>
                      <a:gd name="T11" fmla="*/ 1455611 h 413"/>
                      <a:gd name="T12" fmla="*/ 1456154 w 412"/>
                      <a:gd name="T13" fmla="*/ 772824 h 413"/>
                      <a:gd name="T14" fmla="*/ 773113 w 412"/>
                      <a:gd name="T15" fmla="*/ 93789 h 413"/>
                      <a:gd name="T16" fmla="*/ 773113 w 412"/>
                      <a:gd name="T17" fmla="*/ 0 h 413"/>
                      <a:gd name="T18" fmla="*/ 1546225 w 412"/>
                      <a:gd name="T19" fmla="*/ 772824 h 413"/>
                      <a:gd name="T20" fmla="*/ 773113 w 412"/>
                      <a:gd name="T21" fmla="*/ 1549400 h 4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2"/>
                      <a:gd name="T34" fmla="*/ 0 h 413"/>
                      <a:gd name="T35" fmla="*/ 412 w 412"/>
                      <a:gd name="T36" fmla="*/ 413 h 413"/>
                      <a:gd name="connsiteX0" fmla="*/ 5000 w 10000"/>
                      <a:gd name="connsiteY0" fmla="*/ 10000 h 10000"/>
                      <a:gd name="connsiteX1" fmla="*/ 0 w 10000"/>
                      <a:gd name="connsiteY1" fmla="*/ 4988 h 10000"/>
                      <a:gd name="connsiteX2" fmla="*/ 97 w 10000"/>
                      <a:gd name="connsiteY2" fmla="*/ 4044 h 10000"/>
                      <a:gd name="connsiteX3" fmla="*/ 607 w 10000"/>
                      <a:gd name="connsiteY3" fmla="*/ 4988 h 10000"/>
                      <a:gd name="connsiteX4" fmla="*/ 5000 w 10000"/>
                      <a:gd name="connsiteY4" fmla="*/ 9395 h 10000"/>
                      <a:gd name="connsiteX5" fmla="*/ 9417 w 10000"/>
                      <a:gd name="connsiteY5" fmla="*/ 4988 h 10000"/>
                      <a:gd name="connsiteX6" fmla="*/ 5000 w 10000"/>
                      <a:gd name="connsiteY6" fmla="*/ 605 h 10000"/>
                      <a:gd name="connsiteX7" fmla="*/ 5000 w 10000"/>
                      <a:gd name="connsiteY7" fmla="*/ 0 h 10000"/>
                      <a:gd name="connsiteX8" fmla="*/ 10000 w 10000"/>
                      <a:gd name="connsiteY8" fmla="*/ 4988 h 10000"/>
                      <a:gd name="connsiteX9" fmla="*/ 5000 w 10000"/>
                      <a:gd name="connsiteY9" fmla="*/ 10000 h 10000"/>
                      <a:gd name="connsiteX0" fmla="*/ 5353 w 10353"/>
                      <a:gd name="connsiteY0" fmla="*/ 10000 h 10000"/>
                      <a:gd name="connsiteX1" fmla="*/ 353 w 10353"/>
                      <a:gd name="connsiteY1" fmla="*/ 4988 h 10000"/>
                      <a:gd name="connsiteX2" fmla="*/ 960 w 10353"/>
                      <a:gd name="connsiteY2" fmla="*/ 4988 h 10000"/>
                      <a:gd name="connsiteX3" fmla="*/ 5353 w 10353"/>
                      <a:gd name="connsiteY3" fmla="*/ 9395 h 10000"/>
                      <a:gd name="connsiteX4" fmla="*/ 9770 w 10353"/>
                      <a:gd name="connsiteY4" fmla="*/ 4988 h 10000"/>
                      <a:gd name="connsiteX5" fmla="*/ 5353 w 10353"/>
                      <a:gd name="connsiteY5" fmla="*/ 605 h 10000"/>
                      <a:gd name="connsiteX6" fmla="*/ 5353 w 10353"/>
                      <a:gd name="connsiteY6" fmla="*/ 0 h 10000"/>
                      <a:gd name="connsiteX7" fmla="*/ 10353 w 10353"/>
                      <a:gd name="connsiteY7" fmla="*/ 4988 h 10000"/>
                      <a:gd name="connsiteX8" fmla="*/ 5353 w 10353"/>
                      <a:gd name="connsiteY8" fmla="*/ 10000 h 10000"/>
                      <a:gd name="connsiteX0" fmla="*/ 5029 w 10029"/>
                      <a:gd name="connsiteY0" fmla="*/ 10000 h 10000"/>
                      <a:gd name="connsiteX1" fmla="*/ 29 w 10029"/>
                      <a:gd name="connsiteY1" fmla="*/ 4988 h 10000"/>
                      <a:gd name="connsiteX2" fmla="*/ 636 w 10029"/>
                      <a:gd name="connsiteY2" fmla="*/ 4988 h 10000"/>
                      <a:gd name="connsiteX3" fmla="*/ 5029 w 10029"/>
                      <a:gd name="connsiteY3" fmla="*/ 9395 h 10000"/>
                      <a:gd name="connsiteX4" fmla="*/ 9446 w 10029"/>
                      <a:gd name="connsiteY4" fmla="*/ 4988 h 10000"/>
                      <a:gd name="connsiteX5" fmla="*/ 5029 w 10029"/>
                      <a:gd name="connsiteY5" fmla="*/ 605 h 10000"/>
                      <a:gd name="connsiteX6" fmla="*/ 5029 w 10029"/>
                      <a:gd name="connsiteY6" fmla="*/ 0 h 10000"/>
                      <a:gd name="connsiteX7" fmla="*/ 10029 w 10029"/>
                      <a:gd name="connsiteY7" fmla="*/ 4988 h 10000"/>
                      <a:gd name="connsiteX8" fmla="*/ 5029 w 10029"/>
                      <a:gd name="connsiteY8" fmla="*/ 10000 h 10000"/>
                      <a:gd name="connsiteX0" fmla="*/ 29 w 10029"/>
                      <a:gd name="connsiteY0" fmla="*/ 4988 h 10000"/>
                      <a:gd name="connsiteX1" fmla="*/ 636 w 10029"/>
                      <a:gd name="connsiteY1" fmla="*/ 4988 h 10000"/>
                      <a:gd name="connsiteX2" fmla="*/ 5029 w 10029"/>
                      <a:gd name="connsiteY2" fmla="*/ 9395 h 10000"/>
                      <a:gd name="connsiteX3" fmla="*/ 9446 w 10029"/>
                      <a:gd name="connsiteY3" fmla="*/ 4988 h 10000"/>
                      <a:gd name="connsiteX4" fmla="*/ 5029 w 10029"/>
                      <a:gd name="connsiteY4" fmla="*/ 605 h 10000"/>
                      <a:gd name="connsiteX5" fmla="*/ 5029 w 10029"/>
                      <a:gd name="connsiteY5" fmla="*/ 0 h 10000"/>
                      <a:gd name="connsiteX6" fmla="*/ 10029 w 10029"/>
                      <a:gd name="connsiteY6" fmla="*/ 4988 h 10000"/>
                      <a:gd name="connsiteX7" fmla="*/ 5029 w 10029"/>
                      <a:gd name="connsiteY7" fmla="*/ 10000 h 10000"/>
                      <a:gd name="connsiteX8" fmla="*/ 235 w 10029"/>
                      <a:gd name="connsiteY8" fmla="*/ 5194 h 10000"/>
                      <a:gd name="connsiteX0" fmla="*/ 537 w 9807"/>
                      <a:gd name="connsiteY0" fmla="*/ 4624 h 10000"/>
                      <a:gd name="connsiteX1" fmla="*/ 414 w 9807"/>
                      <a:gd name="connsiteY1" fmla="*/ 4988 h 10000"/>
                      <a:gd name="connsiteX2" fmla="*/ 4807 w 9807"/>
                      <a:gd name="connsiteY2" fmla="*/ 9395 h 10000"/>
                      <a:gd name="connsiteX3" fmla="*/ 9224 w 9807"/>
                      <a:gd name="connsiteY3" fmla="*/ 4988 h 10000"/>
                      <a:gd name="connsiteX4" fmla="*/ 4807 w 9807"/>
                      <a:gd name="connsiteY4" fmla="*/ 605 h 10000"/>
                      <a:gd name="connsiteX5" fmla="*/ 4807 w 9807"/>
                      <a:gd name="connsiteY5" fmla="*/ 0 h 10000"/>
                      <a:gd name="connsiteX6" fmla="*/ 9807 w 9807"/>
                      <a:gd name="connsiteY6" fmla="*/ 4988 h 10000"/>
                      <a:gd name="connsiteX7" fmla="*/ 4807 w 9807"/>
                      <a:gd name="connsiteY7" fmla="*/ 10000 h 10000"/>
                      <a:gd name="connsiteX8" fmla="*/ 13 w 9807"/>
                      <a:gd name="connsiteY8" fmla="*/ 5194 h 10000"/>
                      <a:gd name="connsiteX0" fmla="*/ 548 w 10000"/>
                      <a:gd name="connsiteY0" fmla="*/ 4624 h 10000"/>
                      <a:gd name="connsiteX1" fmla="*/ 422 w 10000"/>
                      <a:gd name="connsiteY1" fmla="*/ 4988 h 10000"/>
                      <a:gd name="connsiteX2" fmla="*/ 4902 w 10000"/>
                      <a:gd name="connsiteY2" fmla="*/ 9395 h 10000"/>
                      <a:gd name="connsiteX3" fmla="*/ 9406 w 10000"/>
                      <a:gd name="connsiteY3" fmla="*/ 4988 h 10000"/>
                      <a:gd name="connsiteX4" fmla="*/ 4902 w 10000"/>
                      <a:gd name="connsiteY4" fmla="*/ 605 h 10000"/>
                      <a:gd name="connsiteX5" fmla="*/ 4902 w 10000"/>
                      <a:gd name="connsiteY5" fmla="*/ 0 h 10000"/>
                      <a:gd name="connsiteX6" fmla="*/ 10000 w 10000"/>
                      <a:gd name="connsiteY6" fmla="*/ 4988 h 10000"/>
                      <a:gd name="connsiteX7" fmla="*/ 4902 w 10000"/>
                      <a:gd name="connsiteY7" fmla="*/ 10000 h 10000"/>
                      <a:gd name="connsiteX8" fmla="*/ 13 w 10000"/>
                      <a:gd name="connsiteY8" fmla="*/ 5194 h 10000"/>
                      <a:gd name="connsiteX0" fmla="*/ 422 w 10000"/>
                      <a:gd name="connsiteY0" fmla="*/ 4988 h 10000"/>
                      <a:gd name="connsiteX1" fmla="*/ 4902 w 10000"/>
                      <a:gd name="connsiteY1" fmla="*/ 9395 h 10000"/>
                      <a:gd name="connsiteX2" fmla="*/ 9406 w 10000"/>
                      <a:gd name="connsiteY2" fmla="*/ 4988 h 10000"/>
                      <a:gd name="connsiteX3" fmla="*/ 4902 w 10000"/>
                      <a:gd name="connsiteY3" fmla="*/ 605 h 10000"/>
                      <a:gd name="connsiteX4" fmla="*/ 4902 w 10000"/>
                      <a:gd name="connsiteY4" fmla="*/ 0 h 10000"/>
                      <a:gd name="connsiteX5" fmla="*/ 10000 w 10000"/>
                      <a:gd name="connsiteY5" fmla="*/ 4988 h 10000"/>
                      <a:gd name="connsiteX6" fmla="*/ 4902 w 10000"/>
                      <a:gd name="connsiteY6" fmla="*/ 10000 h 10000"/>
                      <a:gd name="connsiteX7" fmla="*/ 13 w 10000"/>
                      <a:gd name="connsiteY7" fmla="*/ 5194 h 10000"/>
                      <a:gd name="connsiteX0" fmla="*/ 392 w 9970"/>
                      <a:gd name="connsiteY0" fmla="*/ 4988 h 10000"/>
                      <a:gd name="connsiteX1" fmla="*/ 4872 w 9970"/>
                      <a:gd name="connsiteY1" fmla="*/ 9395 h 10000"/>
                      <a:gd name="connsiteX2" fmla="*/ 9376 w 9970"/>
                      <a:gd name="connsiteY2" fmla="*/ 4988 h 10000"/>
                      <a:gd name="connsiteX3" fmla="*/ 4872 w 9970"/>
                      <a:gd name="connsiteY3" fmla="*/ 605 h 10000"/>
                      <a:gd name="connsiteX4" fmla="*/ 4872 w 9970"/>
                      <a:gd name="connsiteY4" fmla="*/ 0 h 10000"/>
                      <a:gd name="connsiteX5" fmla="*/ 9970 w 9970"/>
                      <a:gd name="connsiteY5" fmla="*/ 4988 h 10000"/>
                      <a:gd name="connsiteX6" fmla="*/ 4872 w 9970"/>
                      <a:gd name="connsiteY6" fmla="*/ 10000 h 10000"/>
                      <a:gd name="connsiteX7" fmla="*/ 10 w 9970"/>
                      <a:gd name="connsiteY7" fmla="*/ 4960 h 10000"/>
                      <a:gd name="connsiteX0" fmla="*/ 383 w 9990"/>
                      <a:gd name="connsiteY0" fmla="*/ 4988 h 10000"/>
                      <a:gd name="connsiteX1" fmla="*/ 4877 w 9990"/>
                      <a:gd name="connsiteY1" fmla="*/ 9395 h 10000"/>
                      <a:gd name="connsiteX2" fmla="*/ 9394 w 9990"/>
                      <a:gd name="connsiteY2" fmla="*/ 4988 h 10000"/>
                      <a:gd name="connsiteX3" fmla="*/ 4877 w 9990"/>
                      <a:gd name="connsiteY3" fmla="*/ 605 h 10000"/>
                      <a:gd name="connsiteX4" fmla="*/ 4877 w 9990"/>
                      <a:gd name="connsiteY4" fmla="*/ 0 h 10000"/>
                      <a:gd name="connsiteX5" fmla="*/ 9990 w 9990"/>
                      <a:gd name="connsiteY5" fmla="*/ 4988 h 10000"/>
                      <a:gd name="connsiteX6" fmla="*/ 4877 w 9990"/>
                      <a:gd name="connsiteY6" fmla="*/ 10000 h 10000"/>
                      <a:gd name="connsiteX7" fmla="*/ 0 w 9990"/>
                      <a:gd name="connsiteY7" fmla="*/ 4960 h 10000"/>
                      <a:gd name="connsiteX0" fmla="*/ 490 w 10107"/>
                      <a:gd name="connsiteY0" fmla="*/ 4988 h 10000"/>
                      <a:gd name="connsiteX1" fmla="*/ 4989 w 10107"/>
                      <a:gd name="connsiteY1" fmla="*/ 9395 h 10000"/>
                      <a:gd name="connsiteX2" fmla="*/ 9510 w 10107"/>
                      <a:gd name="connsiteY2" fmla="*/ 4988 h 10000"/>
                      <a:gd name="connsiteX3" fmla="*/ 4989 w 10107"/>
                      <a:gd name="connsiteY3" fmla="*/ 605 h 10000"/>
                      <a:gd name="connsiteX4" fmla="*/ 4989 w 10107"/>
                      <a:gd name="connsiteY4" fmla="*/ 0 h 10000"/>
                      <a:gd name="connsiteX5" fmla="*/ 10107 w 10107"/>
                      <a:gd name="connsiteY5" fmla="*/ 4988 h 10000"/>
                      <a:gd name="connsiteX6" fmla="*/ 4989 w 10107"/>
                      <a:gd name="connsiteY6" fmla="*/ 10000 h 10000"/>
                      <a:gd name="connsiteX7" fmla="*/ 0 w 10107"/>
                      <a:gd name="connsiteY7" fmla="*/ 4960 h 10000"/>
                      <a:gd name="connsiteX0" fmla="*/ 490 w 10107"/>
                      <a:gd name="connsiteY0" fmla="*/ 4988 h 10000"/>
                      <a:gd name="connsiteX1" fmla="*/ 4989 w 10107"/>
                      <a:gd name="connsiteY1" fmla="*/ 9395 h 10000"/>
                      <a:gd name="connsiteX2" fmla="*/ 9510 w 10107"/>
                      <a:gd name="connsiteY2" fmla="*/ 4988 h 10000"/>
                      <a:gd name="connsiteX3" fmla="*/ 4989 w 10107"/>
                      <a:gd name="connsiteY3" fmla="*/ 605 h 10000"/>
                      <a:gd name="connsiteX4" fmla="*/ 4989 w 10107"/>
                      <a:gd name="connsiteY4" fmla="*/ 0 h 10000"/>
                      <a:gd name="connsiteX5" fmla="*/ 10107 w 10107"/>
                      <a:gd name="connsiteY5" fmla="*/ 4988 h 10000"/>
                      <a:gd name="connsiteX6" fmla="*/ 4989 w 10107"/>
                      <a:gd name="connsiteY6" fmla="*/ 10000 h 10000"/>
                      <a:gd name="connsiteX7" fmla="*/ 0 w 10107"/>
                      <a:gd name="connsiteY7" fmla="*/ 4960 h 10000"/>
                      <a:gd name="connsiteX0" fmla="*/ 490 w 10107"/>
                      <a:gd name="connsiteY0" fmla="*/ 4988 h 10000"/>
                      <a:gd name="connsiteX1" fmla="*/ 4989 w 10107"/>
                      <a:gd name="connsiteY1" fmla="*/ 9395 h 10000"/>
                      <a:gd name="connsiteX2" fmla="*/ 9510 w 10107"/>
                      <a:gd name="connsiteY2" fmla="*/ 4988 h 10000"/>
                      <a:gd name="connsiteX3" fmla="*/ 4989 w 10107"/>
                      <a:gd name="connsiteY3" fmla="*/ 605 h 10000"/>
                      <a:gd name="connsiteX4" fmla="*/ 4989 w 10107"/>
                      <a:gd name="connsiteY4" fmla="*/ 0 h 10000"/>
                      <a:gd name="connsiteX5" fmla="*/ 10107 w 10107"/>
                      <a:gd name="connsiteY5" fmla="*/ 4988 h 10000"/>
                      <a:gd name="connsiteX6" fmla="*/ 4989 w 10107"/>
                      <a:gd name="connsiteY6" fmla="*/ 10000 h 10000"/>
                      <a:gd name="connsiteX7" fmla="*/ 0 w 10107"/>
                      <a:gd name="connsiteY7" fmla="*/ 4960 h 10000"/>
                      <a:gd name="connsiteX0" fmla="*/ 490 w 10107"/>
                      <a:gd name="connsiteY0" fmla="*/ 4988 h 10000"/>
                      <a:gd name="connsiteX1" fmla="*/ 4989 w 10107"/>
                      <a:gd name="connsiteY1" fmla="*/ 9395 h 10000"/>
                      <a:gd name="connsiteX2" fmla="*/ 9510 w 10107"/>
                      <a:gd name="connsiteY2" fmla="*/ 4988 h 10000"/>
                      <a:gd name="connsiteX3" fmla="*/ 4989 w 10107"/>
                      <a:gd name="connsiteY3" fmla="*/ 605 h 10000"/>
                      <a:gd name="connsiteX4" fmla="*/ 4989 w 10107"/>
                      <a:gd name="connsiteY4" fmla="*/ 0 h 10000"/>
                      <a:gd name="connsiteX5" fmla="*/ 10107 w 10107"/>
                      <a:gd name="connsiteY5" fmla="*/ 4988 h 10000"/>
                      <a:gd name="connsiteX6" fmla="*/ 4989 w 10107"/>
                      <a:gd name="connsiteY6" fmla="*/ 10000 h 10000"/>
                      <a:gd name="connsiteX7" fmla="*/ 0 w 10107"/>
                      <a:gd name="connsiteY7" fmla="*/ 4960 h 10000"/>
                      <a:gd name="connsiteX0" fmla="*/ 490 w 10107"/>
                      <a:gd name="connsiteY0" fmla="*/ 4988 h 10000"/>
                      <a:gd name="connsiteX1" fmla="*/ 4989 w 10107"/>
                      <a:gd name="connsiteY1" fmla="*/ 9395 h 10000"/>
                      <a:gd name="connsiteX2" fmla="*/ 9510 w 10107"/>
                      <a:gd name="connsiteY2" fmla="*/ 4988 h 10000"/>
                      <a:gd name="connsiteX3" fmla="*/ 4989 w 10107"/>
                      <a:gd name="connsiteY3" fmla="*/ 605 h 10000"/>
                      <a:gd name="connsiteX4" fmla="*/ 4989 w 10107"/>
                      <a:gd name="connsiteY4" fmla="*/ 0 h 10000"/>
                      <a:gd name="connsiteX5" fmla="*/ 10107 w 10107"/>
                      <a:gd name="connsiteY5" fmla="*/ 4988 h 10000"/>
                      <a:gd name="connsiteX6" fmla="*/ 4989 w 10107"/>
                      <a:gd name="connsiteY6" fmla="*/ 10000 h 10000"/>
                      <a:gd name="connsiteX7" fmla="*/ 0 w 10107"/>
                      <a:gd name="connsiteY7" fmla="*/ 4960 h 10000"/>
                      <a:gd name="connsiteX8" fmla="*/ 490 w 10107"/>
                      <a:gd name="connsiteY8" fmla="*/ 4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7" h="10000">
                        <a:moveTo>
                          <a:pt x="490" y="4988"/>
                        </a:moveTo>
                        <a:cubicBezTo>
                          <a:pt x="472" y="7370"/>
                          <a:pt x="2503" y="9395"/>
                          <a:pt x="4989" y="9395"/>
                        </a:cubicBezTo>
                        <a:cubicBezTo>
                          <a:pt x="7472" y="9395"/>
                          <a:pt x="9510" y="7433"/>
                          <a:pt x="9510" y="4988"/>
                        </a:cubicBezTo>
                        <a:cubicBezTo>
                          <a:pt x="9510" y="2567"/>
                          <a:pt x="7472" y="605"/>
                          <a:pt x="4989" y="605"/>
                        </a:cubicBezTo>
                        <a:lnTo>
                          <a:pt x="4989" y="0"/>
                        </a:lnTo>
                        <a:cubicBezTo>
                          <a:pt x="7821" y="0"/>
                          <a:pt x="10107" y="2252"/>
                          <a:pt x="10107" y="4988"/>
                        </a:cubicBezTo>
                        <a:cubicBezTo>
                          <a:pt x="10107" y="7748"/>
                          <a:pt x="7687" y="10031"/>
                          <a:pt x="4989" y="10000"/>
                        </a:cubicBezTo>
                        <a:cubicBezTo>
                          <a:pt x="2291" y="9969"/>
                          <a:pt x="-22" y="7930"/>
                          <a:pt x="0" y="4960"/>
                        </a:cubicBezTo>
                        <a:lnTo>
                          <a:pt x="490" y="4988"/>
                        </a:lnTo>
                        <a:close/>
                      </a:path>
                    </a:pathLst>
                  </a:custGeom>
                  <a:solidFill>
                    <a:srgbClr val="4592C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grpSp>
            <p:sp>
              <p:nvSpPr>
                <p:cNvPr id="61" name="TextBox 112"/>
                <p:cNvSpPr txBox="1">
                  <a:spLocks noChangeArrowheads="1"/>
                </p:cNvSpPr>
                <p:nvPr/>
              </p:nvSpPr>
              <p:spPr bwMode="auto">
                <a:xfrm>
                  <a:off x="2785651" y="3889606"/>
                  <a:ext cx="928694" cy="2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dirty="0">
                      <a:solidFill>
                        <a:schemeClr val="bg1"/>
                      </a:solidFill>
                      <a:latin typeface="나눔고딕" panose="020D0604000000000000" pitchFamily="50" charset="-127"/>
                      <a:ea typeface="나눔고딕" panose="020D0604000000000000" pitchFamily="50" charset="-127"/>
                      <a:cs typeface="NanumGothic Regular" charset="-127"/>
                    </a:rPr>
                    <a:t>75%</a:t>
                  </a:r>
                  <a:endParaRPr lang="ko-KR" altLang="en-US" sz="400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grpSp>
            <p:nvGrpSpPr>
              <p:cNvPr id="64" name="그룹 63"/>
              <p:cNvGrpSpPr>
                <a:grpSpLocks/>
              </p:cNvGrpSpPr>
              <p:nvPr/>
            </p:nvGrpSpPr>
            <p:grpSpPr bwMode="auto">
              <a:xfrm>
                <a:off x="9233249" y="5333557"/>
                <a:ext cx="1504158" cy="1549400"/>
                <a:chOff x="4941888" y="3214688"/>
                <a:chExt cx="1504157" cy="1549400"/>
              </a:xfrm>
            </p:grpSpPr>
            <p:sp>
              <p:nvSpPr>
                <p:cNvPr id="65" name="Freeform 23"/>
                <p:cNvSpPr>
                  <a:spLocks noEditPoints="1"/>
                </p:cNvSpPr>
                <p:nvPr/>
              </p:nvSpPr>
              <p:spPr bwMode="auto">
                <a:xfrm>
                  <a:off x="4980782" y="3255963"/>
                  <a:ext cx="1465263" cy="1466850"/>
                </a:xfrm>
                <a:custGeom>
                  <a:avLst/>
                  <a:gdLst>
                    <a:gd name="T0" fmla="*/ 644566 w 391"/>
                    <a:gd name="T1" fmla="*/ 1444341 h 391"/>
                    <a:gd name="T2" fmla="*/ 768233 w 391"/>
                    <a:gd name="T3" fmla="*/ 1466850 h 391"/>
                    <a:gd name="T4" fmla="*/ 828192 w 391"/>
                    <a:gd name="T5" fmla="*/ 1459347 h 391"/>
                    <a:gd name="T6" fmla="*/ 520899 w 391"/>
                    <a:gd name="T7" fmla="*/ 1436838 h 391"/>
                    <a:gd name="T8" fmla="*/ 580859 w 391"/>
                    <a:gd name="T9" fmla="*/ 1451844 h 391"/>
                    <a:gd name="T10" fmla="*/ 944364 w 391"/>
                    <a:gd name="T11" fmla="*/ 1418080 h 391"/>
                    <a:gd name="T12" fmla="*/ 460939 w 391"/>
                    <a:gd name="T13" fmla="*/ 1414329 h 391"/>
                    <a:gd name="T14" fmla="*/ 468434 w 391"/>
                    <a:gd name="T15" fmla="*/ 1399322 h 391"/>
                    <a:gd name="T16" fmla="*/ 1004324 w 391"/>
                    <a:gd name="T17" fmla="*/ 1399322 h 391"/>
                    <a:gd name="T18" fmla="*/ 1008071 w 391"/>
                    <a:gd name="T19" fmla="*/ 1414329 h 391"/>
                    <a:gd name="T20" fmla="*/ 307293 w 391"/>
                    <a:gd name="T21" fmla="*/ 1313037 h 391"/>
                    <a:gd name="T22" fmla="*/ 1120495 w 391"/>
                    <a:gd name="T23" fmla="*/ 1358056 h 391"/>
                    <a:gd name="T24" fmla="*/ 1169213 w 391"/>
                    <a:gd name="T25" fmla="*/ 1320540 h 391"/>
                    <a:gd name="T26" fmla="*/ 206111 w 391"/>
                    <a:gd name="T27" fmla="*/ 1241758 h 391"/>
                    <a:gd name="T28" fmla="*/ 251081 w 391"/>
                    <a:gd name="T29" fmla="*/ 1286776 h 391"/>
                    <a:gd name="T30" fmla="*/ 1251657 w 391"/>
                    <a:gd name="T31" fmla="*/ 1230503 h 391"/>
                    <a:gd name="T32" fmla="*/ 164889 w 391"/>
                    <a:gd name="T33" fmla="*/ 1196740 h 391"/>
                    <a:gd name="T34" fmla="*/ 176131 w 391"/>
                    <a:gd name="T35" fmla="*/ 1185485 h 391"/>
                    <a:gd name="T36" fmla="*/ 1292879 w 391"/>
                    <a:gd name="T37" fmla="*/ 1181733 h 391"/>
                    <a:gd name="T38" fmla="*/ 1304122 w 391"/>
                    <a:gd name="T39" fmla="*/ 1192988 h 391"/>
                    <a:gd name="T40" fmla="*/ 82444 w 391"/>
                    <a:gd name="T41" fmla="*/ 1031672 h 391"/>
                    <a:gd name="T42" fmla="*/ 1375324 w 391"/>
                    <a:gd name="T43" fmla="*/ 1087945 h 391"/>
                    <a:gd name="T44" fmla="*/ 1401556 w 391"/>
                    <a:gd name="T45" fmla="*/ 1035424 h 391"/>
                    <a:gd name="T46" fmla="*/ 26232 w 391"/>
                    <a:gd name="T47" fmla="*/ 922877 h 391"/>
                    <a:gd name="T48" fmla="*/ 44970 w 391"/>
                    <a:gd name="T49" fmla="*/ 979151 h 391"/>
                    <a:gd name="T50" fmla="*/ 1427788 w 391"/>
                    <a:gd name="T51" fmla="*/ 911623 h 391"/>
                    <a:gd name="T52" fmla="*/ 11242 w 391"/>
                    <a:gd name="T53" fmla="*/ 859101 h 391"/>
                    <a:gd name="T54" fmla="*/ 26232 w 391"/>
                    <a:gd name="T55" fmla="*/ 859101 h 391"/>
                    <a:gd name="T56" fmla="*/ 1439031 w 391"/>
                    <a:gd name="T57" fmla="*/ 851598 h 391"/>
                    <a:gd name="T58" fmla="*/ 1457768 w 391"/>
                    <a:gd name="T59" fmla="*/ 855350 h 391"/>
                    <a:gd name="T60" fmla="*/ 0 w 391"/>
                    <a:gd name="T61" fmla="*/ 731549 h 391"/>
                    <a:gd name="T62" fmla="*/ 14990 w 391"/>
                    <a:gd name="T63" fmla="*/ 731549 h 391"/>
                    <a:gd name="T64" fmla="*/ 1446526 w 391"/>
                    <a:gd name="T65" fmla="*/ 671525 h 391"/>
                    <a:gd name="T66" fmla="*/ 1450273 w 391"/>
                    <a:gd name="T67" fmla="*/ 731549 h 391"/>
                    <a:gd name="T68" fmla="*/ 22485 w 391"/>
                    <a:gd name="T69" fmla="*/ 547724 h 391"/>
                    <a:gd name="T70" fmla="*/ 1439031 w 391"/>
                    <a:gd name="T71" fmla="*/ 611500 h 391"/>
                    <a:gd name="T72" fmla="*/ 1454021 w 391"/>
                    <a:gd name="T73" fmla="*/ 607749 h 391"/>
                    <a:gd name="T74" fmla="*/ 41222 w 391"/>
                    <a:gd name="T75" fmla="*/ 487700 h 391"/>
                    <a:gd name="T76" fmla="*/ 56212 w 391"/>
                    <a:gd name="T77" fmla="*/ 495203 h 391"/>
                    <a:gd name="T78" fmla="*/ 1401556 w 391"/>
                    <a:gd name="T79" fmla="*/ 431426 h 391"/>
                    <a:gd name="T80" fmla="*/ 108677 w 391"/>
                    <a:gd name="T81" fmla="*/ 382657 h 391"/>
                    <a:gd name="T82" fmla="*/ 138657 w 391"/>
                    <a:gd name="T83" fmla="*/ 330135 h 391"/>
                    <a:gd name="T84" fmla="*/ 1326606 w 391"/>
                    <a:gd name="T85" fmla="*/ 330135 h 391"/>
                    <a:gd name="T86" fmla="*/ 1360334 w 391"/>
                    <a:gd name="T87" fmla="*/ 382657 h 391"/>
                    <a:gd name="T88" fmla="*/ 202364 w 391"/>
                    <a:gd name="T89" fmla="*/ 225092 h 391"/>
                    <a:gd name="T90" fmla="*/ 1289132 w 391"/>
                    <a:gd name="T91" fmla="*/ 281365 h 391"/>
                    <a:gd name="T92" fmla="*/ 1304122 w 391"/>
                    <a:gd name="T93" fmla="*/ 270111 h 391"/>
                    <a:gd name="T94" fmla="*/ 247333 w 391"/>
                    <a:gd name="T95" fmla="*/ 183825 h 391"/>
                    <a:gd name="T96" fmla="*/ 258576 w 391"/>
                    <a:gd name="T97" fmla="*/ 195080 h 391"/>
                    <a:gd name="T98" fmla="*/ 1169213 w 391"/>
                    <a:gd name="T99" fmla="*/ 142558 h 391"/>
                    <a:gd name="T100" fmla="*/ 356010 w 391"/>
                    <a:gd name="T101" fmla="*/ 123801 h 391"/>
                    <a:gd name="T102" fmla="*/ 408475 w 391"/>
                    <a:gd name="T103" fmla="*/ 93788 h 391"/>
                    <a:gd name="T104" fmla="*/ 1056788 w 391"/>
                    <a:gd name="T105" fmla="*/ 90037 h 391"/>
                    <a:gd name="T106" fmla="*/ 1109253 w 391"/>
                    <a:gd name="T107" fmla="*/ 120049 h 391"/>
                    <a:gd name="T108" fmla="*/ 517152 w 391"/>
                    <a:gd name="T109" fmla="*/ 33764 h 391"/>
                    <a:gd name="T110" fmla="*/ 1000576 w 391"/>
                    <a:gd name="T111" fmla="*/ 67528 h 391"/>
                    <a:gd name="T112" fmla="*/ 1004324 w 391"/>
                    <a:gd name="T113" fmla="*/ 52521 h 391"/>
                    <a:gd name="T114" fmla="*/ 577111 w 391"/>
                    <a:gd name="T115" fmla="*/ 15006 h 391"/>
                    <a:gd name="T116" fmla="*/ 580859 w 391"/>
                    <a:gd name="T117" fmla="*/ 30012 h 391"/>
                    <a:gd name="T118" fmla="*/ 824445 w 391"/>
                    <a:gd name="T119" fmla="*/ 3752 h 391"/>
                    <a:gd name="T120" fmla="*/ 700778 w 391"/>
                    <a:gd name="T121" fmla="*/ 15006 h 391"/>
                    <a:gd name="T122" fmla="*/ 764485 w 391"/>
                    <a:gd name="T123" fmla="*/ 15006 h 3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391"/>
                    <a:gd name="T188" fmla="*/ 391 w 391"/>
                    <a:gd name="T189" fmla="*/ 391 h 3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391">
                      <a:moveTo>
                        <a:pt x="188" y="391"/>
                      </a:moveTo>
                      <a:cubicBezTo>
                        <a:pt x="183" y="391"/>
                        <a:pt x="177" y="390"/>
                        <a:pt x="172" y="390"/>
                      </a:cubicBezTo>
                      <a:cubicBezTo>
                        <a:pt x="172" y="385"/>
                        <a:pt x="172" y="385"/>
                        <a:pt x="172" y="385"/>
                      </a:cubicBezTo>
                      <a:cubicBezTo>
                        <a:pt x="177" y="386"/>
                        <a:pt x="183" y="387"/>
                        <a:pt x="188" y="387"/>
                      </a:cubicBezTo>
                      <a:lnTo>
                        <a:pt x="188" y="391"/>
                      </a:lnTo>
                      <a:close/>
                      <a:moveTo>
                        <a:pt x="205" y="391"/>
                      </a:moveTo>
                      <a:cubicBezTo>
                        <a:pt x="204" y="387"/>
                        <a:pt x="204" y="387"/>
                        <a:pt x="204" y="387"/>
                      </a:cubicBezTo>
                      <a:cubicBezTo>
                        <a:pt x="210" y="386"/>
                        <a:pt x="215" y="386"/>
                        <a:pt x="221" y="385"/>
                      </a:cubicBezTo>
                      <a:cubicBezTo>
                        <a:pt x="221" y="389"/>
                        <a:pt x="221" y="389"/>
                        <a:pt x="221" y="389"/>
                      </a:cubicBezTo>
                      <a:cubicBezTo>
                        <a:pt x="216" y="390"/>
                        <a:pt x="210" y="391"/>
                        <a:pt x="205" y="391"/>
                      </a:cubicBezTo>
                      <a:close/>
                      <a:moveTo>
                        <a:pt x="155" y="387"/>
                      </a:moveTo>
                      <a:cubicBezTo>
                        <a:pt x="150" y="386"/>
                        <a:pt x="144" y="384"/>
                        <a:pt x="139" y="383"/>
                      </a:cubicBezTo>
                      <a:cubicBezTo>
                        <a:pt x="140" y="379"/>
                        <a:pt x="140" y="379"/>
                        <a:pt x="140" y="379"/>
                      </a:cubicBezTo>
                      <a:cubicBezTo>
                        <a:pt x="145" y="380"/>
                        <a:pt x="151" y="382"/>
                        <a:pt x="156" y="383"/>
                      </a:cubicBezTo>
                      <a:lnTo>
                        <a:pt x="155" y="387"/>
                      </a:lnTo>
                      <a:close/>
                      <a:moveTo>
                        <a:pt x="237" y="387"/>
                      </a:moveTo>
                      <a:cubicBezTo>
                        <a:pt x="237" y="383"/>
                        <a:pt x="237" y="383"/>
                        <a:pt x="237" y="383"/>
                      </a:cubicBezTo>
                      <a:cubicBezTo>
                        <a:pt x="242" y="381"/>
                        <a:pt x="247" y="380"/>
                        <a:pt x="252" y="378"/>
                      </a:cubicBezTo>
                      <a:cubicBezTo>
                        <a:pt x="254" y="382"/>
                        <a:pt x="254" y="382"/>
                        <a:pt x="254" y="382"/>
                      </a:cubicBezTo>
                      <a:cubicBezTo>
                        <a:pt x="248" y="384"/>
                        <a:pt x="243" y="385"/>
                        <a:pt x="237" y="387"/>
                      </a:cubicBezTo>
                      <a:close/>
                      <a:moveTo>
                        <a:pt x="123" y="377"/>
                      </a:moveTo>
                      <a:cubicBezTo>
                        <a:pt x="118" y="375"/>
                        <a:pt x="113" y="373"/>
                        <a:pt x="108" y="370"/>
                      </a:cubicBezTo>
                      <a:cubicBezTo>
                        <a:pt x="110" y="367"/>
                        <a:pt x="110" y="367"/>
                        <a:pt x="110" y="367"/>
                      </a:cubicBezTo>
                      <a:cubicBezTo>
                        <a:pt x="115" y="369"/>
                        <a:pt x="120" y="371"/>
                        <a:pt x="125" y="373"/>
                      </a:cubicBezTo>
                      <a:lnTo>
                        <a:pt x="123" y="377"/>
                      </a:lnTo>
                      <a:close/>
                      <a:moveTo>
                        <a:pt x="269" y="377"/>
                      </a:moveTo>
                      <a:cubicBezTo>
                        <a:pt x="268" y="373"/>
                        <a:pt x="268" y="373"/>
                        <a:pt x="268" y="373"/>
                      </a:cubicBezTo>
                      <a:cubicBezTo>
                        <a:pt x="273" y="371"/>
                        <a:pt x="278" y="369"/>
                        <a:pt x="282" y="366"/>
                      </a:cubicBezTo>
                      <a:cubicBezTo>
                        <a:pt x="284" y="370"/>
                        <a:pt x="284" y="370"/>
                        <a:pt x="284" y="370"/>
                      </a:cubicBezTo>
                      <a:cubicBezTo>
                        <a:pt x="279" y="372"/>
                        <a:pt x="274" y="375"/>
                        <a:pt x="269" y="377"/>
                      </a:cubicBezTo>
                      <a:close/>
                      <a:moveTo>
                        <a:pt x="94" y="362"/>
                      </a:moveTo>
                      <a:cubicBezTo>
                        <a:pt x="89" y="359"/>
                        <a:pt x="84" y="356"/>
                        <a:pt x="80" y="353"/>
                      </a:cubicBezTo>
                      <a:cubicBezTo>
                        <a:pt x="82" y="350"/>
                        <a:pt x="82" y="350"/>
                        <a:pt x="82" y="350"/>
                      </a:cubicBezTo>
                      <a:cubicBezTo>
                        <a:pt x="87" y="353"/>
                        <a:pt x="91" y="356"/>
                        <a:pt x="96" y="359"/>
                      </a:cubicBezTo>
                      <a:lnTo>
                        <a:pt x="94" y="362"/>
                      </a:lnTo>
                      <a:close/>
                      <a:moveTo>
                        <a:pt x="299" y="362"/>
                      </a:moveTo>
                      <a:cubicBezTo>
                        <a:pt x="297" y="358"/>
                        <a:pt x="297" y="358"/>
                        <a:pt x="297" y="358"/>
                      </a:cubicBezTo>
                      <a:cubicBezTo>
                        <a:pt x="301" y="355"/>
                        <a:pt x="306" y="352"/>
                        <a:pt x="310" y="349"/>
                      </a:cubicBezTo>
                      <a:cubicBezTo>
                        <a:pt x="312" y="352"/>
                        <a:pt x="312" y="352"/>
                        <a:pt x="312" y="352"/>
                      </a:cubicBezTo>
                      <a:cubicBezTo>
                        <a:pt x="308" y="356"/>
                        <a:pt x="303" y="359"/>
                        <a:pt x="299" y="362"/>
                      </a:cubicBezTo>
                      <a:close/>
                      <a:moveTo>
                        <a:pt x="67" y="343"/>
                      </a:moveTo>
                      <a:cubicBezTo>
                        <a:pt x="63" y="339"/>
                        <a:pt x="59" y="335"/>
                        <a:pt x="55" y="331"/>
                      </a:cubicBezTo>
                      <a:cubicBezTo>
                        <a:pt x="58" y="328"/>
                        <a:pt x="58" y="328"/>
                        <a:pt x="58" y="328"/>
                      </a:cubicBezTo>
                      <a:cubicBezTo>
                        <a:pt x="62" y="332"/>
                        <a:pt x="66" y="336"/>
                        <a:pt x="70" y="340"/>
                      </a:cubicBezTo>
                      <a:lnTo>
                        <a:pt x="67" y="343"/>
                      </a:lnTo>
                      <a:close/>
                      <a:moveTo>
                        <a:pt x="325" y="342"/>
                      </a:moveTo>
                      <a:cubicBezTo>
                        <a:pt x="323" y="339"/>
                        <a:pt x="323" y="339"/>
                        <a:pt x="323" y="339"/>
                      </a:cubicBezTo>
                      <a:cubicBezTo>
                        <a:pt x="327" y="335"/>
                        <a:pt x="331" y="331"/>
                        <a:pt x="334" y="328"/>
                      </a:cubicBezTo>
                      <a:cubicBezTo>
                        <a:pt x="337" y="330"/>
                        <a:pt x="337" y="330"/>
                        <a:pt x="337" y="330"/>
                      </a:cubicBezTo>
                      <a:cubicBezTo>
                        <a:pt x="333" y="334"/>
                        <a:pt x="329" y="338"/>
                        <a:pt x="325" y="342"/>
                      </a:cubicBezTo>
                      <a:close/>
                      <a:moveTo>
                        <a:pt x="44" y="319"/>
                      </a:moveTo>
                      <a:cubicBezTo>
                        <a:pt x="41" y="315"/>
                        <a:pt x="37" y="310"/>
                        <a:pt x="34" y="306"/>
                      </a:cubicBezTo>
                      <a:cubicBezTo>
                        <a:pt x="37" y="303"/>
                        <a:pt x="37" y="303"/>
                        <a:pt x="37" y="303"/>
                      </a:cubicBezTo>
                      <a:cubicBezTo>
                        <a:pt x="41" y="308"/>
                        <a:pt x="44" y="312"/>
                        <a:pt x="47" y="316"/>
                      </a:cubicBezTo>
                      <a:lnTo>
                        <a:pt x="44" y="319"/>
                      </a:lnTo>
                      <a:close/>
                      <a:moveTo>
                        <a:pt x="348" y="318"/>
                      </a:moveTo>
                      <a:cubicBezTo>
                        <a:pt x="345" y="315"/>
                        <a:pt x="345" y="315"/>
                        <a:pt x="345" y="315"/>
                      </a:cubicBezTo>
                      <a:cubicBezTo>
                        <a:pt x="348" y="311"/>
                        <a:pt x="352" y="307"/>
                        <a:pt x="355" y="302"/>
                      </a:cubicBezTo>
                      <a:cubicBezTo>
                        <a:pt x="358" y="305"/>
                        <a:pt x="358" y="305"/>
                        <a:pt x="358" y="305"/>
                      </a:cubicBezTo>
                      <a:cubicBezTo>
                        <a:pt x="355" y="309"/>
                        <a:pt x="352" y="314"/>
                        <a:pt x="348" y="318"/>
                      </a:cubicBezTo>
                      <a:close/>
                      <a:moveTo>
                        <a:pt x="25" y="291"/>
                      </a:moveTo>
                      <a:cubicBezTo>
                        <a:pt x="23" y="287"/>
                        <a:pt x="20" y="282"/>
                        <a:pt x="18" y="277"/>
                      </a:cubicBezTo>
                      <a:cubicBezTo>
                        <a:pt x="22" y="275"/>
                        <a:pt x="22" y="275"/>
                        <a:pt x="22" y="275"/>
                      </a:cubicBezTo>
                      <a:cubicBezTo>
                        <a:pt x="24" y="280"/>
                        <a:pt x="26" y="285"/>
                        <a:pt x="29" y="289"/>
                      </a:cubicBezTo>
                      <a:lnTo>
                        <a:pt x="25" y="291"/>
                      </a:lnTo>
                      <a:close/>
                      <a:moveTo>
                        <a:pt x="367" y="290"/>
                      </a:moveTo>
                      <a:cubicBezTo>
                        <a:pt x="363" y="288"/>
                        <a:pt x="363" y="288"/>
                        <a:pt x="363" y="288"/>
                      </a:cubicBezTo>
                      <a:cubicBezTo>
                        <a:pt x="366" y="284"/>
                        <a:pt x="368" y="279"/>
                        <a:pt x="370" y="274"/>
                      </a:cubicBezTo>
                      <a:cubicBezTo>
                        <a:pt x="374" y="276"/>
                        <a:pt x="374" y="276"/>
                        <a:pt x="374" y="276"/>
                      </a:cubicBezTo>
                      <a:cubicBezTo>
                        <a:pt x="372" y="281"/>
                        <a:pt x="369" y="286"/>
                        <a:pt x="367" y="290"/>
                      </a:cubicBezTo>
                      <a:close/>
                      <a:moveTo>
                        <a:pt x="12" y="261"/>
                      </a:moveTo>
                      <a:cubicBezTo>
                        <a:pt x="10" y="256"/>
                        <a:pt x="8" y="251"/>
                        <a:pt x="7" y="246"/>
                      </a:cubicBezTo>
                      <a:cubicBezTo>
                        <a:pt x="11" y="244"/>
                        <a:pt x="11" y="244"/>
                        <a:pt x="11" y="244"/>
                      </a:cubicBezTo>
                      <a:cubicBezTo>
                        <a:pt x="12" y="250"/>
                        <a:pt x="14" y="255"/>
                        <a:pt x="15" y="260"/>
                      </a:cubicBezTo>
                      <a:lnTo>
                        <a:pt x="12" y="261"/>
                      </a:lnTo>
                      <a:close/>
                      <a:moveTo>
                        <a:pt x="380" y="260"/>
                      </a:moveTo>
                      <a:cubicBezTo>
                        <a:pt x="376" y="259"/>
                        <a:pt x="376" y="259"/>
                        <a:pt x="376" y="259"/>
                      </a:cubicBezTo>
                      <a:cubicBezTo>
                        <a:pt x="378" y="254"/>
                        <a:pt x="380" y="249"/>
                        <a:pt x="381" y="243"/>
                      </a:cubicBezTo>
                      <a:cubicBezTo>
                        <a:pt x="385" y="244"/>
                        <a:pt x="385" y="244"/>
                        <a:pt x="385" y="244"/>
                      </a:cubicBezTo>
                      <a:cubicBezTo>
                        <a:pt x="384" y="250"/>
                        <a:pt x="382" y="255"/>
                        <a:pt x="380" y="260"/>
                      </a:cubicBezTo>
                      <a:close/>
                      <a:moveTo>
                        <a:pt x="3" y="229"/>
                      </a:moveTo>
                      <a:cubicBezTo>
                        <a:pt x="2" y="224"/>
                        <a:pt x="1" y="218"/>
                        <a:pt x="1" y="213"/>
                      </a:cubicBezTo>
                      <a:cubicBezTo>
                        <a:pt x="5" y="212"/>
                        <a:pt x="5" y="212"/>
                        <a:pt x="5" y="212"/>
                      </a:cubicBezTo>
                      <a:cubicBezTo>
                        <a:pt x="6" y="218"/>
                        <a:pt x="6" y="223"/>
                        <a:pt x="7" y="229"/>
                      </a:cubicBezTo>
                      <a:lnTo>
                        <a:pt x="3" y="229"/>
                      </a:lnTo>
                      <a:close/>
                      <a:moveTo>
                        <a:pt x="389" y="228"/>
                      </a:moveTo>
                      <a:cubicBezTo>
                        <a:pt x="384" y="227"/>
                        <a:pt x="384" y="227"/>
                        <a:pt x="384" y="227"/>
                      </a:cubicBezTo>
                      <a:cubicBezTo>
                        <a:pt x="385" y="222"/>
                        <a:pt x="386" y="217"/>
                        <a:pt x="387" y="211"/>
                      </a:cubicBezTo>
                      <a:cubicBezTo>
                        <a:pt x="391" y="212"/>
                        <a:pt x="391" y="212"/>
                        <a:pt x="391" y="212"/>
                      </a:cubicBezTo>
                      <a:cubicBezTo>
                        <a:pt x="390" y="217"/>
                        <a:pt x="389" y="223"/>
                        <a:pt x="389" y="228"/>
                      </a:cubicBezTo>
                      <a:close/>
                      <a:moveTo>
                        <a:pt x="4" y="196"/>
                      </a:moveTo>
                      <a:cubicBezTo>
                        <a:pt x="0" y="196"/>
                        <a:pt x="0" y="196"/>
                        <a:pt x="0" y="196"/>
                      </a:cubicBezTo>
                      <a:cubicBezTo>
                        <a:pt x="0" y="195"/>
                        <a:pt x="0" y="195"/>
                        <a:pt x="0" y="195"/>
                      </a:cubicBezTo>
                      <a:cubicBezTo>
                        <a:pt x="0" y="190"/>
                        <a:pt x="0" y="184"/>
                        <a:pt x="1" y="179"/>
                      </a:cubicBezTo>
                      <a:cubicBezTo>
                        <a:pt x="5" y="179"/>
                        <a:pt x="5" y="179"/>
                        <a:pt x="5" y="179"/>
                      </a:cubicBezTo>
                      <a:cubicBezTo>
                        <a:pt x="5" y="185"/>
                        <a:pt x="4" y="190"/>
                        <a:pt x="4" y="195"/>
                      </a:cubicBezTo>
                      <a:lnTo>
                        <a:pt x="4" y="196"/>
                      </a:lnTo>
                      <a:close/>
                      <a:moveTo>
                        <a:pt x="387" y="195"/>
                      </a:moveTo>
                      <a:cubicBezTo>
                        <a:pt x="387" y="190"/>
                        <a:pt x="387" y="184"/>
                        <a:pt x="386" y="179"/>
                      </a:cubicBezTo>
                      <a:cubicBezTo>
                        <a:pt x="391" y="179"/>
                        <a:pt x="391" y="179"/>
                        <a:pt x="391" y="179"/>
                      </a:cubicBezTo>
                      <a:cubicBezTo>
                        <a:pt x="391" y="184"/>
                        <a:pt x="391" y="190"/>
                        <a:pt x="391" y="195"/>
                      </a:cubicBezTo>
                      <a:lnTo>
                        <a:pt x="387" y="195"/>
                      </a:lnTo>
                      <a:close/>
                      <a:moveTo>
                        <a:pt x="7" y="163"/>
                      </a:moveTo>
                      <a:cubicBezTo>
                        <a:pt x="3" y="162"/>
                        <a:pt x="3" y="162"/>
                        <a:pt x="3" y="162"/>
                      </a:cubicBezTo>
                      <a:cubicBezTo>
                        <a:pt x="4" y="157"/>
                        <a:pt x="5" y="152"/>
                        <a:pt x="6" y="146"/>
                      </a:cubicBezTo>
                      <a:cubicBezTo>
                        <a:pt x="10" y="147"/>
                        <a:pt x="10" y="147"/>
                        <a:pt x="10" y="147"/>
                      </a:cubicBezTo>
                      <a:cubicBezTo>
                        <a:pt x="9" y="152"/>
                        <a:pt x="8" y="158"/>
                        <a:pt x="7" y="163"/>
                      </a:cubicBezTo>
                      <a:close/>
                      <a:moveTo>
                        <a:pt x="384" y="163"/>
                      </a:moveTo>
                      <a:cubicBezTo>
                        <a:pt x="383" y="157"/>
                        <a:pt x="382" y="152"/>
                        <a:pt x="381" y="147"/>
                      </a:cubicBezTo>
                      <a:cubicBezTo>
                        <a:pt x="385" y="146"/>
                        <a:pt x="385" y="146"/>
                        <a:pt x="385" y="146"/>
                      </a:cubicBezTo>
                      <a:cubicBezTo>
                        <a:pt x="386" y="151"/>
                        <a:pt x="387" y="157"/>
                        <a:pt x="388" y="162"/>
                      </a:cubicBezTo>
                      <a:lnTo>
                        <a:pt x="384" y="163"/>
                      </a:lnTo>
                      <a:close/>
                      <a:moveTo>
                        <a:pt x="15" y="132"/>
                      </a:moveTo>
                      <a:cubicBezTo>
                        <a:pt x="11" y="130"/>
                        <a:pt x="11" y="130"/>
                        <a:pt x="11" y="130"/>
                      </a:cubicBezTo>
                      <a:cubicBezTo>
                        <a:pt x="13" y="125"/>
                        <a:pt x="15" y="120"/>
                        <a:pt x="17" y="115"/>
                      </a:cubicBezTo>
                      <a:cubicBezTo>
                        <a:pt x="21" y="117"/>
                        <a:pt x="21" y="117"/>
                        <a:pt x="21" y="117"/>
                      </a:cubicBezTo>
                      <a:cubicBezTo>
                        <a:pt x="19" y="122"/>
                        <a:pt x="17" y="127"/>
                        <a:pt x="15" y="132"/>
                      </a:cubicBezTo>
                      <a:close/>
                      <a:moveTo>
                        <a:pt x="376" y="131"/>
                      </a:moveTo>
                      <a:cubicBezTo>
                        <a:pt x="374" y="126"/>
                        <a:pt x="372" y="121"/>
                        <a:pt x="370" y="116"/>
                      </a:cubicBezTo>
                      <a:cubicBezTo>
                        <a:pt x="374" y="115"/>
                        <a:pt x="374" y="115"/>
                        <a:pt x="374" y="115"/>
                      </a:cubicBezTo>
                      <a:cubicBezTo>
                        <a:pt x="376" y="120"/>
                        <a:pt x="378" y="125"/>
                        <a:pt x="380" y="130"/>
                      </a:cubicBezTo>
                      <a:lnTo>
                        <a:pt x="376" y="131"/>
                      </a:lnTo>
                      <a:close/>
                      <a:moveTo>
                        <a:pt x="29" y="102"/>
                      </a:moveTo>
                      <a:cubicBezTo>
                        <a:pt x="25" y="100"/>
                        <a:pt x="25" y="100"/>
                        <a:pt x="25" y="100"/>
                      </a:cubicBezTo>
                      <a:cubicBezTo>
                        <a:pt x="28" y="95"/>
                        <a:pt x="31" y="91"/>
                        <a:pt x="34" y="86"/>
                      </a:cubicBezTo>
                      <a:cubicBezTo>
                        <a:pt x="37" y="88"/>
                        <a:pt x="37" y="88"/>
                        <a:pt x="37" y="88"/>
                      </a:cubicBezTo>
                      <a:cubicBezTo>
                        <a:pt x="34" y="93"/>
                        <a:pt x="31" y="97"/>
                        <a:pt x="29" y="102"/>
                      </a:cubicBezTo>
                      <a:close/>
                      <a:moveTo>
                        <a:pt x="363" y="102"/>
                      </a:moveTo>
                      <a:cubicBezTo>
                        <a:pt x="360" y="97"/>
                        <a:pt x="357" y="92"/>
                        <a:pt x="354" y="88"/>
                      </a:cubicBezTo>
                      <a:cubicBezTo>
                        <a:pt x="358" y="86"/>
                        <a:pt x="358" y="86"/>
                        <a:pt x="358" y="86"/>
                      </a:cubicBezTo>
                      <a:cubicBezTo>
                        <a:pt x="361" y="90"/>
                        <a:pt x="364" y="95"/>
                        <a:pt x="366" y="100"/>
                      </a:cubicBezTo>
                      <a:lnTo>
                        <a:pt x="363" y="102"/>
                      </a:lnTo>
                      <a:close/>
                      <a:moveTo>
                        <a:pt x="47" y="75"/>
                      </a:moveTo>
                      <a:cubicBezTo>
                        <a:pt x="44" y="73"/>
                        <a:pt x="44" y="73"/>
                        <a:pt x="44" y="73"/>
                      </a:cubicBezTo>
                      <a:cubicBezTo>
                        <a:pt x="47" y="68"/>
                        <a:pt x="51" y="64"/>
                        <a:pt x="54" y="60"/>
                      </a:cubicBezTo>
                      <a:cubicBezTo>
                        <a:pt x="57" y="63"/>
                        <a:pt x="57" y="63"/>
                        <a:pt x="57" y="63"/>
                      </a:cubicBezTo>
                      <a:cubicBezTo>
                        <a:pt x="54" y="67"/>
                        <a:pt x="50" y="71"/>
                        <a:pt x="47" y="75"/>
                      </a:cubicBezTo>
                      <a:close/>
                      <a:moveTo>
                        <a:pt x="344" y="75"/>
                      </a:moveTo>
                      <a:cubicBezTo>
                        <a:pt x="341" y="71"/>
                        <a:pt x="337" y="67"/>
                        <a:pt x="334" y="63"/>
                      </a:cubicBezTo>
                      <a:cubicBezTo>
                        <a:pt x="337" y="60"/>
                        <a:pt x="337" y="60"/>
                        <a:pt x="337" y="60"/>
                      </a:cubicBezTo>
                      <a:cubicBezTo>
                        <a:pt x="341" y="64"/>
                        <a:pt x="344" y="68"/>
                        <a:pt x="348" y="72"/>
                      </a:cubicBezTo>
                      <a:lnTo>
                        <a:pt x="344" y="75"/>
                      </a:lnTo>
                      <a:close/>
                      <a:moveTo>
                        <a:pt x="69" y="52"/>
                      </a:moveTo>
                      <a:cubicBezTo>
                        <a:pt x="66" y="49"/>
                        <a:pt x="66" y="49"/>
                        <a:pt x="66" y="49"/>
                      </a:cubicBezTo>
                      <a:cubicBezTo>
                        <a:pt x="71" y="45"/>
                        <a:pt x="75" y="42"/>
                        <a:pt x="79" y="38"/>
                      </a:cubicBezTo>
                      <a:cubicBezTo>
                        <a:pt x="82" y="42"/>
                        <a:pt x="82" y="42"/>
                        <a:pt x="82" y="42"/>
                      </a:cubicBezTo>
                      <a:cubicBezTo>
                        <a:pt x="77" y="45"/>
                        <a:pt x="73" y="48"/>
                        <a:pt x="69" y="52"/>
                      </a:cubicBezTo>
                      <a:close/>
                      <a:moveTo>
                        <a:pt x="322" y="52"/>
                      </a:moveTo>
                      <a:cubicBezTo>
                        <a:pt x="318" y="48"/>
                        <a:pt x="314" y="45"/>
                        <a:pt x="309" y="41"/>
                      </a:cubicBezTo>
                      <a:cubicBezTo>
                        <a:pt x="312" y="38"/>
                        <a:pt x="312" y="38"/>
                        <a:pt x="312" y="38"/>
                      </a:cubicBezTo>
                      <a:cubicBezTo>
                        <a:pt x="316" y="41"/>
                        <a:pt x="321" y="45"/>
                        <a:pt x="325" y="49"/>
                      </a:cubicBezTo>
                      <a:lnTo>
                        <a:pt x="322" y="52"/>
                      </a:lnTo>
                      <a:close/>
                      <a:moveTo>
                        <a:pt x="95" y="33"/>
                      </a:moveTo>
                      <a:cubicBezTo>
                        <a:pt x="93" y="29"/>
                        <a:pt x="93" y="29"/>
                        <a:pt x="93" y="29"/>
                      </a:cubicBezTo>
                      <a:cubicBezTo>
                        <a:pt x="98" y="26"/>
                        <a:pt x="103" y="23"/>
                        <a:pt x="108" y="21"/>
                      </a:cubicBezTo>
                      <a:cubicBezTo>
                        <a:pt x="109" y="25"/>
                        <a:pt x="109" y="25"/>
                        <a:pt x="109" y="25"/>
                      </a:cubicBezTo>
                      <a:cubicBezTo>
                        <a:pt x="105" y="27"/>
                        <a:pt x="100" y="30"/>
                        <a:pt x="95" y="33"/>
                      </a:cubicBezTo>
                      <a:close/>
                      <a:moveTo>
                        <a:pt x="296" y="32"/>
                      </a:moveTo>
                      <a:cubicBezTo>
                        <a:pt x="291" y="29"/>
                        <a:pt x="287" y="27"/>
                        <a:pt x="282" y="24"/>
                      </a:cubicBezTo>
                      <a:cubicBezTo>
                        <a:pt x="284" y="21"/>
                        <a:pt x="284" y="21"/>
                        <a:pt x="284" y="21"/>
                      </a:cubicBezTo>
                      <a:cubicBezTo>
                        <a:pt x="288" y="23"/>
                        <a:pt x="293" y="26"/>
                        <a:pt x="298" y="29"/>
                      </a:cubicBezTo>
                      <a:lnTo>
                        <a:pt x="296" y="32"/>
                      </a:lnTo>
                      <a:close/>
                      <a:moveTo>
                        <a:pt x="124" y="18"/>
                      </a:moveTo>
                      <a:cubicBezTo>
                        <a:pt x="123" y="14"/>
                        <a:pt x="123" y="14"/>
                        <a:pt x="123" y="14"/>
                      </a:cubicBezTo>
                      <a:cubicBezTo>
                        <a:pt x="128" y="12"/>
                        <a:pt x="133" y="10"/>
                        <a:pt x="138" y="9"/>
                      </a:cubicBezTo>
                      <a:cubicBezTo>
                        <a:pt x="139" y="12"/>
                        <a:pt x="139" y="12"/>
                        <a:pt x="139" y="12"/>
                      </a:cubicBezTo>
                      <a:cubicBezTo>
                        <a:pt x="134" y="14"/>
                        <a:pt x="129" y="16"/>
                        <a:pt x="124" y="18"/>
                      </a:cubicBezTo>
                      <a:close/>
                      <a:moveTo>
                        <a:pt x="267" y="18"/>
                      </a:moveTo>
                      <a:cubicBezTo>
                        <a:pt x="262" y="16"/>
                        <a:pt x="257" y="14"/>
                        <a:pt x="252" y="12"/>
                      </a:cubicBezTo>
                      <a:cubicBezTo>
                        <a:pt x="253" y="8"/>
                        <a:pt x="253" y="8"/>
                        <a:pt x="253" y="8"/>
                      </a:cubicBezTo>
                      <a:cubicBezTo>
                        <a:pt x="258" y="10"/>
                        <a:pt x="263" y="12"/>
                        <a:pt x="268" y="14"/>
                      </a:cubicBezTo>
                      <a:lnTo>
                        <a:pt x="267" y="18"/>
                      </a:lnTo>
                      <a:close/>
                      <a:moveTo>
                        <a:pt x="155" y="8"/>
                      </a:moveTo>
                      <a:cubicBezTo>
                        <a:pt x="154" y="4"/>
                        <a:pt x="154" y="4"/>
                        <a:pt x="154" y="4"/>
                      </a:cubicBezTo>
                      <a:cubicBezTo>
                        <a:pt x="160" y="3"/>
                        <a:pt x="165" y="2"/>
                        <a:pt x="171" y="2"/>
                      </a:cubicBezTo>
                      <a:cubicBezTo>
                        <a:pt x="171" y="6"/>
                        <a:pt x="171" y="6"/>
                        <a:pt x="171" y="6"/>
                      </a:cubicBezTo>
                      <a:cubicBezTo>
                        <a:pt x="166" y="6"/>
                        <a:pt x="160" y="7"/>
                        <a:pt x="155" y="8"/>
                      </a:cubicBezTo>
                      <a:close/>
                      <a:moveTo>
                        <a:pt x="236" y="8"/>
                      </a:moveTo>
                      <a:cubicBezTo>
                        <a:pt x="231" y="7"/>
                        <a:pt x="225" y="6"/>
                        <a:pt x="220" y="6"/>
                      </a:cubicBezTo>
                      <a:cubicBezTo>
                        <a:pt x="220" y="1"/>
                        <a:pt x="220" y="1"/>
                        <a:pt x="220" y="1"/>
                      </a:cubicBezTo>
                      <a:cubicBezTo>
                        <a:pt x="226" y="2"/>
                        <a:pt x="231" y="3"/>
                        <a:pt x="237" y="4"/>
                      </a:cubicBezTo>
                      <a:lnTo>
                        <a:pt x="236" y="8"/>
                      </a:lnTo>
                      <a:close/>
                      <a:moveTo>
                        <a:pt x="187" y="4"/>
                      </a:moveTo>
                      <a:cubicBezTo>
                        <a:pt x="187" y="0"/>
                        <a:pt x="187" y="0"/>
                        <a:pt x="187" y="0"/>
                      </a:cubicBezTo>
                      <a:cubicBezTo>
                        <a:pt x="193" y="0"/>
                        <a:pt x="198" y="0"/>
                        <a:pt x="204" y="0"/>
                      </a:cubicBezTo>
                      <a:cubicBezTo>
                        <a:pt x="204" y="4"/>
                        <a:pt x="204" y="4"/>
                        <a:pt x="204" y="4"/>
                      </a:cubicBezTo>
                      <a:cubicBezTo>
                        <a:pt x="198" y="4"/>
                        <a:pt x="193" y="4"/>
                        <a:pt x="187"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66" name="Freeform 24"/>
                <p:cNvSpPr>
                  <a:spLocks/>
                </p:cNvSpPr>
                <p:nvPr/>
              </p:nvSpPr>
              <p:spPr bwMode="auto">
                <a:xfrm rot="10800000">
                  <a:off x="4941888" y="3214688"/>
                  <a:ext cx="771525" cy="1549400"/>
                </a:xfrm>
                <a:custGeom>
                  <a:avLst/>
                  <a:gdLst>
                    <a:gd name="T0" fmla="*/ 0 w 206"/>
                    <a:gd name="T1" fmla="*/ 1549400 h 413"/>
                    <a:gd name="T2" fmla="*/ 0 w 206"/>
                    <a:gd name="T3" fmla="*/ 1455611 h 413"/>
                    <a:gd name="T4" fmla="*/ 677893 w 206"/>
                    <a:gd name="T5" fmla="*/ 772824 h 413"/>
                    <a:gd name="T6" fmla="*/ 0 w 206"/>
                    <a:gd name="T7" fmla="*/ 93789 h 413"/>
                    <a:gd name="T8" fmla="*/ 0 w 206"/>
                    <a:gd name="T9" fmla="*/ 0 h 413"/>
                    <a:gd name="T10" fmla="*/ 771525 w 206"/>
                    <a:gd name="T11" fmla="*/ 772824 h 413"/>
                    <a:gd name="T12" fmla="*/ 0 w 206"/>
                    <a:gd name="T13" fmla="*/ 1549400 h 413"/>
                    <a:gd name="T14" fmla="*/ 0 60000 65536"/>
                    <a:gd name="T15" fmla="*/ 0 60000 65536"/>
                    <a:gd name="T16" fmla="*/ 0 60000 65536"/>
                    <a:gd name="T17" fmla="*/ 0 60000 65536"/>
                    <a:gd name="T18" fmla="*/ 0 60000 65536"/>
                    <a:gd name="T19" fmla="*/ 0 60000 65536"/>
                    <a:gd name="T20" fmla="*/ 0 60000 65536"/>
                    <a:gd name="T21" fmla="*/ 0 w 206"/>
                    <a:gd name="T22" fmla="*/ 0 h 413"/>
                    <a:gd name="T23" fmla="*/ 206 w 206"/>
                    <a:gd name="T24" fmla="*/ 413 h 4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413">
                      <a:moveTo>
                        <a:pt x="0" y="413"/>
                      </a:moveTo>
                      <a:cubicBezTo>
                        <a:pt x="0" y="388"/>
                        <a:pt x="0" y="388"/>
                        <a:pt x="0" y="388"/>
                      </a:cubicBezTo>
                      <a:cubicBezTo>
                        <a:pt x="100" y="388"/>
                        <a:pt x="181" y="307"/>
                        <a:pt x="181" y="206"/>
                      </a:cubicBezTo>
                      <a:cubicBezTo>
                        <a:pt x="181" y="106"/>
                        <a:pt x="100" y="25"/>
                        <a:pt x="0" y="25"/>
                      </a:cubicBezTo>
                      <a:cubicBezTo>
                        <a:pt x="0" y="0"/>
                        <a:pt x="0" y="0"/>
                        <a:pt x="0" y="0"/>
                      </a:cubicBezTo>
                      <a:cubicBezTo>
                        <a:pt x="113" y="0"/>
                        <a:pt x="206" y="93"/>
                        <a:pt x="206" y="206"/>
                      </a:cubicBezTo>
                      <a:cubicBezTo>
                        <a:pt x="206" y="320"/>
                        <a:pt x="113" y="413"/>
                        <a:pt x="0" y="413"/>
                      </a:cubicBezTo>
                      <a:close/>
                    </a:path>
                  </a:pathLst>
                </a:custGeom>
                <a:solidFill>
                  <a:srgbClr val="28C1C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67" name="TextBox 112"/>
                <p:cNvSpPr txBox="1">
                  <a:spLocks noChangeArrowheads="1"/>
                </p:cNvSpPr>
                <p:nvPr/>
              </p:nvSpPr>
              <p:spPr bwMode="auto">
                <a:xfrm>
                  <a:off x="5249066" y="3889606"/>
                  <a:ext cx="928694" cy="2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dirty="0">
                      <a:solidFill>
                        <a:schemeClr val="bg1"/>
                      </a:solidFill>
                      <a:latin typeface="나눔고딕" panose="020D0604000000000000" pitchFamily="50" charset="-127"/>
                      <a:ea typeface="나눔고딕" panose="020D0604000000000000" pitchFamily="50" charset="-127"/>
                      <a:cs typeface="NanumGothic Regular" charset="-127"/>
                    </a:rPr>
                    <a:t>50%</a:t>
                  </a:r>
                  <a:endParaRPr lang="ko-KR" altLang="en-US" sz="400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grpSp>
            <p:nvGrpSpPr>
              <p:cNvPr id="68" name="그룹 56"/>
              <p:cNvGrpSpPr>
                <a:grpSpLocks/>
              </p:cNvGrpSpPr>
              <p:nvPr/>
            </p:nvGrpSpPr>
            <p:grpSpPr bwMode="auto">
              <a:xfrm>
                <a:off x="11784292" y="5374832"/>
                <a:ext cx="1469301" cy="1605568"/>
                <a:chOff x="8327162" y="3255963"/>
                <a:chExt cx="1469301" cy="1605568"/>
              </a:xfrm>
            </p:grpSpPr>
            <p:grpSp>
              <p:nvGrpSpPr>
                <p:cNvPr id="69" name="그룹 55"/>
                <p:cNvGrpSpPr>
                  <a:grpSpLocks/>
                </p:cNvGrpSpPr>
                <p:nvPr/>
              </p:nvGrpSpPr>
              <p:grpSpPr bwMode="auto">
                <a:xfrm>
                  <a:off x="8327162" y="3255963"/>
                  <a:ext cx="1469301" cy="1605568"/>
                  <a:chOff x="8327162" y="3255963"/>
                  <a:chExt cx="1469301" cy="1605568"/>
                </a:xfrm>
              </p:grpSpPr>
              <p:sp>
                <p:nvSpPr>
                  <p:cNvPr id="71" name="Freeform 25"/>
                  <p:cNvSpPr>
                    <a:spLocks noEditPoints="1"/>
                  </p:cNvSpPr>
                  <p:nvPr/>
                </p:nvSpPr>
                <p:spPr bwMode="auto">
                  <a:xfrm>
                    <a:off x="8329613" y="3255963"/>
                    <a:ext cx="1466850" cy="1466850"/>
                  </a:xfrm>
                  <a:custGeom>
                    <a:avLst/>
                    <a:gdLst>
                      <a:gd name="T0" fmla="*/ 645264 w 391"/>
                      <a:gd name="T1" fmla="*/ 1444341 h 391"/>
                      <a:gd name="T2" fmla="*/ 765313 w 391"/>
                      <a:gd name="T3" fmla="*/ 1466850 h 391"/>
                      <a:gd name="T4" fmla="*/ 829089 w 391"/>
                      <a:gd name="T5" fmla="*/ 1459347 h 391"/>
                      <a:gd name="T6" fmla="*/ 521463 w 391"/>
                      <a:gd name="T7" fmla="*/ 1436838 h 391"/>
                      <a:gd name="T8" fmla="*/ 581488 w 391"/>
                      <a:gd name="T9" fmla="*/ 1451844 h 391"/>
                      <a:gd name="T10" fmla="*/ 945387 w 391"/>
                      <a:gd name="T11" fmla="*/ 1418080 h 391"/>
                      <a:gd name="T12" fmla="*/ 461439 w 391"/>
                      <a:gd name="T13" fmla="*/ 1414329 h 391"/>
                      <a:gd name="T14" fmla="*/ 468942 w 391"/>
                      <a:gd name="T15" fmla="*/ 1399322 h 391"/>
                      <a:gd name="T16" fmla="*/ 1001660 w 391"/>
                      <a:gd name="T17" fmla="*/ 1399322 h 391"/>
                      <a:gd name="T18" fmla="*/ 1009163 w 391"/>
                      <a:gd name="T19" fmla="*/ 1414329 h 391"/>
                      <a:gd name="T20" fmla="*/ 307626 w 391"/>
                      <a:gd name="T21" fmla="*/ 1313037 h 391"/>
                      <a:gd name="T22" fmla="*/ 1121709 w 391"/>
                      <a:gd name="T23" fmla="*/ 1358056 h 391"/>
                      <a:gd name="T24" fmla="*/ 1170479 w 391"/>
                      <a:gd name="T25" fmla="*/ 1320540 h 391"/>
                      <a:gd name="T26" fmla="*/ 206334 w 391"/>
                      <a:gd name="T27" fmla="*/ 1241758 h 391"/>
                      <a:gd name="T28" fmla="*/ 251353 w 391"/>
                      <a:gd name="T29" fmla="*/ 1286776 h 391"/>
                      <a:gd name="T30" fmla="*/ 1253013 w 391"/>
                      <a:gd name="T31" fmla="*/ 1230503 h 391"/>
                      <a:gd name="T32" fmla="*/ 165068 w 391"/>
                      <a:gd name="T33" fmla="*/ 1196740 h 391"/>
                      <a:gd name="T34" fmla="*/ 176322 w 391"/>
                      <a:gd name="T35" fmla="*/ 1185485 h 391"/>
                      <a:gd name="T36" fmla="*/ 1294279 w 391"/>
                      <a:gd name="T37" fmla="*/ 1181733 h 391"/>
                      <a:gd name="T38" fmla="*/ 1305534 w 391"/>
                      <a:gd name="T39" fmla="*/ 1192988 h 391"/>
                      <a:gd name="T40" fmla="*/ 78782 w 391"/>
                      <a:gd name="T41" fmla="*/ 1031672 h 391"/>
                      <a:gd name="T42" fmla="*/ 1376813 w 391"/>
                      <a:gd name="T43" fmla="*/ 1087945 h 391"/>
                      <a:gd name="T44" fmla="*/ 1403074 w 391"/>
                      <a:gd name="T45" fmla="*/ 1035424 h 391"/>
                      <a:gd name="T46" fmla="*/ 26261 w 391"/>
                      <a:gd name="T47" fmla="*/ 922877 h 391"/>
                      <a:gd name="T48" fmla="*/ 41267 w 391"/>
                      <a:gd name="T49" fmla="*/ 979151 h 391"/>
                      <a:gd name="T50" fmla="*/ 1429335 w 391"/>
                      <a:gd name="T51" fmla="*/ 911623 h 391"/>
                      <a:gd name="T52" fmla="*/ 11255 w 391"/>
                      <a:gd name="T53" fmla="*/ 859101 h 391"/>
                      <a:gd name="T54" fmla="*/ 26261 w 391"/>
                      <a:gd name="T55" fmla="*/ 859101 h 391"/>
                      <a:gd name="T56" fmla="*/ 1440589 w 391"/>
                      <a:gd name="T57" fmla="*/ 851598 h 391"/>
                      <a:gd name="T58" fmla="*/ 1455595 w 391"/>
                      <a:gd name="T59" fmla="*/ 855350 h 391"/>
                      <a:gd name="T60" fmla="*/ 0 w 391"/>
                      <a:gd name="T61" fmla="*/ 731549 h 391"/>
                      <a:gd name="T62" fmla="*/ 15006 w 391"/>
                      <a:gd name="T63" fmla="*/ 731549 h 391"/>
                      <a:gd name="T64" fmla="*/ 1448092 w 391"/>
                      <a:gd name="T65" fmla="*/ 671525 h 391"/>
                      <a:gd name="T66" fmla="*/ 1451844 w 391"/>
                      <a:gd name="T67" fmla="*/ 731549 h 391"/>
                      <a:gd name="T68" fmla="*/ 22509 w 391"/>
                      <a:gd name="T69" fmla="*/ 547724 h 391"/>
                      <a:gd name="T70" fmla="*/ 1440589 w 391"/>
                      <a:gd name="T71" fmla="*/ 611500 h 391"/>
                      <a:gd name="T72" fmla="*/ 1455595 w 391"/>
                      <a:gd name="T73" fmla="*/ 607749 h 391"/>
                      <a:gd name="T74" fmla="*/ 41267 w 391"/>
                      <a:gd name="T75" fmla="*/ 487700 h 391"/>
                      <a:gd name="T76" fmla="*/ 56273 w 391"/>
                      <a:gd name="T77" fmla="*/ 495203 h 391"/>
                      <a:gd name="T78" fmla="*/ 1403074 w 391"/>
                      <a:gd name="T79" fmla="*/ 431426 h 391"/>
                      <a:gd name="T80" fmla="*/ 105043 w 391"/>
                      <a:gd name="T81" fmla="*/ 382657 h 391"/>
                      <a:gd name="T82" fmla="*/ 138807 w 391"/>
                      <a:gd name="T83" fmla="*/ 330135 h 391"/>
                      <a:gd name="T84" fmla="*/ 1328043 w 391"/>
                      <a:gd name="T85" fmla="*/ 330135 h 391"/>
                      <a:gd name="T86" fmla="*/ 1361807 w 391"/>
                      <a:gd name="T87" fmla="*/ 382657 h 391"/>
                      <a:gd name="T88" fmla="*/ 202583 w 391"/>
                      <a:gd name="T89" fmla="*/ 225092 h 391"/>
                      <a:gd name="T90" fmla="*/ 1290528 w 391"/>
                      <a:gd name="T91" fmla="*/ 281365 h 391"/>
                      <a:gd name="T92" fmla="*/ 1305534 w 391"/>
                      <a:gd name="T93" fmla="*/ 270111 h 391"/>
                      <a:gd name="T94" fmla="*/ 247601 w 391"/>
                      <a:gd name="T95" fmla="*/ 183825 h 391"/>
                      <a:gd name="T96" fmla="*/ 258856 w 391"/>
                      <a:gd name="T97" fmla="*/ 195080 h 391"/>
                      <a:gd name="T98" fmla="*/ 1170479 w 391"/>
                      <a:gd name="T99" fmla="*/ 142558 h 391"/>
                      <a:gd name="T100" fmla="*/ 356396 w 391"/>
                      <a:gd name="T101" fmla="*/ 123801 h 391"/>
                      <a:gd name="T102" fmla="*/ 408917 w 391"/>
                      <a:gd name="T103" fmla="*/ 93788 h 391"/>
                      <a:gd name="T104" fmla="*/ 1057933 w 391"/>
                      <a:gd name="T105" fmla="*/ 90037 h 391"/>
                      <a:gd name="T106" fmla="*/ 1110454 w 391"/>
                      <a:gd name="T107" fmla="*/ 120049 h 391"/>
                      <a:gd name="T108" fmla="*/ 517712 w 391"/>
                      <a:gd name="T109" fmla="*/ 33764 h 391"/>
                      <a:gd name="T110" fmla="*/ 1001660 w 391"/>
                      <a:gd name="T111" fmla="*/ 67528 h 391"/>
                      <a:gd name="T112" fmla="*/ 1005411 w 391"/>
                      <a:gd name="T113" fmla="*/ 52521 h 391"/>
                      <a:gd name="T114" fmla="*/ 577736 w 391"/>
                      <a:gd name="T115" fmla="*/ 15006 h 391"/>
                      <a:gd name="T116" fmla="*/ 581488 w 391"/>
                      <a:gd name="T117" fmla="*/ 30012 h 391"/>
                      <a:gd name="T118" fmla="*/ 825338 w 391"/>
                      <a:gd name="T119" fmla="*/ 3752 h 391"/>
                      <a:gd name="T120" fmla="*/ 701537 w 391"/>
                      <a:gd name="T121" fmla="*/ 15006 h 391"/>
                      <a:gd name="T122" fmla="*/ 765313 w 391"/>
                      <a:gd name="T123" fmla="*/ 15006 h 3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391"/>
                      <a:gd name="T188" fmla="*/ 391 w 391"/>
                      <a:gd name="T189" fmla="*/ 391 h 3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391">
                        <a:moveTo>
                          <a:pt x="188" y="391"/>
                        </a:moveTo>
                        <a:cubicBezTo>
                          <a:pt x="182" y="391"/>
                          <a:pt x="177" y="390"/>
                          <a:pt x="171" y="390"/>
                        </a:cubicBezTo>
                        <a:cubicBezTo>
                          <a:pt x="172" y="385"/>
                          <a:pt x="172" y="385"/>
                          <a:pt x="172" y="385"/>
                        </a:cubicBezTo>
                        <a:cubicBezTo>
                          <a:pt x="177" y="386"/>
                          <a:pt x="183" y="387"/>
                          <a:pt x="188" y="387"/>
                        </a:cubicBezTo>
                        <a:lnTo>
                          <a:pt x="188" y="391"/>
                        </a:lnTo>
                        <a:close/>
                        <a:moveTo>
                          <a:pt x="204" y="391"/>
                        </a:moveTo>
                        <a:cubicBezTo>
                          <a:pt x="204" y="387"/>
                          <a:pt x="204" y="387"/>
                          <a:pt x="204" y="387"/>
                        </a:cubicBezTo>
                        <a:cubicBezTo>
                          <a:pt x="210" y="386"/>
                          <a:pt x="215" y="386"/>
                          <a:pt x="220" y="385"/>
                        </a:cubicBezTo>
                        <a:cubicBezTo>
                          <a:pt x="221" y="389"/>
                          <a:pt x="221" y="389"/>
                          <a:pt x="221" y="389"/>
                        </a:cubicBezTo>
                        <a:cubicBezTo>
                          <a:pt x="216" y="390"/>
                          <a:pt x="210" y="391"/>
                          <a:pt x="204" y="391"/>
                        </a:cubicBezTo>
                        <a:close/>
                        <a:moveTo>
                          <a:pt x="155" y="387"/>
                        </a:moveTo>
                        <a:cubicBezTo>
                          <a:pt x="150" y="386"/>
                          <a:pt x="144" y="384"/>
                          <a:pt x="139" y="383"/>
                        </a:cubicBezTo>
                        <a:cubicBezTo>
                          <a:pt x="140" y="379"/>
                          <a:pt x="140" y="379"/>
                          <a:pt x="140" y="379"/>
                        </a:cubicBezTo>
                        <a:cubicBezTo>
                          <a:pt x="145" y="380"/>
                          <a:pt x="151" y="382"/>
                          <a:pt x="156" y="383"/>
                        </a:cubicBezTo>
                        <a:lnTo>
                          <a:pt x="155" y="387"/>
                        </a:lnTo>
                        <a:close/>
                        <a:moveTo>
                          <a:pt x="237" y="387"/>
                        </a:moveTo>
                        <a:cubicBezTo>
                          <a:pt x="236" y="383"/>
                          <a:pt x="236" y="383"/>
                          <a:pt x="236" y="383"/>
                        </a:cubicBezTo>
                        <a:cubicBezTo>
                          <a:pt x="242" y="381"/>
                          <a:pt x="247" y="380"/>
                          <a:pt x="252" y="378"/>
                        </a:cubicBezTo>
                        <a:cubicBezTo>
                          <a:pt x="253" y="382"/>
                          <a:pt x="253" y="382"/>
                          <a:pt x="253" y="382"/>
                        </a:cubicBezTo>
                        <a:cubicBezTo>
                          <a:pt x="248" y="384"/>
                          <a:pt x="243" y="385"/>
                          <a:pt x="237" y="387"/>
                        </a:cubicBezTo>
                        <a:close/>
                        <a:moveTo>
                          <a:pt x="123" y="377"/>
                        </a:moveTo>
                        <a:cubicBezTo>
                          <a:pt x="118" y="375"/>
                          <a:pt x="113" y="373"/>
                          <a:pt x="108" y="370"/>
                        </a:cubicBezTo>
                        <a:cubicBezTo>
                          <a:pt x="110" y="367"/>
                          <a:pt x="110" y="367"/>
                          <a:pt x="110" y="367"/>
                        </a:cubicBezTo>
                        <a:cubicBezTo>
                          <a:pt x="115" y="369"/>
                          <a:pt x="120" y="371"/>
                          <a:pt x="125" y="373"/>
                        </a:cubicBezTo>
                        <a:lnTo>
                          <a:pt x="123" y="377"/>
                        </a:lnTo>
                        <a:close/>
                        <a:moveTo>
                          <a:pt x="269" y="377"/>
                        </a:moveTo>
                        <a:cubicBezTo>
                          <a:pt x="267" y="373"/>
                          <a:pt x="267" y="373"/>
                          <a:pt x="267" y="373"/>
                        </a:cubicBezTo>
                        <a:cubicBezTo>
                          <a:pt x="272" y="371"/>
                          <a:pt x="277" y="369"/>
                          <a:pt x="282" y="366"/>
                        </a:cubicBezTo>
                        <a:cubicBezTo>
                          <a:pt x="284" y="370"/>
                          <a:pt x="284" y="370"/>
                          <a:pt x="284" y="370"/>
                        </a:cubicBezTo>
                        <a:cubicBezTo>
                          <a:pt x="279" y="372"/>
                          <a:pt x="274" y="375"/>
                          <a:pt x="269" y="377"/>
                        </a:cubicBezTo>
                        <a:close/>
                        <a:moveTo>
                          <a:pt x="94" y="362"/>
                        </a:moveTo>
                        <a:cubicBezTo>
                          <a:pt x="89" y="359"/>
                          <a:pt x="84" y="356"/>
                          <a:pt x="80" y="353"/>
                        </a:cubicBezTo>
                        <a:cubicBezTo>
                          <a:pt x="82" y="350"/>
                          <a:pt x="82" y="350"/>
                          <a:pt x="82" y="350"/>
                        </a:cubicBezTo>
                        <a:cubicBezTo>
                          <a:pt x="87" y="353"/>
                          <a:pt x="91" y="356"/>
                          <a:pt x="96" y="359"/>
                        </a:cubicBezTo>
                        <a:lnTo>
                          <a:pt x="94" y="362"/>
                        </a:lnTo>
                        <a:close/>
                        <a:moveTo>
                          <a:pt x="299" y="362"/>
                        </a:moveTo>
                        <a:cubicBezTo>
                          <a:pt x="296" y="358"/>
                          <a:pt x="296" y="358"/>
                          <a:pt x="296" y="358"/>
                        </a:cubicBezTo>
                        <a:cubicBezTo>
                          <a:pt x="301" y="355"/>
                          <a:pt x="306" y="352"/>
                          <a:pt x="310" y="349"/>
                        </a:cubicBezTo>
                        <a:cubicBezTo>
                          <a:pt x="312" y="352"/>
                          <a:pt x="312" y="352"/>
                          <a:pt x="312" y="352"/>
                        </a:cubicBezTo>
                        <a:cubicBezTo>
                          <a:pt x="308" y="356"/>
                          <a:pt x="303" y="359"/>
                          <a:pt x="299" y="362"/>
                        </a:cubicBezTo>
                        <a:close/>
                        <a:moveTo>
                          <a:pt x="67" y="343"/>
                        </a:moveTo>
                        <a:cubicBezTo>
                          <a:pt x="63" y="339"/>
                          <a:pt x="59" y="335"/>
                          <a:pt x="55" y="331"/>
                        </a:cubicBezTo>
                        <a:cubicBezTo>
                          <a:pt x="58" y="328"/>
                          <a:pt x="58" y="328"/>
                          <a:pt x="58" y="328"/>
                        </a:cubicBezTo>
                        <a:cubicBezTo>
                          <a:pt x="62" y="332"/>
                          <a:pt x="66" y="336"/>
                          <a:pt x="70" y="340"/>
                        </a:cubicBezTo>
                        <a:lnTo>
                          <a:pt x="67" y="343"/>
                        </a:lnTo>
                        <a:close/>
                        <a:moveTo>
                          <a:pt x="325" y="342"/>
                        </a:moveTo>
                        <a:cubicBezTo>
                          <a:pt x="322" y="339"/>
                          <a:pt x="322" y="339"/>
                          <a:pt x="322" y="339"/>
                        </a:cubicBezTo>
                        <a:cubicBezTo>
                          <a:pt x="326" y="335"/>
                          <a:pt x="330" y="331"/>
                          <a:pt x="334" y="328"/>
                        </a:cubicBezTo>
                        <a:cubicBezTo>
                          <a:pt x="337" y="330"/>
                          <a:pt x="337" y="330"/>
                          <a:pt x="337" y="330"/>
                        </a:cubicBezTo>
                        <a:cubicBezTo>
                          <a:pt x="333" y="334"/>
                          <a:pt x="329" y="338"/>
                          <a:pt x="325" y="342"/>
                        </a:cubicBezTo>
                        <a:close/>
                        <a:moveTo>
                          <a:pt x="44" y="319"/>
                        </a:moveTo>
                        <a:cubicBezTo>
                          <a:pt x="40" y="315"/>
                          <a:pt x="37" y="310"/>
                          <a:pt x="34" y="306"/>
                        </a:cubicBezTo>
                        <a:cubicBezTo>
                          <a:pt x="37" y="303"/>
                          <a:pt x="37" y="303"/>
                          <a:pt x="37" y="303"/>
                        </a:cubicBezTo>
                        <a:cubicBezTo>
                          <a:pt x="40" y="308"/>
                          <a:pt x="44" y="312"/>
                          <a:pt x="47" y="316"/>
                        </a:cubicBezTo>
                        <a:lnTo>
                          <a:pt x="44" y="319"/>
                        </a:lnTo>
                        <a:close/>
                        <a:moveTo>
                          <a:pt x="348" y="318"/>
                        </a:moveTo>
                        <a:cubicBezTo>
                          <a:pt x="345" y="315"/>
                          <a:pt x="345" y="315"/>
                          <a:pt x="345" y="315"/>
                        </a:cubicBezTo>
                        <a:cubicBezTo>
                          <a:pt x="348" y="311"/>
                          <a:pt x="351" y="307"/>
                          <a:pt x="354" y="302"/>
                        </a:cubicBezTo>
                        <a:cubicBezTo>
                          <a:pt x="358" y="305"/>
                          <a:pt x="358" y="305"/>
                          <a:pt x="358" y="305"/>
                        </a:cubicBezTo>
                        <a:cubicBezTo>
                          <a:pt x="355" y="309"/>
                          <a:pt x="351" y="314"/>
                          <a:pt x="348" y="318"/>
                        </a:cubicBezTo>
                        <a:close/>
                        <a:moveTo>
                          <a:pt x="25" y="291"/>
                        </a:moveTo>
                        <a:cubicBezTo>
                          <a:pt x="23" y="287"/>
                          <a:pt x="20" y="282"/>
                          <a:pt x="18" y="277"/>
                        </a:cubicBezTo>
                        <a:cubicBezTo>
                          <a:pt x="21" y="275"/>
                          <a:pt x="21" y="275"/>
                          <a:pt x="21" y="275"/>
                        </a:cubicBezTo>
                        <a:cubicBezTo>
                          <a:pt x="24" y="280"/>
                          <a:pt x="26" y="285"/>
                          <a:pt x="29" y="289"/>
                        </a:cubicBezTo>
                        <a:lnTo>
                          <a:pt x="25" y="291"/>
                        </a:lnTo>
                        <a:close/>
                        <a:moveTo>
                          <a:pt x="367" y="290"/>
                        </a:moveTo>
                        <a:cubicBezTo>
                          <a:pt x="363" y="288"/>
                          <a:pt x="363" y="288"/>
                          <a:pt x="363" y="288"/>
                        </a:cubicBezTo>
                        <a:cubicBezTo>
                          <a:pt x="366" y="284"/>
                          <a:pt x="368" y="279"/>
                          <a:pt x="370" y="274"/>
                        </a:cubicBezTo>
                        <a:cubicBezTo>
                          <a:pt x="374" y="276"/>
                          <a:pt x="374" y="276"/>
                          <a:pt x="374" y="276"/>
                        </a:cubicBezTo>
                        <a:cubicBezTo>
                          <a:pt x="372" y="281"/>
                          <a:pt x="369" y="286"/>
                          <a:pt x="367" y="290"/>
                        </a:cubicBezTo>
                        <a:close/>
                        <a:moveTo>
                          <a:pt x="11" y="261"/>
                        </a:moveTo>
                        <a:cubicBezTo>
                          <a:pt x="10" y="256"/>
                          <a:pt x="8" y="251"/>
                          <a:pt x="7" y="246"/>
                        </a:cubicBezTo>
                        <a:cubicBezTo>
                          <a:pt x="10" y="244"/>
                          <a:pt x="10" y="244"/>
                          <a:pt x="10" y="244"/>
                        </a:cubicBezTo>
                        <a:cubicBezTo>
                          <a:pt x="12" y="250"/>
                          <a:pt x="13" y="255"/>
                          <a:pt x="15" y="260"/>
                        </a:cubicBezTo>
                        <a:lnTo>
                          <a:pt x="11" y="261"/>
                        </a:lnTo>
                        <a:close/>
                        <a:moveTo>
                          <a:pt x="380" y="260"/>
                        </a:moveTo>
                        <a:cubicBezTo>
                          <a:pt x="376" y="259"/>
                          <a:pt x="376" y="259"/>
                          <a:pt x="376" y="259"/>
                        </a:cubicBezTo>
                        <a:cubicBezTo>
                          <a:pt x="378" y="254"/>
                          <a:pt x="380" y="249"/>
                          <a:pt x="381" y="243"/>
                        </a:cubicBezTo>
                        <a:cubicBezTo>
                          <a:pt x="385" y="244"/>
                          <a:pt x="385" y="244"/>
                          <a:pt x="385" y="244"/>
                        </a:cubicBezTo>
                        <a:cubicBezTo>
                          <a:pt x="384" y="250"/>
                          <a:pt x="382" y="255"/>
                          <a:pt x="380" y="260"/>
                        </a:cubicBezTo>
                        <a:close/>
                        <a:moveTo>
                          <a:pt x="3" y="229"/>
                        </a:moveTo>
                        <a:cubicBezTo>
                          <a:pt x="2" y="224"/>
                          <a:pt x="1" y="218"/>
                          <a:pt x="1" y="213"/>
                        </a:cubicBezTo>
                        <a:cubicBezTo>
                          <a:pt x="5" y="212"/>
                          <a:pt x="5" y="212"/>
                          <a:pt x="5" y="212"/>
                        </a:cubicBezTo>
                        <a:cubicBezTo>
                          <a:pt x="5" y="218"/>
                          <a:pt x="6" y="223"/>
                          <a:pt x="7" y="229"/>
                        </a:cubicBezTo>
                        <a:lnTo>
                          <a:pt x="3" y="229"/>
                        </a:lnTo>
                        <a:close/>
                        <a:moveTo>
                          <a:pt x="388" y="228"/>
                        </a:moveTo>
                        <a:cubicBezTo>
                          <a:pt x="384" y="227"/>
                          <a:pt x="384" y="227"/>
                          <a:pt x="384" y="227"/>
                        </a:cubicBezTo>
                        <a:cubicBezTo>
                          <a:pt x="385" y="222"/>
                          <a:pt x="386" y="217"/>
                          <a:pt x="386" y="211"/>
                        </a:cubicBezTo>
                        <a:cubicBezTo>
                          <a:pt x="390" y="212"/>
                          <a:pt x="390" y="212"/>
                          <a:pt x="390" y="212"/>
                        </a:cubicBezTo>
                        <a:cubicBezTo>
                          <a:pt x="390" y="217"/>
                          <a:pt x="389" y="223"/>
                          <a:pt x="388" y="228"/>
                        </a:cubicBezTo>
                        <a:close/>
                        <a:moveTo>
                          <a:pt x="4" y="196"/>
                        </a:moveTo>
                        <a:cubicBezTo>
                          <a:pt x="0" y="196"/>
                          <a:pt x="0" y="196"/>
                          <a:pt x="0" y="196"/>
                        </a:cubicBezTo>
                        <a:cubicBezTo>
                          <a:pt x="0" y="195"/>
                          <a:pt x="0" y="195"/>
                          <a:pt x="0" y="195"/>
                        </a:cubicBezTo>
                        <a:cubicBezTo>
                          <a:pt x="0" y="190"/>
                          <a:pt x="0" y="184"/>
                          <a:pt x="1" y="179"/>
                        </a:cubicBezTo>
                        <a:cubicBezTo>
                          <a:pt x="5" y="179"/>
                          <a:pt x="5" y="179"/>
                          <a:pt x="5" y="179"/>
                        </a:cubicBezTo>
                        <a:cubicBezTo>
                          <a:pt x="4" y="185"/>
                          <a:pt x="4" y="190"/>
                          <a:pt x="4" y="195"/>
                        </a:cubicBezTo>
                        <a:lnTo>
                          <a:pt x="4" y="196"/>
                        </a:lnTo>
                        <a:close/>
                        <a:moveTo>
                          <a:pt x="387" y="195"/>
                        </a:moveTo>
                        <a:cubicBezTo>
                          <a:pt x="387" y="190"/>
                          <a:pt x="387" y="184"/>
                          <a:pt x="386" y="179"/>
                        </a:cubicBezTo>
                        <a:cubicBezTo>
                          <a:pt x="390" y="179"/>
                          <a:pt x="390" y="179"/>
                          <a:pt x="390" y="179"/>
                        </a:cubicBezTo>
                        <a:cubicBezTo>
                          <a:pt x="391" y="184"/>
                          <a:pt x="391" y="190"/>
                          <a:pt x="391" y="195"/>
                        </a:cubicBezTo>
                        <a:lnTo>
                          <a:pt x="387" y="195"/>
                        </a:lnTo>
                        <a:close/>
                        <a:moveTo>
                          <a:pt x="7" y="163"/>
                        </a:moveTo>
                        <a:cubicBezTo>
                          <a:pt x="3" y="162"/>
                          <a:pt x="3" y="162"/>
                          <a:pt x="3" y="162"/>
                        </a:cubicBezTo>
                        <a:cubicBezTo>
                          <a:pt x="4" y="157"/>
                          <a:pt x="5" y="152"/>
                          <a:pt x="6" y="146"/>
                        </a:cubicBezTo>
                        <a:cubicBezTo>
                          <a:pt x="10" y="147"/>
                          <a:pt x="10" y="147"/>
                          <a:pt x="10" y="147"/>
                        </a:cubicBezTo>
                        <a:cubicBezTo>
                          <a:pt x="9" y="152"/>
                          <a:pt x="8" y="158"/>
                          <a:pt x="7" y="163"/>
                        </a:cubicBezTo>
                        <a:close/>
                        <a:moveTo>
                          <a:pt x="384" y="163"/>
                        </a:moveTo>
                        <a:cubicBezTo>
                          <a:pt x="383" y="157"/>
                          <a:pt x="382" y="152"/>
                          <a:pt x="381" y="147"/>
                        </a:cubicBezTo>
                        <a:cubicBezTo>
                          <a:pt x="385" y="146"/>
                          <a:pt x="385" y="146"/>
                          <a:pt x="385" y="146"/>
                        </a:cubicBezTo>
                        <a:cubicBezTo>
                          <a:pt x="386" y="151"/>
                          <a:pt x="387" y="157"/>
                          <a:pt x="388" y="162"/>
                        </a:cubicBezTo>
                        <a:lnTo>
                          <a:pt x="384" y="163"/>
                        </a:lnTo>
                        <a:close/>
                        <a:moveTo>
                          <a:pt x="15" y="132"/>
                        </a:moveTo>
                        <a:cubicBezTo>
                          <a:pt x="11" y="130"/>
                          <a:pt x="11" y="130"/>
                          <a:pt x="11" y="130"/>
                        </a:cubicBezTo>
                        <a:cubicBezTo>
                          <a:pt x="13" y="125"/>
                          <a:pt x="15" y="120"/>
                          <a:pt x="17" y="115"/>
                        </a:cubicBezTo>
                        <a:cubicBezTo>
                          <a:pt x="21" y="117"/>
                          <a:pt x="21" y="117"/>
                          <a:pt x="21" y="117"/>
                        </a:cubicBezTo>
                        <a:cubicBezTo>
                          <a:pt x="19" y="122"/>
                          <a:pt x="17" y="127"/>
                          <a:pt x="15" y="132"/>
                        </a:cubicBezTo>
                        <a:close/>
                        <a:moveTo>
                          <a:pt x="376" y="131"/>
                        </a:moveTo>
                        <a:cubicBezTo>
                          <a:pt x="374" y="126"/>
                          <a:pt x="372" y="121"/>
                          <a:pt x="370" y="116"/>
                        </a:cubicBezTo>
                        <a:cubicBezTo>
                          <a:pt x="374" y="115"/>
                          <a:pt x="374" y="115"/>
                          <a:pt x="374" y="115"/>
                        </a:cubicBezTo>
                        <a:cubicBezTo>
                          <a:pt x="376" y="120"/>
                          <a:pt x="378" y="125"/>
                          <a:pt x="380" y="130"/>
                        </a:cubicBezTo>
                        <a:lnTo>
                          <a:pt x="376" y="131"/>
                        </a:lnTo>
                        <a:close/>
                        <a:moveTo>
                          <a:pt x="28" y="102"/>
                        </a:moveTo>
                        <a:cubicBezTo>
                          <a:pt x="25" y="100"/>
                          <a:pt x="25" y="100"/>
                          <a:pt x="25" y="100"/>
                        </a:cubicBezTo>
                        <a:cubicBezTo>
                          <a:pt x="28" y="95"/>
                          <a:pt x="30" y="91"/>
                          <a:pt x="34" y="86"/>
                        </a:cubicBezTo>
                        <a:cubicBezTo>
                          <a:pt x="37" y="88"/>
                          <a:pt x="37" y="88"/>
                          <a:pt x="37" y="88"/>
                        </a:cubicBezTo>
                        <a:cubicBezTo>
                          <a:pt x="34" y="93"/>
                          <a:pt x="31" y="97"/>
                          <a:pt x="28" y="102"/>
                        </a:cubicBezTo>
                        <a:close/>
                        <a:moveTo>
                          <a:pt x="363" y="102"/>
                        </a:moveTo>
                        <a:cubicBezTo>
                          <a:pt x="360" y="97"/>
                          <a:pt x="357" y="92"/>
                          <a:pt x="354" y="88"/>
                        </a:cubicBezTo>
                        <a:cubicBezTo>
                          <a:pt x="357" y="86"/>
                          <a:pt x="357" y="86"/>
                          <a:pt x="357" y="86"/>
                        </a:cubicBezTo>
                        <a:cubicBezTo>
                          <a:pt x="361" y="90"/>
                          <a:pt x="363" y="95"/>
                          <a:pt x="366" y="100"/>
                        </a:cubicBezTo>
                        <a:lnTo>
                          <a:pt x="363" y="102"/>
                        </a:lnTo>
                        <a:close/>
                        <a:moveTo>
                          <a:pt x="47" y="75"/>
                        </a:moveTo>
                        <a:cubicBezTo>
                          <a:pt x="43" y="73"/>
                          <a:pt x="43" y="73"/>
                          <a:pt x="43" y="73"/>
                        </a:cubicBezTo>
                        <a:cubicBezTo>
                          <a:pt x="47" y="68"/>
                          <a:pt x="51" y="64"/>
                          <a:pt x="54" y="60"/>
                        </a:cubicBezTo>
                        <a:cubicBezTo>
                          <a:pt x="57" y="63"/>
                          <a:pt x="57" y="63"/>
                          <a:pt x="57" y="63"/>
                        </a:cubicBezTo>
                        <a:cubicBezTo>
                          <a:pt x="54" y="67"/>
                          <a:pt x="50" y="71"/>
                          <a:pt x="47" y="75"/>
                        </a:cubicBezTo>
                        <a:close/>
                        <a:moveTo>
                          <a:pt x="344" y="75"/>
                        </a:moveTo>
                        <a:cubicBezTo>
                          <a:pt x="341" y="71"/>
                          <a:pt x="337" y="67"/>
                          <a:pt x="334" y="63"/>
                        </a:cubicBezTo>
                        <a:cubicBezTo>
                          <a:pt x="337" y="60"/>
                          <a:pt x="337" y="60"/>
                          <a:pt x="337" y="60"/>
                        </a:cubicBezTo>
                        <a:cubicBezTo>
                          <a:pt x="340" y="64"/>
                          <a:pt x="344" y="68"/>
                          <a:pt x="348" y="72"/>
                        </a:cubicBezTo>
                        <a:lnTo>
                          <a:pt x="344" y="75"/>
                        </a:lnTo>
                        <a:close/>
                        <a:moveTo>
                          <a:pt x="69" y="52"/>
                        </a:moveTo>
                        <a:cubicBezTo>
                          <a:pt x="66" y="49"/>
                          <a:pt x="66" y="49"/>
                          <a:pt x="66" y="49"/>
                        </a:cubicBezTo>
                        <a:cubicBezTo>
                          <a:pt x="70" y="45"/>
                          <a:pt x="75" y="42"/>
                          <a:pt x="79" y="38"/>
                        </a:cubicBezTo>
                        <a:cubicBezTo>
                          <a:pt x="82" y="42"/>
                          <a:pt x="82" y="42"/>
                          <a:pt x="82" y="42"/>
                        </a:cubicBezTo>
                        <a:cubicBezTo>
                          <a:pt x="77" y="45"/>
                          <a:pt x="73" y="48"/>
                          <a:pt x="69" y="52"/>
                        </a:cubicBezTo>
                        <a:close/>
                        <a:moveTo>
                          <a:pt x="322" y="52"/>
                        </a:moveTo>
                        <a:cubicBezTo>
                          <a:pt x="318" y="48"/>
                          <a:pt x="314" y="45"/>
                          <a:pt x="309" y="41"/>
                        </a:cubicBezTo>
                        <a:cubicBezTo>
                          <a:pt x="312" y="38"/>
                          <a:pt x="312" y="38"/>
                          <a:pt x="312" y="38"/>
                        </a:cubicBezTo>
                        <a:cubicBezTo>
                          <a:pt x="316" y="41"/>
                          <a:pt x="320" y="45"/>
                          <a:pt x="325" y="49"/>
                        </a:cubicBezTo>
                        <a:lnTo>
                          <a:pt x="322" y="52"/>
                        </a:lnTo>
                        <a:close/>
                        <a:moveTo>
                          <a:pt x="95" y="33"/>
                        </a:moveTo>
                        <a:cubicBezTo>
                          <a:pt x="93" y="29"/>
                          <a:pt x="93" y="29"/>
                          <a:pt x="93" y="29"/>
                        </a:cubicBezTo>
                        <a:cubicBezTo>
                          <a:pt x="98" y="26"/>
                          <a:pt x="103" y="23"/>
                          <a:pt x="107" y="21"/>
                        </a:cubicBezTo>
                        <a:cubicBezTo>
                          <a:pt x="109" y="25"/>
                          <a:pt x="109" y="25"/>
                          <a:pt x="109" y="25"/>
                        </a:cubicBezTo>
                        <a:cubicBezTo>
                          <a:pt x="104" y="27"/>
                          <a:pt x="100" y="30"/>
                          <a:pt x="95" y="33"/>
                        </a:cubicBezTo>
                        <a:close/>
                        <a:moveTo>
                          <a:pt x="296" y="32"/>
                        </a:moveTo>
                        <a:cubicBezTo>
                          <a:pt x="291" y="29"/>
                          <a:pt x="286" y="27"/>
                          <a:pt x="282" y="24"/>
                        </a:cubicBezTo>
                        <a:cubicBezTo>
                          <a:pt x="283" y="21"/>
                          <a:pt x="283" y="21"/>
                          <a:pt x="283" y="21"/>
                        </a:cubicBezTo>
                        <a:cubicBezTo>
                          <a:pt x="288" y="23"/>
                          <a:pt x="293" y="26"/>
                          <a:pt x="298" y="29"/>
                        </a:cubicBezTo>
                        <a:lnTo>
                          <a:pt x="296" y="32"/>
                        </a:lnTo>
                        <a:close/>
                        <a:moveTo>
                          <a:pt x="124" y="18"/>
                        </a:moveTo>
                        <a:cubicBezTo>
                          <a:pt x="123" y="14"/>
                          <a:pt x="123" y="14"/>
                          <a:pt x="123" y="14"/>
                        </a:cubicBezTo>
                        <a:cubicBezTo>
                          <a:pt x="128" y="12"/>
                          <a:pt x="133" y="10"/>
                          <a:pt x="138" y="9"/>
                        </a:cubicBezTo>
                        <a:cubicBezTo>
                          <a:pt x="139" y="12"/>
                          <a:pt x="139" y="12"/>
                          <a:pt x="139" y="12"/>
                        </a:cubicBezTo>
                        <a:cubicBezTo>
                          <a:pt x="134" y="14"/>
                          <a:pt x="129" y="16"/>
                          <a:pt x="124" y="18"/>
                        </a:cubicBezTo>
                        <a:close/>
                        <a:moveTo>
                          <a:pt x="267" y="18"/>
                        </a:moveTo>
                        <a:cubicBezTo>
                          <a:pt x="262" y="16"/>
                          <a:pt x="257" y="14"/>
                          <a:pt x="251" y="12"/>
                        </a:cubicBezTo>
                        <a:cubicBezTo>
                          <a:pt x="253" y="8"/>
                          <a:pt x="253" y="8"/>
                          <a:pt x="253" y="8"/>
                        </a:cubicBezTo>
                        <a:cubicBezTo>
                          <a:pt x="258" y="10"/>
                          <a:pt x="263" y="12"/>
                          <a:pt x="268" y="14"/>
                        </a:cubicBezTo>
                        <a:lnTo>
                          <a:pt x="267" y="18"/>
                        </a:lnTo>
                        <a:close/>
                        <a:moveTo>
                          <a:pt x="155" y="8"/>
                        </a:moveTo>
                        <a:cubicBezTo>
                          <a:pt x="154" y="4"/>
                          <a:pt x="154" y="4"/>
                          <a:pt x="154" y="4"/>
                        </a:cubicBezTo>
                        <a:cubicBezTo>
                          <a:pt x="160" y="3"/>
                          <a:pt x="165" y="2"/>
                          <a:pt x="171" y="2"/>
                        </a:cubicBezTo>
                        <a:cubicBezTo>
                          <a:pt x="171" y="6"/>
                          <a:pt x="171" y="6"/>
                          <a:pt x="171" y="6"/>
                        </a:cubicBezTo>
                        <a:cubicBezTo>
                          <a:pt x="166" y="6"/>
                          <a:pt x="160" y="7"/>
                          <a:pt x="155" y="8"/>
                        </a:cubicBezTo>
                        <a:close/>
                        <a:moveTo>
                          <a:pt x="236" y="8"/>
                        </a:moveTo>
                        <a:cubicBezTo>
                          <a:pt x="230" y="7"/>
                          <a:pt x="225" y="6"/>
                          <a:pt x="220" y="6"/>
                        </a:cubicBezTo>
                        <a:cubicBezTo>
                          <a:pt x="220" y="1"/>
                          <a:pt x="220" y="1"/>
                          <a:pt x="220" y="1"/>
                        </a:cubicBezTo>
                        <a:cubicBezTo>
                          <a:pt x="226" y="2"/>
                          <a:pt x="231" y="3"/>
                          <a:pt x="237" y="4"/>
                        </a:cubicBezTo>
                        <a:lnTo>
                          <a:pt x="236" y="8"/>
                        </a:lnTo>
                        <a:close/>
                        <a:moveTo>
                          <a:pt x="187" y="4"/>
                        </a:moveTo>
                        <a:cubicBezTo>
                          <a:pt x="187" y="0"/>
                          <a:pt x="187" y="0"/>
                          <a:pt x="187" y="0"/>
                        </a:cubicBezTo>
                        <a:cubicBezTo>
                          <a:pt x="193" y="0"/>
                          <a:pt x="198" y="0"/>
                          <a:pt x="204" y="0"/>
                        </a:cubicBezTo>
                        <a:cubicBezTo>
                          <a:pt x="204" y="4"/>
                          <a:pt x="204" y="4"/>
                          <a:pt x="204" y="4"/>
                        </a:cubicBezTo>
                        <a:cubicBezTo>
                          <a:pt x="198" y="4"/>
                          <a:pt x="193" y="4"/>
                          <a:pt x="187"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72" name="Freeform 26"/>
                  <p:cNvSpPr>
                    <a:spLocks/>
                  </p:cNvSpPr>
                  <p:nvPr/>
                </p:nvSpPr>
                <p:spPr bwMode="auto">
                  <a:xfrm rot="8408129">
                    <a:off x="8327162" y="3312131"/>
                    <a:ext cx="1252538" cy="1549400"/>
                  </a:xfrm>
                  <a:custGeom>
                    <a:avLst/>
                    <a:gdLst>
                      <a:gd name="T0" fmla="*/ 480015 w 334"/>
                      <a:gd name="T1" fmla="*/ 1549400 h 413"/>
                      <a:gd name="T2" fmla="*/ 0 w 334"/>
                      <a:gd name="T3" fmla="*/ 1380579 h 413"/>
                      <a:gd name="T4" fmla="*/ 56252 w 334"/>
                      <a:gd name="T5" fmla="*/ 1309299 h 413"/>
                      <a:gd name="T6" fmla="*/ 480015 w 334"/>
                      <a:gd name="T7" fmla="*/ 1455611 h 413"/>
                      <a:gd name="T8" fmla="*/ 1158785 w 334"/>
                      <a:gd name="T9" fmla="*/ 772824 h 413"/>
                      <a:gd name="T10" fmla="*/ 480015 w 334"/>
                      <a:gd name="T11" fmla="*/ 93789 h 413"/>
                      <a:gd name="T12" fmla="*/ 480015 w 334"/>
                      <a:gd name="T13" fmla="*/ 0 h 413"/>
                      <a:gd name="T14" fmla="*/ 1252538 w 334"/>
                      <a:gd name="T15" fmla="*/ 772824 h 413"/>
                      <a:gd name="T16" fmla="*/ 480015 w 334"/>
                      <a:gd name="T17" fmla="*/ 1549400 h 4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413"/>
                      <a:gd name="T29" fmla="*/ 334 w 334"/>
                      <a:gd name="T30" fmla="*/ 413 h 4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413">
                        <a:moveTo>
                          <a:pt x="128" y="413"/>
                        </a:moveTo>
                        <a:cubicBezTo>
                          <a:pt x="81" y="413"/>
                          <a:pt x="37" y="397"/>
                          <a:pt x="0" y="368"/>
                        </a:cubicBezTo>
                        <a:cubicBezTo>
                          <a:pt x="15" y="349"/>
                          <a:pt x="15" y="349"/>
                          <a:pt x="15" y="349"/>
                        </a:cubicBezTo>
                        <a:cubicBezTo>
                          <a:pt x="47" y="374"/>
                          <a:pt x="86" y="388"/>
                          <a:pt x="128" y="388"/>
                        </a:cubicBezTo>
                        <a:cubicBezTo>
                          <a:pt x="228" y="388"/>
                          <a:pt x="309" y="307"/>
                          <a:pt x="309" y="206"/>
                        </a:cubicBezTo>
                        <a:cubicBezTo>
                          <a:pt x="309" y="106"/>
                          <a:pt x="228" y="25"/>
                          <a:pt x="128" y="25"/>
                        </a:cubicBezTo>
                        <a:cubicBezTo>
                          <a:pt x="128" y="0"/>
                          <a:pt x="128" y="0"/>
                          <a:pt x="128" y="0"/>
                        </a:cubicBezTo>
                        <a:cubicBezTo>
                          <a:pt x="241" y="0"/>
                          <a:pt x="334" y="93"/>
                          <a:pt x="334" y="206"/>
                        </a:cubicBezTo>
                        <a:cubicBezTo>
                          <a:pt x="334" y="320"/>
                          <a:pt x="241" y="413"/>
                          <a:pt x="128" y="413"/>
                        </a:cubicBezTo>
                        <a:close/>
                      </a:path>
                    </a:pathLst>
                  </a:custGeom>
                  <a:solidFill>
                    <a:srgbClr val="5EE4C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solidFill>
                        <a:srgbClr val="74DCB7"/>
                      </a:solidFill>
                      <a:latin typeface="나눔고딕" panose="020D0604000000000000" pitchFamily="50" charset="-127"/>
                      <a:ea typeface="나눔고딕" panose="020D0604000000000000" pitchFamily="50" charset="-127"/>
                    </a:endParaRPr>
                  </a:p>
                </p:txBody>
              </p:sp>
            </p:grpSp>
            <p:sp>
              <p:nvSpPr>
                <p:cNvPr id="70" name="TextBox 112"/>
                <p:cNvSpPr txBox="1">
                  <a:spLocks noChangeArrowheads="1"/>
                </p:cNvSpPr>
                <p:nvPr/>
              </p:nvSpPr>
              <p:spPr bwMode="auto">
                <a:xfrm>
                  <a:off x="8619328" y="3889606"/>
                  <a:ext cx="928694" cy="2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dirty="0" smtClean="0">
                      <a:solidFill>
                        <a:schemeClr val="bg1"/>
                      </a:solidFill>
                      <a:latin typeface="나눔고딕" panose="020D0604000000000000" pitchFamily="50" charset="-127"/>
                      <a:ea typeface="나눔고딕" panose="020D0604000000000000" pitchFamily="50" charset="-127"/>
                      <a:cs typeface="NanumGothic Regular" charset="-127"/>
                    </a:rPr>
                    <a:t>65</a:t>
                  </a:r>
                  <a:r>
                    <a:rPr kumimoji="0" lang="en-US" altLang="ko-KR" sz="4000" dirty="0">
                      <a:solidFill>
                        <a:schemeClr val="bg1"/>
                      </a:solidFill>
                      <a:latin typeface="나눔고딕" panose="020D0604000000000000" pitchFamily="50" charset="-127"/>
                      <a:ea typeface="나눔고딕" panose="020D0604000000000000" pitchFamily="50" charset="-127"/>
                      <a:cs typeface="NanumGothic Regular" charset="-127"/>
                    </a:rPr>
                    <a:t>%</a:t>
                  </a:r>
                  <a:endParaRPr lang="ko-KR" altLang="en-US" sz="400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grpSp>
        <p:grpSp>
          <p:nvGrpSpPr>
            <p:cNvPr id="4" name="그룹 3"/>
            <p:cNvGrpSpPr/>
            <p:nvPr/>
          </p:nvGrpSpPr>
          <p:grpSpPr>
            <a:xfrm>
              <a:off x="3075571" y="9164909"/>
              <a:ext cx="3589825" cy="2863073"/>
              <a:chOff x="3336790" y="9164909"/>
              <a:chExt cx="3589825" cy="2863073"/>
            </a:xfrm>
          </p:grpSpPr>
          <p:sp>
            <p:nvSpPr>
              <p:cNvPr id="73" name="직사각형 53"/>
              <p:cNvSpPr>
                <a:spLocks noChangeArrowheads="1"/>
              </p:cNvSpPr>
              <p:nvPr/>
            </p:nvSpPr>
            <p:spPr bwMode="auto">
              <a:xfrm>
                <a:off x="3336790" y="10055236"/>
                <a:ext cx="3589825" cy="1972746"/>
              </a:xfrm>
              <a:prstGeom prst="rect">
                <a:avLst/>
              </a:prstGeom>
              <a:noFill/>
              <a:ln w="9525">
                <a:noFill/>
                <a:miter lim="800000"/>
                <a:headEnd/>
                <a:tailEnd/>
              </a:ln>
            </p:spPr>
            <p:txBody>
              <a:bodyPr lIns="0" rIns="0">
                <a:spAutoFit/>
              </a:bodyPr>
              <a:lstStyle/>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74" name="직사각형 73"/>
              <p:cNvSpPr>
                <a:spLocks noChangeArrowheads="1"/>
              </p:cNvSpPr>
              <p:nvPr/>
            </p:nvSpPr>
            <p:spPr bwMode="auto">
              <a:xfrm>
                <a:off x="4153810" y="9164909"/>
                <a:ext cx="1955785" cy="72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75" name="직선 연결선 47"/>
              <p:cNvCxnSpPr/>
              <p:nvPr/>
            </p:nvCxnSpPr>
            <p:spPr>
              <a:xfrm>
                <a:off x="3514221" y="9963352"/>
                <a:ext cx="3234961" cy="0"/>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 name="그룹 4"/>
            <p:cNvGrpSpPr/>
            <p:nvPr/>
          </p:nvGrpSpPr>
          <p:grpSpPr>
            <a:xfrm>
              <a:off x="10316828" y="9164909"/>
              <a:ext cx="3592994" cy="2487312"/>
              <a:chOff x="10316828" y="9164909"/>
              <a:chExt cx="3592994" cy="2487312"/>
            </a:xfrm>
          </p:grpSpPr>
          <p:sp>
            <p:nvSpPr>
              <p:cNvPr id="76" name="직사각형 53"/>
              <p:cNvSpPr>
                <a:spLocks noChangeArrowheads="1"/>
              </p:cNvSpPr>
              <p:nvPr/>
            </p:nvSpPr>
            <p:spPr bwMode="auto">
              <a:xfrm>
                <a:off x="10316828" y="10055236"/>
                <a:ext cx="3592994" cy="1596985"/>
              </a:xfrm>
              <a:prstGeom prst="rect">
                <a:avLst/>
              </a:prstGeom>
              <a:noFill/>
              <a:ln w="9525">
                <a:noFill/>
                <a:miter lim="800000"/>
                <a:headEnd/>
                <a:tailEnd/>
              </a:ln>
            </p:spPr>
            <p:txBody>
              <a:bodyPr lIns="0" rIns="0">
                <a:spAutoFit/>
              </a:bodyPr>
              <a:lstStyle/>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77" name="직사각형 50"/>
              <p:cNvSpPr>
                <a:spLocks noChangeArrowheads="1"/>
              </p:cNvSpPr>
              <p:nvPr/>
            </p:nvSpPr>
            <p:spPr bwMode="auto">
              <a:xfrm>
                <a:off x="11135436" y="9164909"/>
                <a:ext cx="1955785" cy="72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78" name="직선 연결선 51"/>
              <p:cNvCxnSpPr/>
              <p:nvPr/>
            </p:nvCxnSpPr>
            <p:spPr>
              <a:xfrm>
                <a:off x="10497430" y="9963352"/>
                <a:ext cx="3231794" cy="0"/>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 name="그룹 2"/>
            <p:cNvGrpSpPr/>
            <p:nvPr/>
          </p:nvGrpSpPr>
          <p:grpSpPr>
            <a:xfrm>
              <a:off x="17769481" y="9164909"/>
              <a:ext cx="3589825" cy="2863073"/>
              <a:chOff x="17296871" y="9164909"/>
              <a:chExt cx="3589825" cy="2863073"/>
            </a:xfrm>
          </p:grpSpPr>
          <p:sp>
            <p:nvSpPr>
              <p:cNvPr id="79" name="직사각형 78"/>
              <p:cNvSpPr>
                <a:spLocks noChangeArrowheads="1"/>
              </p:cNvSpPr>
              <p:nvPr/>
            </p:nvSpPr>
            <p:spPr bwMode="auto">
              <a:xfrm>
                <a:off x="17296871" y="10055236"/>
                <a:ext cx="3589825" cy="1972746"/>
              </a:xfrm>
              <a:prstGeom prst="rect">
                <a:avLst/>
              </a:prstGeom>
              <a:noFill/>
              <a:ln w="9525">
                <a:noFill/>
                <a:miter lim="800000"/>
                <a:headEnd/>
                <a:tailEnd/>
              </a:ln>
            </p:spPr>
            <p:txBody>
              <a:bodyPr lIns="0" rIns="0">
                <a:spAutoFit/>
              </a:bodyPr>
              <a:lstStyle/>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80" name="직사각형 54"/>
              <p:cNvSpPr>
                <a:spLocks noChangeArrowheads="1"/>
              </p:cNvSpPr>
              <p:nvPr/>
            </p:nvSpPr>
            <p:spPr bwMode="auto">
              <a:xfrm>
                <a:off x="18113891" y="9164909"/>
                <a:ext cx="1955785" cy="72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smtClean="0">
                    <a:solidFill>
                      <a:schemeClr val="bg1"/>
                    </a:solidFill>
                    <a:latin typeface="나눔고딕" panose="020D0604000000000000" pitchFamily="50" charset="-127"/>
                    <a:ea typeface="나눔고딕" panose="020D0604000000000000" pitchFamily="50" charset="-127"/>
                    <a:cs typeface="Nanum Gothic ExtraBold" charset="-127"/>
                  </a:rPr>
                  <a:t>Sample</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81" name="직선 연결선 55"/>
              <p:cNvCxnSpPr/>
              <p:nvPr/>
            </p:nvCxnSpPr>
            <p:spPr>
              <a:xfrm>
                <a:off x="17474302" y="9963352"/>
                <a:ext cx="3234961" cy="0"/>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pic>
        <p:nvPicPr>
          <p:cNvPr id="36" name="그림 35"/>
          <p:cNvPicPr>
            <a:picLocks noChangeAspect="1"/>
          </p:cNvPicPr>
          <p:nvPr/>
        </p:nvPicPr>
        <p:blipFill>
          <a:blip r:embed="rId4"/>
          <a:stretch>
            <a:fillRect/>
          </a:stretch>
        </p:blipFill>
        <p:spPr>
          <a:xfrm>
            <a:off x="19254652" y="12926614"/>
            <a:ext cx="2853370" cy="301642"/>
          </a:xfrm>
          <a:prstGeom prst="rect">
            <a:avLst/>
          </a:prstGeom>
        </p:spPr>
      </p:pic>
      <p:pic>
        <p:nvPicPr>
          <p:cNvPr id="37" name="그림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Tree>
    <p:extLst>
      <p:ext uri="{BB962C8B-B14F-4D97-AF65-F5344CB8AC3E}">
        <p14:creationId xmlns:p14="http://schemas.microsoft.com/office/powerpoint/2010/main" val="869810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11" name="직사각형 10"/>
          <p:cNvSpPr/>
          <p:nvPr/>
        </p:nvSpPr>
        <p:spPr>
          <a:xfrm>
            <a:off x="8283131" y="1003962"/>
            <a:ext cx="7814562" cy="769441"/>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Presentation Main Title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17" name="직선 연결선 51"/>
          <p:cNvCxnSpPr/>
          <p:nvPr/>
        </p:nvCxnSpPr>
        <p:spPr>
          <a:xfrm>
            <a:off x="9245193" y="1858463"/>
            <a:ext cx="5890438"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3"/>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07</a:t>
            </a:r>
            <a:endParaRPr kumimoji="1" lang="ko-KR" altLang="en-US" dirty="0">
              <a:solidFill>
                <a:srgbClr val="002856"/>
              </a:solidFill>
              <a:ea typeface="Nanum Gothic Regular" charset="-127"/>
            </a:endParaRPr>
          </a:p>
        </p:txBody>
      </p:sp>
      <p:sp>
        <p:nvSpPr>
          <p:cNvPr id="59" name="직사각형 53"/>
          <p:cNvSpPr>
            <a:spLocks noChangeArrowheads="1"/>
          </p:cNvSpPr>
          <p:nvPr/>
        </p:nvSpPr>
        <p:spPr bwMode="auto">
          <a:xfrm>
            <a:off x="9493658" y="1960247"/>
            <a:ext cx="5391924" cy="477054"/>
          </a:xfrm>
          <a:prstGeom prst="rect">
            <a:avLst/>
          </a:prstGeom>
          <a:noFill/>
          <a:ln w="9525">
            <a:noFill/>
            <a:miter lim="800000"/>
            <a:headEnd/>
            <a:tailEnd/>
          </a:ln>
        </p:spPr>
        <p:txBody>
          <a:bodyPr wrap="square" lIns="0" rIns="0">
            <a:spAutoFit/>
          </a:bodyPr>
          <a:lstStyle/>
          <a:p>
            <a:pPr algn="ctr">
              <a:defRPr/>
            </a:pPr>
            <a:r>
              <a:rPr lang="en-US" altLang="ko-KR" sz="2500" dirty="0" smtClean="0">
                <a:solidFill>
                  <a:schemeClr val="bg1"/>
                </a:solidFill>
                <a:latin typeface="나눔고딕" panose="020D0604000000000000" pitchFamily="50" charset="-127"/>
                <a:ea typeface="나눔고딕" panose="020D0604000000000000" pitchFamily="50" charset="-127"/>
                <a:cs typeface="NanumGothic Regular" charset="-127"/>
              </a:rPr>
              <a:t>Presentation Sub-title</a:t>
            </a:r>
            <a:endParaRPr lang="en-US" altLang="ko-KR" sz="25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nvGrpSpPr>
          <p:cNvPr id="35" name="그룹 133"/>
          <p:cNvGrpSpPr>
            <a:grpSpLocks/>
          </p:cNvGrpSpPr>
          <p:nvPr/>
        </p:nvGrpSpPr>
        <p:grpSpPr bwMode="auto">
          <a:xfrm>
            <a:off x="15567038" y="4258372"/>
            <a:ext cx="6825129" cy="6551258"/>
            <a:chOff x="6644488" y="3046410"/>
            <a:chExt cx="3077291" cy="2954352"/>
          </a:xfrm>
        </p:grpSpPr>
        <p:sp>
          <p:nvSpPr>
            <p:cNvPr id="36" name="직사각형 59"/>
            <p:cNvSpPr>
              <a:spLocks noChangeArrowheads="1"/>
            </p:cNvSpPr>
            <p:nvPr/>
          </p:nvSpPr>
          <p:spPr bwMode="auto">
            <a:xfrm>
              <a:off x="7573961" y="3134149"/>
              <a:ext cx="2007924" cy="5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37" name="Oval 249"/>
            <p:cNvSpPr>
              <a:spLocks noChangeArrowheads="1"/>
            </p:cNvSpPr>
            <p:nvPr/>
          </p:nvSpPr>
          <p:spPr bwMode="auto">
            <a:xfrm>
              <a:off x="6773076" y="3176585"/>
              <a:ext cx="561975" cy="561975"/>
            </a:xfrm>
            <a:prstGeom prst="ellipse">
              <a:avLst/>
            </a:prstGeom>
            <a:solidFill>
              <a:srgbClr val="5EE4C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38" name="Freeform 251"/>
            <p:cNvSpPr>
              <a:spLocks noEditPoints="1"/>
            </p:cNvSpPr>
            <p:nvPr/>
          </p:nvSpPr>
          <p:spPr bwMode="auto">
            <a:xfrm>
              <a:off x="6644488" y="3046410"/>
              <a:ext cx="809625" cy="811212"/>
            </a:xfrm>
            <a:custGeom>
              <a:avLst/>
              <a:gdLst>
                <a:gd name="T0" fmla="*/ 403543 w 319"/>
                <a:gd name="T1" fmla="*/ 811212 h 319"/>
                <a:gd name="T2" fmla="*/ 0 w 319"/>
                <a:gd name="T3" fmla="*/ 404335 h 319"/>
                <a:gd name="T4" fmla="*/ 403543 w 319"/>
                <a:gd name="T5" fmla="*/ 0 h 319"/>
                <a:gd name="T6" fmla="*/ 809625 w 319"/>
                <a:gd name="T7" fmla="*/ 404335 h 319"/>
                <a:gd name="T8" fmla="*/ 403543 w 319"/>
                <a:gd name="T9" fmla="*/ 811212 h 319"/>
                <a:gd name="T10" fmla="*/ 403543 w 319"/>
                <a:gd name="T11" fmla="*/ 15258 h 319"/>
                <a:gd name="T12" fmla="*/ 15228 w 319"/>
                <a:gd name="T13" fmla="*/ 404335 h 319"/>
                <a:gd name="T14" fmla="*/ 403543 w 319"/>
                <a:gd name="T15" fmla="*/ 795954 h 319"/>
                <a:gd name="T16" fmla="*/ 794397 w 319"/>
                <a:gd name="T17" fmla="*/ 404335 h 319"/>
                <a:gd name="T18" fmla="*/ 403543 w 319"/>
                <a:gd name="T19" fmla="*/ 15258 h 3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9"/>
                <a:gd name="T31" fmla="*/ 0 h 319"/>
                <a:gd name="T32" fmla="*/ 319 w 319"/>
                <a:gd name="T33" fmla="*/ 319 h 3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9" h="319">
                  <a:moveTo>
                    <a:pt x="159" y="319"/>
                  </a:moveTo>
                  <a:cubicBezTo>
                    <a:pt x="71" y="319"/>
                    <a:pt x="0" y="247"/>
                    <a:pt x="0" y="159"/>
                  </a:cubicBezTo>
                  <a:cubicBezTo>
                    <a:pt x="0" y="71"/>
                    <a:pt x="71" y="0"/>
                    <a:pt x="159" y="0"/>
                  </a:cubicBezTo>
                  <a:cubicBezTo>
                    <a:pt x="248" y="0"/>
                    <a:pt x="319" y="71"/>
                    <a:pt x="319" y="159"/>
                  </a:cubicBezTo>
                  <a:cubicBezTo>
                    <a:pt x="319" y="247"/>
                    <a:pt x="248" y="319"/>
                    <a:pt x="159" y="319"/>
                  </a:cubicBezTo>
                  <a:close/>
                  <a:moveTo>
                    <a:pt x="159" y="6"/>
                  </a:moveTo>
                  <a:cubicBezTo>
                    <a:pt x="75" y="6"/>
                    <a:pt x="6" y="75"/>
                    <a:pt x="6" y="159"/>
                  </a:cubicBezTo>
                  <a:cubicBezTo>
                    <a:pt x="6" y="244"/>
                    <a:pt x="75" y="313"/>
                    <a:pt x="159" y="313"/>
                  </a:cubicBezTo>
                  <a:cubicBezTo>
                    <a:pt x="244" y="313"/>
                    <a:pt x="313" y="244"/>
                    <a:pt x="313" y="159"/>
                  </a:cubicBezTo>
                  <a:cubicBezTo>
                    <a:pt x="313" y="75"/>
                    <a:pt x="244" y="6"/>
                    <a:pt x="159" y="6"/>
                  </a:cubicBezTo>
                  <a:close/>
                </a:path>
              </a:pathLst>
            </a:custGeom>
            <a:solidFill>
              <a:srgbClr val="5EE4C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39" name="TextBox 112"/>
            <p:cNvSpPr txBox="1">
              <a:spLocks noChangeArrowheads="1"/>
            </p:cNvSpPr>
            <p:nvPr/>
          </p:nvSpPr>
          <p:spPr bwMode="auto">
            <a:xfrm>
              <a:off x="6807324" y="3305439"/>
              <a:ext cx="498475" cy="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a:solidFill>
                    <a:schemeClr val="bg1"/>
                  </a:solidFill>
                  <a:latin typeface="나눔고딕" panose="020D0604000000000000" pitchFamily="50" charset="-127"/>
                  <a:ea typeface="나눔고딕" panose="020D0604000000000000" pitchFamily="50" charset="-127"/>
                  <a:cs typeface="Nanum Gothic ExtraBold" charset="-127"/>
                </a:rPr>
                <a:t>01</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40" name="직사각형 59"/>
            <p:cNvSpPr>
              <a:spLocks noChangeArrowheads="1"/>
            </p:cNvSpPr>
            <p:nvPr/>
          </p:nvSpPr>
          <p:spPr bwMode="auto">
            <a:xfrm>
              <a:off x="7573961" y="4248155"/>
              <a:ext cx="2147818" cy="5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41" name="Oval 249"/>
            <p:cNvSpPr>
              <a:spLocks noChangeArrowheads="1"/>
            </p:cNvSpPr>
            <p:nvPr/>
          </p:nvSpPr>
          <p:spPr bwMode="auto">
            <a:xfrm>
              <a:off x="6773076" y="4248155"/>
              <a:ext cx="561975" cy="561975"/>
            </a:xfrm>
            <a:prstGeom prst="ellipse">
              <a:avLst/>
            </a:prstGeom>
            <a:solidFill>
              <a:srgbClr val="02C8C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42" name="Freeform 251"/>
            <p:cNvSpPr>
              <a:spLocks noEditPoints="1"/>
            </p:cNvSpPr>
            <p:nvPr/>
          </p:nvSpPr>
          <p:spPr bwMode="auto">
            <a:xfrm>
              <a:off x="6644488" y="4117980"/>
              <a:ext cx="809625" cy="811212"/>
            </a:xfrm>
            <a:custGeom>
              <a:avLst/>
              <a:gdLst>
                <a:gd name="T0" fmla="*/ 403543 w 319"/>
                <a:gd name="T1" fmla="*/ 811212 h 319"/>
                <a:gd name="T2" fmla="*/ 0 w 319"/>
                <a:gd name="T3" fmla="*/ 404335 h 319"/>
                <a:gd name="T4" fmla="*/ 403543 w 319"/>
                <a:gd name="T5" fmla="*/ 0 h 319"/>
                <a:gd name="T6" fmla="*/ 809625 w 319"/>
                <a:gd name="T7" fmla="*/ 404335 h 319"/>
                <a:gd name="T8" fmla="*/ 403543 w 319"/>
                <a:gd name="T9" fmla="*/ 811212 h 319"/>
                <a:gd name="T10" fmla="*/ 403543 w 319"/>
                <a:gd name="T11" fmla="*/ 15258 h 319"/>
                <a:gd name="T12" fmla="*/ 15228 w 319"/>
                <a:gd name="T13" fmla="*/ 404335 h 319"/>
                <a:gd name="T14" fmla="*/ 403543 w 319"/>
                <a:gd name="T15" fmla="*/ 795954 h 319"/>
                <a:gd name="T16" fmla="*/ 794397 w 319"/>
                <a:gd name="T17" fmla="*/ 404335 h 319"/>
                <a:gd name="T18" fmla="*/ 403543 w 319"/>
                <a:gd name="T19" fmla="*/ 15258 h 3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9"/>
                <a:gd name="T31" fmla="*/ 0 h 319"/>
                <a:gd name="T32" fmla="*/ 319 w 319"/>
                <a:gd name="T33" fmla="*/ 319 h 3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9" h="319">
                  <a:moveTo>
                    <a:pt x="159" y="319"/>
                  </a:moveTo>
                  <a:cubicBezTo>
                    <a:pt x="71" y="319"/>
                    <a:pt x="0" y="247"/>
                    <a:pt x="0" y="159"/>
                  </a:cubicBezTo>
                  <a:cubicBezTo>
                    <a:pt x="0" y="71"/>
                    <a:pt x="71" y="0"/>
                    <a:pt x="159" y="0"/>
                  </a:cubicBezTo>
                  <a:cubicBezTo>
                    <a:pt x="248" y="0"/>
                    <a:pt x="319" y="71"/>
                    <a:pt x="319" y="159"/>
                  </a:cubicBezTo>
                  <a:cubicBezTo>
                    <a:pt x="319" y="247"/>
                    <a:pt x="248" y="319"/>
                    <a:pt x="159" y="319"/>
                  </a:cubicBezTo>
                  <a:close/>
                  <a:moveTo>
                    <a:pt x="159" y="6"/>
                  </a:moveTo>
                  <a:cubicBezTo>
                    <a:pt x="75" y="6"/>
                    <a:pt x="6" y="75"/>
                    <a:pt x="6" y="159"/>
                  </a:cubicBezTo>
                  <a:cubicBezTo>
                    <a:pt x="6" y="244"/>
                    <a:pt x="75" y="313"/>
                    <a:pt x="159" y="313"/>
                  </a:cubicBezTo>
                  <a:cubicBezTo>
                    <a:pt x="244" y="313"/>
                    <a:pt x="313" y="244"/>
                    <a:pt x="313" y="159"/>
                  </a:cubicBezTo>
                  <a:cubicBezTo>
                    <a:pt x="313" y="75"/>
                    <a:pt x="244" y="6"/>
                    <a:pt x="159" y="6"/>
                  </a:cubicBezTo>
                  <a:close/>
                </a:path>
              </a:pathLst>
            </a:custGeom>
            <a:solidFill>
              <a:srgbClr val="28C1C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43" name="TextBox 112"/>
            <p:cNvSpPr txBox="1">
              <a:spLocks noChangeArrowheads="1"/>
            </p:cNvSpPr>
            <p:nvPr/>
          </p:nvSpPr>
          <p:spPr bwMode="auto">
            <a:xfrm>
              <a:off x="6807324" y="4377001"/>
              <a:ext cx="498475" cy="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a:solidFill>
                    <a:schemeClr val="bg1"/>
                  </a:solidFill>
                  <a:latin typeface="나눔고딕" panose="020D0604000000000000" pitchFamily="50" charset="-127"/>
                  <a:ea typeface="나눔고딕" panose="020D0604000000000000" pitchFamily="50" charset="-127"/>
                  <a:cs typeface="Nanum Gothic ExtraBold" charset="-127"/>
                </a:rPr>
                <a:t>02</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44" name="직사각형 59"/>
            <p:cNvSpPr>
              <a:spLocks noChangeArrowheads="1"/>
            </p:cNvSpPr>
            <p:nvPr/>
          </p:nvSpPr>
          <p:spPr bwMode="auto">
            <a:xfrm>
              <a:off x="7573961" y="5294746"/>
              <a:ext cx="2007924" cy="5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grpSp>
          <p:nvGrpSpPr>
            <p:cNvPr id="45" name="그룹 252"/>
            <p:cNvGrpSpPr/>
            <p:nvPr/>
          </p:nvGrpSpPr>
          <p:grpSpPr>
            <a:xfrm>
              <a:off x="6644488" y="5189550"/>
              <a:ext cx="809625" cy="811212"/>
              <a:chOff x="4583899" y="3295644"/>
              <a:chExt cx="809625" cy="811212"/>
            </a:xfrm>
            <a:solidFill>
              <a:srgbClr val="4592C8"/>
            </a:solidFill>
          </p:grpSpPr>
          <p:sp>
            <p:nvSpPr>
              <p:cNvPr id="47" name="Oval 249"/>
              <p:cNvSpPr>
                <a:spLocks noChangeArrowheads="1"/>
              </p:cNvSpPr>
              <p:nvPr/>
            </p:nvSpPr>
            <p:spPr bwMode="auto">
              <a:xfrm>
                <a:off x="4712487" y="3425819"/>
                <a:ext cx="561975" cy="561975"/>
              </a:xfrm>
              <a:prstGeom prst="ellipse">
                <a:avLst/>
              </a:prstGeom>
              <a:grpFill/>
              <a:ln w="9525">
                <a:noFill/>
                <a:round/>
                <a:headEnd/>
                <a:tailEnd/>
              </a:ln>
            </p:spPr>
            <p:txBody>
              <a:bodyPr/>
              <a:lstStyle/>
              <a:p>
                <a:pPr>
                  <a:defRPr/>
                </a:pPr>
                <a:endParaRPr lang="ko-KR" altLang="en-US" dirty="0">
                  <a:ea typeface="Nanum Gothic Regular" charset="-127"/>
                </a:endParaRPr>
              </a:p>
            </p:txBody>
          </p:sp>
          <p:sp>
            <p:nvSpPr>
              <p:cNvPr id="48" name="Freeform 251"/>
              <p:cNvSpPr>
                <a:spLocks noEditPoints="1"/>
              </p:cNvSpPr>
              <p:nvPr/>
            </p:nvSpPr>
            <p:spPr bwMode="auto">
              <a:xfrm>
                <a:off x="4583899" y="3295644"/>
                <a:ext cx="809625" cy="811212"/>
              </a:xfrm>
              <a:custGeom>
                <a:avLst/>
                <a:gdLst/>
                <a:ahLst/>
                <a:cxnLst>
                  <a:cxn ang="0">
                    <a:pos x="159" y="319"/>
                  </a:cxn>
                  <a:cxn ang="0">
                    <a:pos x="0" y="159"/>
                  </a:cxn>
                  <a:cxn ang="0">
                    <a:pos x="159" y="0"/>
                  </a:cxn>
                  <a:cxn ang="0">
                    <a:pos x="319" y="159"/>
                  </a:cxn>
                  <a:cxn ang="0">
                    <a:pos x="159" y="319"/>
                  </a:cxn>
                  <a:cxn ang="0">
                    <a:pos x="159" y="6"/>
                  </a:cxn>
                  <a:cxn ang="0">
                    <a:pos x="6" y="159"/>
                  </a:cxn>
                  <a:cxn ang="0">
                    <a:pos x="159" y="313"/>
                  </a:cxn>
                  <a:cxn ang="0">
                    <a:pos x="313" y="159"/>
                  </a:cxn>
                  <a:cxn ang="0">
                    <a:pos x="159" y="6"/>
                  </a:cxn>
                </a:cxnLst>
                <a:rect l="0" t="0" r="r" b="b"/>
                <a:pathLst>
                  <a:path w="319" h="319">
                    <a:moveTo>
                      <a:pt x="159" y="319"/>
                    </a:moveTo>
                    <a:cubicBezTo>
                      <a:pt x="71" y="319"/>
                      <a:pt x="0" y="247"/>
                      <a:pt x="0" y="159"/>
                    </a:cubicBezTo>
                    <a:cubicBezTo>
                      <a:pt x="0" y="71"/>
                      <a:pt x="71" y="0"/>
                      <a:pt x="159" y="0"/>
                    </a:cubicBezTo>
                    <a:cubicBezTo>
                      <a:pt x="248" y="0"/>
                      <a:pt x="319" y="71"/>
                      <a:pt x="319" y="159"/>
                    </a:cubicBezTo>
                    <a:cubicBezTo>
                      <a:pt x="319" y="247"/>
                      <a:pt x="248" y="319"/>
                      <a:pt x="159" y="319"/>
                    </a:cubicBezTo>
                    <a:close/>
                    <a:moveTo>
                      <a:pt x="159" y="6"/>
                    </a:moveTo>
                    <a:cubicBezTo>
                      <a:pt x="75" y="6"/>
                      <a:pt x="6" y="75"/>
                      <a:pt x="6" y="159"/>
                    </a:cubicBezTo>
                    <a:cubicBezTo>
                      <a:pt x="6" y="244"/>
                      <a:pt x="75" y="313"/>
                      <a:pt x="159" y="313"/>
                    </a:cubicBezTo>
                    <a:cubicBezTo>
                      <a:pt x="244" y="313"/>
                      <a:pt x="313" y="244"/>
                      <a:pt x="313" y="159"/>
                    </a:cubicBezTo>
                    <a:cubicBezTo>
                      <a:pt x="313" y="75"/>
                      <a:pt x="244" y="6"/>
                      <a:pt x="159" y="6"/>
                    </a:cubicBezTo>
                    <a:close/>
                  </a:path>
                </a:pathLst>
              </a:custGeom>
              <a:grpFill/>
              <a:ln w="9525">
                <a:noFill/>
                <a:round/>
                <a:headEnd/>
                <a:tailEnd/>
              </a:ln>
            </p:spPr>
            <p:txBody>
              <a:bodyPr/>
              <a:lstStyle/>
              <a:p>
                <a:pPr>
                  <a:defRPr/>
                </a:pPr>
                <a:endParaRPr lang="ko-KR" altLang="en-US" dirty="0">
                  <a:ea typeface="Nanum Gothic Regular" charset="-127"/>
                </a:endParaRPr>
              </a:p>
            </p:txBody>
          </p:sp>
        </p:grpSp>
        <p:sp>
          <p:nvSpPr>
            <p:cNvPr id="46" name="TextBox 112"/>
            <p:cNvSpPr txBox="1">
              <a:spLocks noChangeArrowheads="1"/>
            </p:cNvSpPr>
            <p:nvPr/>
          </p:nvSpPr>
          <p:spPr bwMode="auto">
            <a:xfrm>
              <a:off x="6806540" y="5448849"/>
              <a:ext cx="499893" cy="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4000" b="1" dirty="0">
                  <a:solidFill>
                    <a:schemeClr val="bg1"/>
                  </a:solidFill>
                  <a:latin typeface="나눔고딕" panose="020D0604000000000000" pitchFamily="50" charset="-127"/>
                  <a:ea typeface="나눔고딕" panose="020D0604000000000000" pitchFamily="50" charset="-127"/>
                  <a:cs typeface="Nanum Gothic ExtraBold" charset="-127"/>
                </a:rPr>
                <a:t>03</a:t>
              </a:r>
              <a:endParaRPr lang="ko-KR" altLang="en-US" sz="4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grpSp>
      <p:sp>
        <p:nvSpPr>
          <p:cNvPr id="49" name="Freeform 55"/>
          <p:cNvSpPr>
            <a:spLocks/>
          </p:cNvSpPr>
          <p:nvPr/>
        </p:nvSpPr>
        <p:spPr bwMode="auto">
          <a:xfrm>
            <a:off x="5252453" y="4901726"/>
            <a:ext cx="6178103" cy="7132102"/>
          </a:xfrm>
          <a:custGeom>
            <a:avLst/>
            <a:gdLst>
              <a:gd name="T0" fmla="*/ 2786062 w 1755"/>
              <a:gd name="T1" fmla="*/ 2411413 h 2026"/>
              <a:gd name="T2" fmla="*/ 1393825 w 1755"/>
              <a:gd name="T3" fmla="*/ 3216275 h 2026"/>
              <a:gd name="T4" fmla="*/ 0 w 1755"/>
              <a:gd name="T5" fmla="*/ 2411413 h 2026"/>
              <a:gd name="T6" fmla="*/ 0 w 1755"/>
              <a:gd name="T7" fmla="*/ 801688 h 2026"/>
              <a:gd name="T8" fmla="*/ 1393825 w 1755"/>
              <a:gd name="T9" fmla="*/ 0 h 2026"/>
              <a:gd name="T10" fmla="*/ 2786062 w 1755"/>
              <a:gd name="T11" fmla="*/ 801688 h 2026"/>
              <a:gd name="T12" fmla="*/ 2786062 w 1755"/>
              <a:gd name="T13" fmla="*/ 2411413 h 2026"/>
              <a:gd name="T14" fmla="*/ 0 60000 65536"/>
              <a:gd name="T15" fmla="*/ 0 60000 65536"/>
              <a:gd name="T16" fmla="*/ 0 60000 65536"/>
              <a:gd name="T17" fmla="*/ 0 60000 65536"/>
              <a:gd name="T18" fmla="*/ 0 60000 65536"/>
              <a:gd name="T19" fmla="*/ 0 60000 65536"/>
              <a:gd name="T20" fmla="*/ 0 60000 65536"/>
              <a:gd name="T21" fmla="*/ 0 w 1755"/>
              <a:gd name="T22" fmla="*/ 0 h 2026"/>
              <a:gd name="T23" fmla="*/ 1755 w 1755"/>
              <a:gd name="T24" fmla="*/ 2026 h 20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5" h="2026">
                <a:moveTo>
                  <a:pt x="1755" y="1519"/>
                </a:moveTo>
                <a:lnTo>
                  <a:pt x="878" y="2026"/>
                </a:lnTo>
                <a:lnTo>
                  <a:pt x="0" y="1519"/>
                </a:lnTo>
                <a:lnTo>
                  <a:pt x="0" y="505"/>
                </a:lnTo>
                <a:lnTo>
                  <a:pt x="878" y="0"/>
                </a:lnTo>
                <a:lnTo>
                  <a:pt x="1755" y="505"/>
                </a:lnTo>
                <a:lnTo>
                  <a:pt x="1755" y="1519"/>
                </a:lnTo>
                <a:close/>
              </a:path>
            </a:pathLst>
          </a:custGeom>
          <a:noFill/>
          <a:ln w="7">
            <a:solidFill>
              <a:srgbClr val="B5B4B4"/>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50" name="Freeform 56"/>
          <p:cNvSpPr>
            <a:spLocks/>
          </p:cNvSpPr>
          <p:nvPr/>
        </p:nvSpPr>
        <p:spPr bwMode="auto">
          <a:xfrm>
            <a:off x="6442310" y="2863479"/>
            <a:ext cx="3798389" cy="4379237"/>
          </a:xfrm>
          <a:custGeom>
            <a:avLst/>
            <a:gdLst>
              <a:gd name="T0" fmla="*/ 1712912 w 1079"/>
              <a:gd name="T1" fmla="*/ 1481137 h 1244"/>
              <a:gd name="T2" fmla="*/ 857250 w 1079"/>
              <a:gd name="T3" fmla="*/ 1974850 h 1244"/>
              <a:gd name="T4" fmla="*/ 0 w 1079"/>
              <a:gd name="T5" fmla="*/ 1481137 h 1244"/>
              <a:gd name="T6" fmla="*/ 0 w 1079"/>
              <a:gd name="T7" fmla="*/ 493712 h 1244"/>
              <a:gd name="T8" fmla="*/ 857250 w 1079"/>
              <a:gd name="T9" fmla="*/ 0 h 1244"/>
              <a:gd name="T10" fmla="*/ 1712912 w 1079"/>
              <a:gd name="T11" fmla="*/ 493712 h 1244"/>
              <a:gd name="T12" fmla="*/ 1712912 w 1079"/>
              <a:gd name="T13" fmla="*/ 1481137 h 1244"/>
              <a:gd name="T14" fmla="*/ 0 60000 65536"/>
              <a:gd name="T15" fmla="*/ 0 60000 65536"/>
              <a:gd name="T16" fmla="*/ 0 60000 65536"/>
              <a:gd name="T17" fmla="*/ 0 60000 65536"/>
              <a:gd name="T18" fmla="*/ 0 60000 65536"/>
              <a:gd name="T19" fmla="*/ 0 60000 65536"/>
              <a:gd name="T20" fmla="*/ 0 60000 65536"/>
              <a:gd name="T21" fmla="*/ 0 w 1079"/>
              <a:gd name="T22" fmla="*/ 0 h 1244"/>
              <a:gd name="T23" fmla="*/ 1079 w 1079"/>
              <a:gd name="T24" fmla="*/ 1244 h 1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9" h="1244">
                <a:moveTo>
                  <a:pt x="1079" y="933"/>
                </a:moveTo>
                <a:lnTo>
                  <a:pt x="540" y="1244"/>
                </a:lnTo>
                <a:lnTo>
                  <a:pt x="0" y="933"/>
                </a:lnTo>
                <a:lnTo>
                  <a:pt x="0" y="311"/>
                </a:lnTo>
                <a:lnTo>
                  <a:pt x="540" y="0"/>
                </a:lnTo>
                <a:lnTo>
                  <a:pt x="1079" y="311"/>
                </a:lnTo>
                <a:lnTo>
                  <a:pt x="1079" y="933"/>
                </a:lnTo>
                <a:close/>
              </a:path>
            </a:pathLst>
          </a:custGeom>
          <a:solidFill>
            <a:srgbClr val="5EE4C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51" name="Freeform 57"/>
          <p:cNvSpPr>
            <a:spLocks/>
          </p:cNvSpPr>
          <p:nvPr/>
        </p:nvSpPr>
        <p:spPr bwMode="auto">
          <a:xfrm>
            <a:off x="3594397" y="7654591"/>
            <a:ext cx="3791350" cy="4379237"/>
          </a:xfrm>
          <a:custGeom>
            <a:avLst/>
            <a:gdLst>
              <a:gd name="T0" fmla="*/ 1709738 w 1077"/>
              <a:gd name="T1" fmla="*/ 1481137 h 1244"/>
              <a:gd name="T2" fmla="*/ 854075 w 1077"/>
              <a:gd name="T3" fmla="*/ 1974850 h 1244"/>
              <a:gd name="T4" fmla="*/ 0 w 1077"/>
              <a:gd name="T5" fmla="*/ 1481137 h 1244"/>
              <a:gd name="T6" fmla="*/ 0 w 1077"/>
              <a:gd name="T7" fmla="*/ 493712 h 1244"/>
              <a:gd name="T8" fmla="*/ 854075 w 1077"/>
              <a:gd name="T9" fmla="*/ 0 h 1244"/>
              <a:gd name="T10" fmla="*/ 1709738 w 1077"/>
              <a:gd name="T11" fmla="*/ 493712 h 1244"/>
              <a:gd name="T12" fmla="*/ 1709738 w 1077"/>
              <a:gd name="T13" fmla="*/ 1481137 h 1244"/>
              <a:gd name="T14" fmla="*/ 0 60000 65536"/>
              <a:gd name="T15" fmla="*/ 0 60000 65536"/>
              <a:gd name="T16" fmla="*/ 0 60000 65536"/>
              <a:gd name="T17" fmla="*/ 0 60000 65536"/>
              <a:gd name="T18" fmla="*/ 0 60000 65536"/>
              <a:gd name="T19" fmla="*/ 0 60000 65536"/>
              <a:gd name="T20" fmla="*/ 0 60000 65536"/>
              <a:gd name="T21" fmla="*/ 0 w 1077"/>
              <a:gd name="T22" fmla="*/ 0 h 1244"/>
              <a:gd name="T23" fmla="*/ 1077 w 1077"/>
              <a:gd name="T24" fmla="*/ 1244 h 1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7" h="1244">
                <a:moveTo>
                  <a:pt x="1077" y="933"/>
                </a:moveTo>
                <a:lnTo>
                  <a:pt x="538" y="1244"/>
                </a:lnTo>
                <a:lnTo>
                  <a:pt x="0" y="933"/>
                </a:lnTo>
                <a:lnTo>
                  <a:pt x="0" y="311"/>
                </a:lnTo>
                <a:lnTo>
                  <a:pt x="538" y="0"/>
                </a:lnTo>
                <a:lnTo>
                  <a:pt x="1077" y="311"/>
                </a:lnTo>
                <a:lnTo>
                  <a:pt x="1077" y="933"/>
                </a:lnTo>
                <a:close/>
              </a:path>
            </a:pathLst>
          </a:custGeom>
          <a:solidFill>
            <a:srgbClr val="28C1C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sp>
        <p:nvSpPr>
          <p:cNvPr id="52" name="Freeform 58"/>
          <p:cNvSpPr>
            <a:spLocks/>
          </p:cNvSpPr>
          <p:nvPr/>
        </p:nvSpPr>
        <p:spPr bwMode="auto">
          <a:xfrm>
            <a:off x="9297262" y="7654591"/>
            <a:ext cx="3798391" cy="4379237"/>
          </a:xfrm>
          <a:custGeom>
            <a:avLst/>
            <a:gdLst>
              <a:gd name="T0" fmla="*/ 1712913 w 1079"/>
              <a:gd name="T1" fmla="*/ 1481137 h 1244"/>
              <a:gd name="T2" fmla="*/ 855663 w 1079"/>
              <a:gd name="T3" fmla="*/ 1974850 h 1244"/>
              <a:gd name="T4" fmla="*/ 0 w 1079"/>
              <a:gd name="T5" fmla="*/ 1481137 h 1244"/>
              <a:gd name="T6" fmla="*/ 0 w 1079"/>
              <a:gd name="T7" fmla="*/ 493712 h 1244"/>
              <a:gd name="T8" fmla="*/ 855663 w 1079"/>
              <a:gd name="T9" fmla="*/ 0 h 1244"/>
              <a:gd name="T10" fmla="*/ 1712913 w 1079"/>
              <a:gd name="T11" fmla="*/ 493712 h 1244"/>
              <a:gd name="T12" fmla="*/ 1712913 w 1079"/>
              <a:gd name="T13" fmla="*/ 1481137 h 1244"/>
              <a:gd name="T14" fmla="*/ 0 60000 65536"/>
              <a:gd name="T15" fmla="*/ 0 60000 65536"/>
              <a:gd name="T16" fmla="*/ 0 60000 65536"/>
              <a:gd name="T17" fmla="*/ 0 60000 65536"/>
              <a:gd name="T18" fmla="*/ 0 60000 65536"/>
              <a:gd name="T19" fmla="*/ 0 60000 65536"/>
              <a:gd name="T20" fmla="*/ 0 60000 65536"/>
              <a:gd name="T21" fmla="*/ 0 w 1079"/>
              <a:gd name="T22" fmla="*/ 0 h 1244"/>
              <a:gd name="T23" fmla="*/ 1079 w 1079"/>
              <a:gd name="T24" fmla="*/ 1244 h 1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9" h="1244">
                <a:moveTo>
                  <a:pt x="1079" y="933"/>
                </a:moveTo>
                <a:lnTo>
                  <a:pt x="539" y="1244"/>
                </a:lnTo>
                <a:lnTo>
                  <a:pt x="0" y="933"/>
                </a:lnTo>
                <a:lnTo>
                  <a:pt x="0" y="311"/>
                </a:lnTo>
                <a:lnTo>
                  <a:pt x="539" y="0"/>
                </a:lnTo>
                <a:lnTo>
                  <a:pt x="1079" y="311"/>
                </a:lnTo>
                <a:lnTo>
                  <a:pt x="1079" y="933"/>
                </a:lnTo>
                <a:close/>
              </a:path>
            </a:pathLst>
          </a:custGeom>
          <a:solidFill>
            <a:srgbClr val="4592C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dirty="0">
              <a:latin typeface="나눔고딕" panose="020D0604000000000000" pitchFamily="50" charset="-127"/>
              <a:ea typeface="나눔고딕" panose="020D0604000000000000" pitchFamily="50" charset="-127"/>
            </a:endParaRPr>
          </a:p>
        </p:txBody>
      </p:sp>
      <p:grpSp>
        <p:nvGrpSpPr>
          <p:cNvPr id="53" name="그룹 159"/>
          <p:cNvGrpSpPr>
            <a:grpSpLocks/>
          </p:cNvGrpSpPr>
          <p:nvPr/>
        </p:nvGrpSpPr>
        <p:grpSpPr bwMode="auto">
          <a:xfrm>
            <a:off x="6621087" y="3781117"/>
            <a:ext cx="3444353" cy="2572650"/>
            <a:chOff x="2723809" y="3209398"/>
            <a:chExt cx="1553257" cy="1160155"/>
          </a:xfrm>
        </p:grpSpPr>
        <p:sp>
          <p:nvSpPr>
            <p:cNvPr id="54" name="직사각형 59"/>
            <p:cNvSpPr>
              <a:spLocks noChangeArrowheads="1"/>
            </p:cNvSpPr>
            <p:nvPr/>
          </p:nvSpPr>
          <p:spPr bwMode="auto">
            <a:xfrm>
              <a:off x="2723809" y="3495151"/>
              <a:ext cx="1553257" cy="87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r>
                <a:rPr lang="en-US" altLang="ko-KR" sz="2400" b="1" dirty="0">
                  <a:solidFill>
                    <a:srgbClr val="002856"/>
                  </a:solidFill>
                  <a:latin typeface="나눔고딕" panose="020D0604000000000000" pitchFamily="50" charset="-127"/>
                  <a:ea typeface="나눔고딕" panose="020D0604000000000000" pitchFamily="50" charset="-127"/>
                  <a:cs typeface="Nanum Gothic ExtraBold" charset="-127"/>
                </a:rPr>
                <a:t>UNIST will establish successful role models for startups and academy-industry partnership.</a:t>
              </a:r>
              <a:endParaRPr lang="en-US" altLang="ko-KR" sz="2400" b="1" spc="-15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82" name="TextBox 110"/>
            <p:cNvSpPr txBox="1">
              <a:spLocks noChangeArrowheads="1"/>
            </p:cNvSpPr>
            <p:nvPr/>
          </p:nvSpPr>
          <p:spPr bwMode="auto">
            <a:xfrm>
              <a:off x="2981928" y="3209398"/>
              <a:ext cx="1037019" cy="29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b="1" dirty="0">
                  <a:solidFill>
                    <a:schemeClr val="bg1"/>
                  </a:solidFill>
                  <a:latin typeface="나눔고딕" panose="020D0604000000000000" pitchFamily="50" charset="-127"/>
                  <a:ea typeface="나눔고딕" panose="020D0604000000000000" pitchFamily="50" charset="-127"/>
                  <a:cs typeface="Nanum Gothic ExtraBold" charset="-127"/>
                </a:rPr>
                <a:t>01</a:t>
              </a:r>
              <a:endParaRPr lang="ko-KR" altLang="en-US"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grpSp>
      <p:grpSp>
        <p:nvGrpSpPr>
          <p:cNvPr id="83" name="그룹 160"/>
          <p:cNvGrpSpPr>
            <a:grpSpLocks/>
          </p:cNvGrpSpPr>
          <p:nvPr/>
        </p:nvGrpSpPr>
        <p:grpSpPr bwMode="auto">
          <a:xfrm>
            <a:off x="3765873" y="8572222"/>
            <a:ext cx="3395593" cy="2572650"/>
            <a:chOff x="1436993" y="5423976"/>
            <a:chExt cx="1531268" cy="1160155"/>
          </a:xfrm>
        </p:grpSpPr>
        <p:sp>
          <p:nvSpPr>
            <p:cNvPr id="84" name="직사각형 59"/>
            <p:cNvSpPr>
              <a:spLocks noChangeArrowheads="1"/>
            </p:cNvSpPr>
            <p:nvPr/>
          </p:nvSpPr>
          <p:spPr bwMode="auto">
            <a:xfrm>
              <a:off x="1436993" y="5709729"/>
              <a:ext cx="1531268" cy="87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r>
                <a:rPr lang="en-US" altLang="ko-KR" sz="2400" b="1" dirty="0">
                  <a:solidFill>
                    <a:srgbClr val="002856"/>
                  </a:solidFill>
                  <a:latin typeface="나눔고딕" panose="020D0604000000000000" pitchFamily="50" charset="-127"/>
                  <a:ea typeface="나눔고딕" panose="020D0604000000000000" pitchFamily="50" charset="-127"/>
                  <a:cs typeface="Nanum Gothic ExtraBold" charset="-127"/>
                </a:rPr>
                <a:t>UNIST will promote excellence in science and technology by improving our quality of research.</a:t>
              </a:r>
              <a:endParaRPr lang="en-US" altLang="ko-KR" sz="2400" b="1" spc="-15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85" name="TextBox 110"/>
            <p:cNvSpPr txBox="1">
              <a:spLocks noChangeArrowheads="1"/>
            </p:cNvSpPr>
            <p:nvPr/>
          </p:nvSpPr>
          <p:spPr bwMode="auto">
            <a:xfrm>
              <a:off x="1684118" y="5423976"/>
              <a:ext cx="1037019" cy="29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b="1" dirty="0">
                  <a:solidFill>
                    <a:schemeClr val="bg1"/>
                  </a:solidFill>
                  <a:latin typeface="나눔고딕" panose="020D0604000000000000" pitchFamily="50" charset="-127"/>
                  <a:ea typeface="나눔고딕" panose="020D0604000000000000" pitchFamily="50" charset="-127"/>
                  <a:cs typeface="Nanum Gothic ExtraBold" charset="-127"/>
                </a:rPr>
                <a:t>02</a:t>
              </a:r>
              <a:endParaRPr lang="ko-KR" altLang="en-US"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grpSp>
      <p:grpSp>
        <p:nvGrpSpPr>
          <p:cNvPr id="86" name="그룹 161"/>
          <p:cNvGrpSpPr>
            <a:grpSpLocks/>
          </p:cNvGrpSpPr>
          <p:nvPr/>
        </p:nvGrpSpPr>
        <p:grpSpPr bwMode="auto">
          <a:xfrm>
            <a:off x="9307823" y="8572223"/>
            <a:ext cx="3780790" cy="2203318"/>
            <a:chOff x="1350140" y="5423976"/>
            <a:chExt cx="1704976" cy="993602"/>
          </a:xfrm>
        </p:grpSpPr>
        <p:sp>
          <p:nvSpPr>
            <p:cNvPr id="87" name="직사각형 59"/>
            <p:cNvSpPr>
              <a:spLocks noChangeArrowheads="1"/>
            </p:cNvSpPr>
            <p:nvPr/>
          </p:nvSpPr>
          <p:spPr bwMode="auto">
            <a:xfrm>
              <a:off x="1350140" y="5709729"/>
              <a:ext cx="1704976" cy="70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r>
                <a:rPr lang="en-US" altLang="ko-KR" sz="2400" b="1" dirty="0">
                  <a:solidFill>
                    <a:srgbClr val="002856"/>
                  </a:solidFill>
                  <a:latin typeface="나눔고딕" panose="020D0604000000000000" pitchFamily="50" charset="-127"/>
                  <a:ea typeface="나눔고딕" panose="020D0604000000000000" pitchFamily="50" charset="-127"/>
                  <a:cs typeface="Nanum Gothic ExtraBold" charset="-127"/>
                </a:rPr>
                <a:t>UNIST will establish successful role models for startups and academy-industry partnership.</a:t>
              </a:r>
              <a:endParaRPr lang="en-US" altLang="ko-KR" sz="2400" b="1" spc="-15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88" name="TextBox 110"/>
            <p:cNvSpPr txBox="1">
              <a:spLocks noChangeArrowheads="1"/>
            </p:cNvSpPr>
            <p:nvPr/>
          </p:nvSpPr>
          <p:spPr bwMode="auto">
            <a:xfrm>
              <a:off x="1684118" y="5423976"/>
              <a:ext cx="1037019" cy="29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b="1" dirty="0">
                  <a:solidFill>
                    <a:schemeClr val="bg1"/>
                  </a:solidFill>
                  <a:latin typeface="나눔고딕" panose="020D0604000000000000" pitchFamily="50" charset="-127"/>
                  <a:ea typeface="나눔고딕" panose="020D0604000000000000" pitchFamily="50" charset="-127"/>
                  <a:cs typeface="Nanum Gothic ExtraBold" charset="-127"/>
                </a:rPr>
                <a:t>03</a:t>
              </a:r>
              <a:endParaRPr lang="ko-KR" altLang="en-US"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grpSp>
      <p:pic>
        <p:nvPicPr>
          <p:cNvPr id="58" name="그림 57"/>
          <p:cNvPicPr>
            <a:picLocks noChangeAspect="1"/>
          </p:cNvPicPr>
          <p:nvPr/>
        </p:nvPicPr>
        <p:blipFill>
          <a:blip r:embed="rId4"/>
          <a:stretch>
            <a:fillRect/>
          </a:stretch>
        </p:blipFill>
        <p:spPr>
          <a:xfrm>
            <a:off x="19254652" y="12926614"/>
            <a:ext cx="2853370" cy="301642"/>
          </a:xfrm>
          <a:prstGeom prst="rect">
            <a:avLst/>
          </a:prstGeom>
        </p:spPr>
      </p:pic>
      <p:pic>
        <p:nvPicPr>
          <p:cNvPr id="60" name="그림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Tree>
    <p:extLst>
      <p:ext uri="{BB962C8B-B14F-4D97-AF65-F5344CB8AC3E}">
        <p14:creationId xmlns:p14="http://schemas.microsoft.com/office/powerpoint/2010/main" val="410543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11" name="직사각형 10"/>
          <p:cNvSpPr/>
          <p:nvPr/>
        </p:nvSpPr>
        <p:spPr>
          <a:xfrm>
            <a:off x="8283131" y="1003962"/>
            <a:ext cx="7814562" cy="769441"/>
          </a:xfrm>
          <a:prstGeom prst="rect">
            <a:avLst/>
          </a:prstGeom>
        </p:spPr>
        <p:txBody>
          <a:bodyPr wrap="square">
            <a:spAutoFit/>
          </a:bodyPr>
          <a:lstStyle/>
          <a:p>
            <a:pPr algn="ctr">
              <a:defRPr/>
            </a:pPr>
            <a:r>
              <a:rPr lang="en-US" altLang="ko-KR" sz="4400" b="1" dirty="0" smtClean="0">
                <a:solidFill>
                  <a:schemeClr val="bg1"/>
                </a:solidFill>
                <a:latin typeface="나눔고딕" panose="020D0604000000000000" pitchFamily="50" charset="-127"/>
                <a:ea typeface="나눔고딕" panose="020D0604000000000000" pitchFamily="50" charset="-127"/>
                <a:cs typeface="Nanum Gothic ExtraBold" charset="-127"/>
              </a:rPr>
              <a:t>Presentation Main Title</a:t>
            </a:r>
            <a:endParaRPr lang="ko-KR" altLang="en-US" sz="44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cxnSp>
        <p:nvCxnSpPr>
          <p:cNvPr id="17" name="직선 연결선 51"/>
          <p:cNvCxnSpPr/>
          <p:nvPr/>
        </p:nvCxnSpPr>
        <p:spPr>
          <a:xfrm>
            <a:off x="9245193" y="1858463"/>
            <a:ext cx="5890438"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3"/>
          <a:stretch>
            <a:fillRect/>
          </a:stretch>
        </p:blipFill>
        <p:spPr>
          <a:xfrm>
            <a:off x="22799270" y="12121116"/>
            <a:ext cx="1594884" cy="1594884"/>
          </a:xfrm>
          <a:prstGeom prst="rect">
            <a:avLst/>
          </a:prstGeom>
        </p:spPr>
      </p:pic>
      <p:sp>
        <p:nvSpPr>
          <p:cNvPr id="57" name="텍스트 상자 56"/>
          <p:cNvSpPr txBox="1"/>
          <p:nvPr/>
        </p:nvSpPr>
        <p:spPr>
          <a:xfrm>
            <a:off x="23511652" y="12918558"/>
            <a:ext cx="652743" cy="646331"/>
          </a:xfrm>
          <a:prstGeom prst="rect">
            <a:avLst/>
          </a:prstGeom>
          <a:noFill/>
        </p:spPr>
        <p:txBody>
          <a:bodyPr wrap="none" rtlCol="0">
            <a:spAutoFit/>
          </a:bodyPr>
          <a:lstStyle/>
          <a:p>
            <a:r>
              <a:rPr kumimoji="1" lang="en-US" altLang="ko-KR" dirty="0" smtClean="0">
                <a:solidFill>
                  <a:srgbClr val="002856"/>
                </a:solidFill>
                <a:ea typeface="Nanum Gothic Regular" charset="-127"/>
              </a:rPr>
              <a:t>08</a:t>
            </a:r>
            <a:endParaRPr kumimoji="1" lang="ko-KR" altLang="en-US" dirty="0">
              <a:solidFill>
                <a:srgbClr val="002856"/>
              </a:solidFill>
              <a:ea typeface="Nanum Gothic Regular" charset="-127"/>
            </a:endParaRPr>
          </a:p>
        </p:txBody>
      </p:sp>
      <p:sp>
        <p:nvSpPr>
          <p:cNvPr id="59" name="직사각형 53"/>
          <p:cNvSpPr>
            <a:spLocks noChangeArrowheads="1"/>
          </p:cNvSpPr>
          <p:nvPr/>
        </p:nvSpPr>
        <p:spPr bwMode="auto">
          <a:xfrm>
            <a:off x="9493658" y="1960247"/>
            <a:ext cx="5391924" cy="477054"/>
          </a:xfrm>
          <a:prstGeom prst="rect">
            <a:avLst/>
          </a:prstGeom>
          <a:noFill/>
          <a:ln w="9525">
            <a:noFill/>
            <a:miter lim="800000"/>
            <a:headEnd/>
            <a:tailEnd/>
          </a:ln>
        </p:spPr>
        <p:txBody>
          <a:bodyPr wrap="square" lIns="0" rIns="0">
            <a:spAutoFit/>
          </a:bodyPr>
          <a:lstStyle/>
          <a:p>
            <a:pPr algn="ctr">
              <a:defRPr/>
            </a:pPr>
            <a:r>
              <a:rPr lang="en-US" altLang="ko-KR" sz="2500" dirty="0" smtClean="0">
                <a:solidFill>
                  <a:schemeClr val="bg1"/>
                </a:solidFill>
                <a:latin typeface="나눔고딕" panose="020D0604000000000000" pitchFamily="50" charset="-127"/>
                <a:ea typeface="나눔고딕" panose="020D0604000000000000" pitchFamily="50" charset="-127"/>
                <a:cs typeface="NanumGothic Regular" charset="-127"/>
              </a:rPr>
              <a:t>Presentation Sub-title</a:t>
            </a:r>
            <a:endParaRPr lang="en-US" altLang="ko-KR" sz="25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58" name="Rectangle 6"/>
          <p:cNvSpPr>
            <a:spLocks noChangeArrowheads="1"/>
          </p:cNvSpPr>
          <p:nvPr/>
        </p:nvSpPr>
        <p:spPr bwMode="auto">
          <a:xfrm>
            <a:off x="6188078" y="8337064"/>
            <a:ext cx="18194335" cy="2242010"/>
          </a:xfrm>
          <a:prstGeom prst="rect">
            <a:avLst/>
          </a:prstGeom>
          <a:solidFill>
            <a:srgbClr val="5D97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0" tIns="0" rIns="1080000" bIns="0"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defRPr/>
            </a:pPr>
            <a:endParaRPr lang="en-US" altLang="ko-KR" sz="2800" spc="-15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60" name="Rectangle 10"/>
          <p:cNvSpPr>
            <a:spLocks noChangeArrowheads="1"/>
          </p:cNvSpPr>
          <p:nvPr/>
        </p:nvSpPr>
        <p:spPr bwMode="auto">
          <a:xfrm>
            <a:off x="8247286" y="6092367"/>
            <a:ext cx="16146868" cy="2250074"/>
          </a:xfrm>
          <a:prstGeom prst="rect">
            <a:avLst/>
          </a:prstGeom>
          <a:solidFill>
            <a:srgbClr val="B3D4E0"/>
          </a:solidFill>
          <a:ln w="9525">
            <a:noFill/>
            <a:miter lim="800000"/>
            <a:headEnd/>
            <a:tailEnd/>
          </a:ln>
          <a:effectLst>
            <a:reflection blurRad="6350" stA="50000" endA="300" endPos="38500" dist="50800" dir="5400000" sy="-100000" algn="bl" rotWithShape="0"/>
          </a:effectLst>
        </p:spPr>
        <p:txBody>
          <a:bodyPr lIns="1260000" tIns="0" rIns="900000" bIns="0" anchor="ctr"/>
          <a:lstStyle/>
          <a:p>
            <a:pPr>
              <a:lnSpc>
                <a:spcPct val="150000"/>
              </a:lnSpc>
              <a:defRPr/>
            </a:pPr>
            <a:endParaRPr lang="en-US" altLang="ko-KR" sz="1200" dirty="0">
              <a:solidFill>
                <a:prstClr val="black"/>
              </a:solidFill>
              <a:latin typeface="Rix모던고딕 M" pitchFamily="18" charset="-127"/>
              <a:ea typeface="Rix모던고딕 M" pitchFamily="18" charset="-127"/>
            </a:endParaRPr>
          </a:p>
        </p:txBody>
      </p:sp>
      <p:sp>
        <p:nvSpPr>
          <p:cNvPr id="61" name="Rectangle 14"/>
          <p:cNvSpPr>
            <a:spLocks noChangeArrowheads="1"/>
          </p:cNvSpPr>
          <p:nvPr/>
        </p:nvSpPr>
        <p:spPr bwMode="auto">
          <a:xfrm>
            <a:off x="10274234" y="3869174"/>
            <a:ext cx="14119920" cy="2242010"/>
          </a:xfrm>
          <a:prstGeom prst="rect">
            <a:avLst/>
          </a:prstGeom>
          <a:solidFill>
            <a:srgbClr val="F1F6F8"/>
          </a:solidFill>
          <a:ln w="9525">
            <a:noFill/>
            <a:miter lim="800000"/>
            <a:headEnd/>
            <a:tailEnd/>
          </a:ln>
          <a:effectLst>
            <a:reflection blurRad="6350" stA="50000" endA="300" endPos="38500" dist="50800" dir="5400000" sy="-100000" algn="bl" rotWithShape="0"/>
          </a:effectLst>
        </p:spPr>
        <p:txBody>
          <a:bodyPr lIns="900000" tIns="0" rIns="900000" bIns="0" anchor="ctr"/>
          <a:lstStyle/>
          <a:p>
            <a:pPr>
              <a:lnSpc>
                <a:spcPct val="150000"/>
              </a:lnSpc>
              <a:defRPr/>
            </a:pPr>
            <a:endParaRPr lang="en-US" altLang="ko-KR" sz="1200" dirty="0">
              <a:solidFill>
                <a:prstClr val="black"/>
              </a:solidFill>
              <a:latin typeface="Rix모던고딕 M" pitchFamily="18" charset="-127"/>
              <a:ea typeface="Rix모던고딕 M" pitchFamily="18" charset="-127"/>
            </a:endParaRPr>
          </a:p>
        </p:txBody>
      </p:sp>
      <p:sp>
        <p:nvSpPr>
          <p:cNvPr id="62" name="Freeform 7"/>
          <p:cNvSpPr>
            <a:spLocks/>
          </p:cNvSpPr>
          <p:nvPr/>
        </p:nvSpPr>
        <p:spPr bwMode="auto">
          <a:xfrm>
            <a:off x="4714911" y="8337064"/>
            <a:ext cx="1486607" cy="3720553"/>
          </a:xfrm>
          <a:custGeom>
            <a:avLst/>
            <a:gdLst>
              <a:gd name="T0" fmla="*/ 0 w 553"/>
              <a:gd name="T1" fmla="*/ 357187 h 1384"/>
              <a:gd name="T2" fmla="*/ 0 w 553"/>
              <a:gd name="T3" fmla="*/ 2197100 h 1384"/>
              <a:gd name="T4" fmla="*/ 877887 w 553"/>
              <a:gd name="T5" fmla="*/ 1316037 h 1384"/>
              <a:gd name="T6" fmla="*/ 877887 w 553"/>
              <a:gd name="T7" fmla="*/ 0 h 1384"/>
              <a:gd name="T8" fmla="*/ 0 w 553"/>
              <a:gd name="T9" fmla="*/ 357187 h 1384"/>
              <a:gd name="T10" fmla="*/ 0 60000 65536"/>
              <a:gd name="T11" fmla="*/ 0 60000 65536"/>
              <a:gd name="T12" fmla="*/ 0 60000 65536"/>
              <a:gd name="T13" fmla="*/ 0 60000 65536"/>
              <a:gd name="T14" fmla="*/ 0 60000 65536"/>
              <a:gd name="T15" fmla="*/ 0 w 553"/>
              <a:gd name="T16" fmla="*/ 0 h 1384"/>
              <a:gd name="T17" fmla="*/ 553 w 553"/>
              <a:gd name="T18" fmla="*/ 1384 h 1384"/>
            </a:gdLst>
            <a:ahLst/>
            <a:cxnLst>
              <a:cxn ang="T10">
                <a:pos x="T0" y="T1"/>
              </a:cxn>
              <a:cxn ang="T11">
                <a:pos x="T2" y="T3"/>
              </a:cxn>
              <a:cxn ang="T12">
                <a:pos x="T4" y="T5"/>
              </a:cxn>
              <a:cxn ang="T13">
                <a:pos x="T6" y="T7"/>
              </a:cxn>
              <a:cxn ang="T14">
                <a:pos x="T8" y="T9"/>
              </a:cxn>
            </a:cxnLst>
            <a:rect l="T15" t="T16" r="T17" b="T18"/>
            <a:pathLst>
              <a:path w="553" h="1384">
                <a:moveTo>
                  <a:pt x="0" y="225"/>
                </a:moveTo>
                <a:lnTo>
                  <a:pt x="0" y="1384"/>
                </a:lnTo>
                <a:lnTo>
                  <a:pt x="553" y="829"/>
                </a:lnTo>
                <a:lnTo>
                  <a:pt x="553" y="0"/>
                </a:lnTo>
                <a:lnTo>
                  <a:pt x="0" y="225"/>
                </a:ln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3200" b="1" dirty="0">
                <a:solidFill>
                  <a:schemeClr val="bg1"/>
                </a:solidFill>
                <a:latin typeface="나눔고딕" panose="020D0604000000000000" pitchFamily="50" charset="-127"/>
                <a:ea typeface="나눔고딕" panose="020D0604000000000000" pitchFamily="50" charset="-127"/>
                <a:cs typeface="Nanum Gothic ExtraBold" charset="-127"/>
              </a:rPr>
              <a:t>Step</a:t>
            </a:r>
          </a:p>
          <a:p>
            <a:pPr algn="ctr" eaLnBrk="1" hangingPunct="1"/>
            <a:r>
              <a:rPr kumimoji="0" lang="en-US" altLang="ko-KR" sz="3200" b="1" dirty="0">
                <a:solidFill>
                  <a:schemeClr val="bg1"/>
                </a:solidFill>
                <a:latin typeface="나눔고딕" panose="020D0604000000000000" pitchFamily="50" charset="-127"/>
                <a:ea typeface="나눔고딕" panose="020D0604000000000000" pitchFamily="50" charset="-127"/>
                <a:cs typeface="Nanum Gothic ExtraBold" charset="-127"/>
              </a:rPr>
              <a:t>C</a:t>
            </a:r>
            <a:endParaRPr lang="ko-KR" altLang="en-US" sz="2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63" name="Freeform 8"/>
          <p:cNvSpPr>
            <a:spLocks/>
          </p:cNvSpPr>
          <p:nvPr/>
        </p:nvSpPr>
        <p:spPr bwMode="auto">
          <a:xfrm>
            <a:off x="3222925" y="8337064"/>
            <a:ext cx="1491986" cy="3720553"/>
          </a:xfrm>
          <a:custGeom>
            <a:avLst/>
            <a:gdLst>
              <a:gd name="T0" fmla="*/ 0 w 555"/>
              <a:gd name="T1" fmla="*/ 0 h 1384"/>
              <a:gd name="T2" fmla="*/ 0 w 555"/>
              <a:gd name="T3" fmla="*/ 1316037 h 1384"/>
              <a:gd name="T4" fmla="*/ 881063 w 555"/>
              <a:gd name="T5" fmla="*/ 2197100 h 1384"/>
              <a:gd name="T6" fmla="*/ 881063 w 555"/>
              <a:gd name="T7" fmla="*/ 357187 h 1384"/>
              <a:gd name="T8" fmla="*/ 0 w 555"/>
              <a:gd name="T9" fmla="*/ 0 h 1384"/>
              <a:gd name="T10" fmla="*/ 0 60000 65536"/>
              <a:gd name="T11" fmla="*/ 0 60000 65536"/>
              <a:gd name="T12" fmla="*/ 0 60000 65536"/>
              <a:gd name="T13" fmla="*/ 0 60000 65536"/>
              <a:gd name="T14" fmla="*/ 0 60000 65536"/>
              <a:gd name="T15" fmla="*/ 0 w 555"/>
              <a:gd name="T16" fmla="*/ 0 h 1384"/>
              <a:gd name="T17" fmla="*/ 555 w 555"/>
              <a:gd name="T18" fmla="*/ 1384 h 1384"/>
            </a:gdLst>
            <a:ahLst/>
            <a:cxnLst>
              <a:cxn ang="T10">
                <a:pos x="T0" y="T1"/>
              </a:cxn>
              <a:cxn ang="T11">
                <a:pos x="T2" y="T3"/>
              </a:cxn>
              <a:cxn ang="T12">
                <a:pos x="T4" y="T5"/>
              </a:cxn>
              <a:cxn ang="T13">
                <a:pos x="T6" y="T7"/>
              </a:cxn>
              <a:cxn ang="T14">
                <a:pos x="T8" y="T9"/>
              </a:cxn>
            </a:cxnLst>
            <a:rect l="T15" t="T16" r="T17" b="T18"/>
            <a:pathLst>
              <a:path w="555" h="1384">
                <a:moveTo>
                  <a:pt x="0" y="0"/>
                </a:moveTo>
                <a:lnTo>
                  <a:pt x="0" y="829"/>
                </a:lnTo>
                <a:lnTo>
                  <a:pt x="555" y="1384"/>
                </a:lnTo>
                <a:lnTo>
                  <a:pt x="555" y="225"/>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64" name="Freeform 9"/>
          <p:cNvSpPr>
            <a:spLocks/>
          </p:cNvSpPr>
          <p:nvPr/>
        </p:nvSpPr>
        <p:spPr bwMode="auto">
          <a:xfrm>
            <a:off x="3222925" y="8337064"/>
            <a:ext cx="2978593" cy="1491986"/>
          </a:xfrm>
          <a:custGeom>
            <a:avLst/>
            <a:gdLst>
              <a:gd name="T0" fmla="*/ 0 w 1108"/>
              <a:gd name="T1" fmla="*/ 0 h 555"/>
              <a:gd name="T2" fmla="*/ 881062 w 1108"/>
              <a:gd name="T3" fmla="*/ 881063 h 555"/>
              <a:gd name="T4" fmla="*/ 1758950 w 1108"/>
              <a:gd name="T5" fmla="*/ 0 h 555"/>
              <a:gd name="T6" fmla="*/ 0 w 1108"/>
              <a:gd name="T7" fmla="*/ 0 h 555"/>
              <a:gd name="T8" fmla="*/ 0 60000 65536"/>
              <a:gd name="T9" fmla="*/ 0 60000 65536"/>
              <a:gd name="T10" fmla="*/ 0 60000 65536"/>
              <a:gd name="T11" fmla="*/ 0 60000 65536"/>
              <a:gd name="T12" fmla="*/ 0 w 1108"/>
              <a:gd name="T13" fmla="*/ 0 h 555"/>
              <a:gd name="T14" fmla="*/ 1108 w 1108"/>
              <a:gd name="T15" fmla="*/ 555 h 555"/>
            </a:gdLst>
            <a:ahLst/>
            <a:cxnLst>
              <a:cxn ang="T8">
                <a:pos x="T0" y="T1"/>
              </a:cxn>
              <a:cxn ang="T9">
                <a:pos x="T2" y="T3"/>
              </a:cxn>
              <a:cxn ang="T10">
                <a:pos x="T4" y="T5"/>
              </a:cxn>
              <a:cxn ang="T11">
                <a:pos x="T6" y="T7"/>
              </a:cxn>
            </a:cxnLst>
            <a:rect l="T12" t="T13" r="T14" b="T15"/>
            <a:pathLst>
              <a:path w="1108" h="555">
                <a:moveTo>
                  <a:pt x="0" y="0"/>
                </a:moveTo>
                <a:lnTo>
                  <a:pt x="555" y="555"/>
                </a:lnTo>
                <a:lnTo>
                  <a:pt x="1108"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65" name="Freeform 11"/>
          <p:cNvSpPr>
            <a:spLocks/>
          </p:cNvSpPr>
          <p:nvPr/>
        </p:nvSpPr>
        <p:spPr bwMode="auto">
          <a:xfrm>
            <a:off x="6774119" y="6092367"/>
            <a:ext cx="1486607" cy="3723241"/>
          </a:xfrm>
          <a:custGeom>
            <a:avLst/>
            <a:gdLst>
              <a:gd name="T0" fmla="*/ 0 w 553"/>
              <a:gd name="T1" fmla="*/ 358775 h 1385"/>
              <a:gd name="T2" fmla="*/ 0 w 553"/>
              <a:gd name="T3" fmla="*/ 2198687 h 1385"/>
              <a:gd name="T4" fmla="*/ 877887 w 553"/>
              <a:gd name="T5" fmla="*/ 1317625 h 1385"/>
              <a:gd name="T6" fmla="*/ 877887 w 553"/>
              <a:gd name="T7" fmla="*/ 0 h 1385"/>
              <a:gd name="T8" fmla="*/ 0 w 553"/>
              <a:gd name="T9" fmla="*/ 358775 h 1385"/>
              <a:gd name="T10" fmla="*/ 0 60000 65536"/>
              <a:gd name="T11" fmla="*/ 0 60000 65536"/>
              <a:gd name="T12" fmla="*/ 0 60000 65536"/>
              <a:gd name="T13" fmla="*/ 0 60000 65536"/>
              <a:gd name="T14" fmla="*/ 0 60000 65536"/>
              <a:gd name="T15" fmla="*/ 0 w 553"/>
              <a:gd name="T16" fmla="*/ 0 h 1385"/>
              <a:gd name="T17" fmla="*/ 553 w 553"/>
              <a:gd name="T18" fmla="*/ 1385 h 1385"/>
            </a:gdLst>
            <a:ahLst/>
            <a:cxnLst>
              <a:cxn ang="T10">
                <a:pos x="T0" y="T1"/>
              </a:cxn>
              <a:cxn ang="T11">
                <a:pos x="T2" y="T3"/>
              </a:cxn>
              <a:cxn ang="T12">
                <a:pos x="T4" y="T5"/>
              </a:cxn>
              <a:cxn ang="T13">
                <a:pos x="T6" y="T7"/>
              </a:cxn>
              <a:cxn ang="T14">
                <a:pos x="T8" y="T9"/>
              </a:cxn>
            </a:cxnLst>
            <a:rect l="T15" t="T16" r="T17" b="T18"/>
            <a:pathLst>
              <a:path w="553" h="1385">
                <a:moveTo>
                  <a:pt x="0" y="226"/>
                </a:moveTo>
                <a:lnTo>
                  <a:pt x="0" y="1385"/>
                </a:lnTo>
                <a:lnTo>
                  <a:pt x="553" y="830"/>
                </a:lnTo>
                <a:lnTo>
                  <a:pt x="553" y="0"/>
                </a:lnTo>
                <a:lnTo>
                  <a:pt x="0" y="226"/>
                </a:lnTo>
                <a:close/>
              </a:path>
            </a:pathLst>
          </a:custGeom>
          <a:solidFill>
            <a:srgbClr val="7FB3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3200" b="1" dirty="0">
                <a:solidFill>
                  <a:schemeClr val="bg1"/>
                </a:solidFill>
                <a:latin typeface="나눔고딕" panose="020D0604000000000000" pitchFamily="50" charset="-127"/>
                <a:ea typeface="나눔고딕" panose="020D0604000000000000" pitchFamily="50" charset="-127"/>
                <a:cs typeface="Nanum Gothic ExtraBold" charset="-127"/>
              </a:rPr>
              <a:t>Step</a:t>
            </a:r>
          </a:p>
          <a:p>
            <a:pPr algn="ctr" eaLnBrk="1" hangingPunct="1"/>
            <a:r>
              <a:rPr kumimoji="0" lang="en-US" altLang="ko-KR" sz="3200" b="1" dirty="0">
                <a:solidFill>
                  <a:schemeClr val="bg1"/>
                </a:solidFill>
                <a:latin typeface="나눔고딕" panose="020D0604000000000000" pitchFamily="50" charset="-127"/>
                <a:ea typeface="나눔고딕" panose="020D0604000000000000" pitchFamily="50" charset="-127"/>
                <a:cs typeface="Nanum Gothic ExtraBold" charset="-127"/>
              </a:rPr>
              <a:t>B</a:t>
            </a:r>
            <a:endParaRPr lang="ko-KR" altLang="en-US" sz="2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66" name="Freeform 12"/>
          <p:cNvSpPr>
            <a:spLocks/>
          </p:cNvSpPr>
          <p:nvPr/>
        </p:nvSpPr>
        <p:spPr bwMode="auto">
          <a:xfrm>
            <a:off x="5282133" y="6092367"/>
            <a:ext cx="1491986" cy="3723241"/>
          </a:xfrm>
          <a:custGeom>
            <a:avLst/>
            <a:gdLst>
              <a:gd name="T0" fmla="*/ 0 w 555"/>
              <a:gd name="T1" fmla="*/ 0 h 1385"/>
              <a:gd name="T2" fmla="*/ 0 w 555"/>
              <a:gd name="T3" fmla="*/ 1317625 h 1385"/>
              <a:gd name="T4" fmla="*/ 881063 w 555"/>
              <a:gd name="T5" fmla="*/ 2198687 h 1385"/>
              <a:gd name="T6" fmla="*/ 881063 w 555"/>
              <a:gd name="T7" fmla="*/ 358775 h 1385"/>
              <a:gd name="T8" fmla="*/ 0 w 555"/>
              <a:gd name="T9" fmla="*/ 0 h 1385"/>
              <a:gd name="T10" fmla="*/ 0 60000 65536"/>
              <a:gd name="T11" fmla="*/ 0 60000 65536"/>
              <a:gd name="T12" fmla="*/ 0 60000 65536"/>
              <a:gd name="T13" fmla="*/ 0 60000 65536"/>
              <a:gd name="T14" fmla="*/ 0 60000 65536"/>
              <a:gd name="T15" fmla="*/ 0 w 555"/>
              <a:gd name="T16" fmla="*/ 0 h 1385"/>
              <a:gd name="T17" fmla="*/ 555 w 555"/>
              <a:gd name="T18" fmla="*/ 1385 h 1385"/>
            </a:gdLst>
            <a:ahLst/>
            <a:cxnLst>
              <a:cxn ang="T10">
                <a:pos x="T0" y="T1"/>
              </a:cxn>
              <a:cxn ang="T11">
                <a:pos x="T2" y="T3"/>
              </a:cxn>
              <a:cxn ang="T12">
                <a:pos x="T4" y="T5"/>
              </a:cxn>
              <a:cxn ang="T13">
                <a:pos x="T6" y="T7"/>
              </a:cxn>
              <a:cxn ang="T14">
                <a:pos x="T8" y="T9"/>
              </a:cxn>
            </a:cxnLst>
            <a:rect l="T15" t="T16" r="T17" b="T18"/>
            <a:pathLst>
              <a:path w="555" h="1385">
                <a:moveTo>
                  <a:pt x="0" y="0"/>
                </a:moveTo>
                <a:lnTo>
                  <a:pt x="0" y="830"/>
                </a:lnTo>
                <a:lnTo>
                  <a:pt x="555" y="1385"/>
                </a:lnTo>
                <a:lnTo>
                  <a:pt x="555" y="226"/>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67" name="Freeform 13"/>
          <p:cNvSpPr>
            <a:spLocks/>
          </p:cNvSpPr>
          <p:nvPr/>
        </p:nvSpPr>
        <p:spPr bwMode="auto">
          <a:xfrm>
            <a:off x="5282133" y="6092367"/>
            <a:ext cx="2978593" cy="1494673"/>
          </a:xfrm>
          <a:custGeom>
            <a:avLst/>
            <a:gdLst>
              <a:gd name="T0" fmla="*/ 0 w 1108"/>
              <a:gd name="T1" fmla="*/ 0 h 556"/>
              <a:gd name="T2" fmla="*/ 881062 w 1108"/>
              <a:gd name="T3" fmla="*/ 882650 h 556"/>
              <a:gd name="T4" fmla="*/ 1758950 w 1108"/>
              <a:gd name="T5" fmla="*/ 0 h 556"/>
              <a:gd name="T6" fmla="*/ 0 w 1108"/>
              <a:gd name="T7" fmla="*/ 0 h 556"/>
              <a:gd name="T8" fmla="*/ 0 60000 65536"/>
              <a:gd name="T9" fmla="*/ 0 60000 65536"/>
              <a:gd name="T10" fmla="*/ 0 60000 65536"/>
              <a:gd name="T11" fmla="*/ 0 60000 65536"/>
              <a:gd name="T12" fmla="*/ 0 w 1108"/>
              <a:gd name="T13" fmla="*/ 0 h 556"/>
              <a:gd name="T14" fmla="*/ 1108 w 1108"/>
              <a:gd name="T15" fmla="*/ 556 h 556"/>
            </a:gdLst>
            <a:ahLst/>
            <a:cxnLst>
              <a:cxn ang="T8">
                <a:pos x="T0" y="T1"/>
              </a:cxn>
              <a:cxn ang="T9">
                <a:pos x="T2" y="T3"/>
              </a:cxn>
              <a:cxn ang="T10">
                <a:pos x="T4" y="T5"/>
              </a:cxn>
              <a:cxn ang="T11">
                <a:pos x="T6" y="T7"/>
              </a:cxn>
            </a:cxnLst>
            <a:rect l="T12" t="T13" r="T14" b="T15"/>
            <a:pathLst>
              <a:path w="1108" h="556">
                <a:moveTo>
                  <a:pt x="0" y="0"/>
                </a:moveTo>
                <a:lnTo>
                  <a:pt x="555" y="556"/>
                </a:lnTo>
                <a:lnTo>
                  <a:pt x="1108"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68" name="Freeform 15"/>
          <p:cNvSpPr>
            <a:spLocks/>
          </p:cNvSpPr>
          <p:nvPr/>
        </p:nvSpPr>
        <p:spPr bwMode="auto">
          <a:xfrm>
            <a:off x="8795691" y="3869174"/>
            <a:ext cx="1491984" cy="3720553"/>
          </a:xfrm>
          <a:custGeom>
            <a:avLst/>
            <a:gdLst>
              <a:gd name="T0" fmla="*/ 0 w 555"/>
              <a:gd name="T1" fmla="*/ 354012 h 1384"/>
              <a:gd name="T2" fmla="*/ 0 w 555"/>
              <a:gd name="T3" fmla="*/ 2197100 h 1384"/>
              <a:gd name="T4" fmla="*/ 881062 w 555"/>
              <a:gd name="T5" fmla="*/ 1316037 h 1384"/>
              <a:gd name="T6" fmla="*/ 881062 w 555"/>
              <a:gd name="T7" fmla="*/ 0 h 1384"/>
              <a:gd name="T8" fmla="*/ 0 w 555"/>
              <a:gd name="T9" fmla="*/ 354012 h 1384"/>
              <a:gd name="T10" fmla="*/ 0 60000 65536"/>
              <a:gd name="T11" fmla="*/ 0 60000 65536"/>
              <a:gd name="T12" fmla="*/ 0 60000 65536"/>
              <a:gd name="T13" fmla="*/ 0 60000 65536"/>
              <a:gd name="T14" fmla="*/ 0 60000 65536"/>
              <a:gd name="T15" fmla="*/ 0 w 555"/>
              <a:gd name="T16" fmla="*/ 0 h 1384"/>
              <a:gd name="T17" fmla="*/ 555 w 555"/>
              <a:gd name="T18" fmla="*/ 1384 h 1384"/>
            </a:gdLst>
            <a:ahLst/>
            <a:cxnLst>
              <a:cxn ang="T10">
                <a:pos x="T0" y="T1"/>
              </a:cxn>
              <a:cxn ang="T11">
                <a:pos x="T2" y="T3"/>
              </a:cxn>
              <a:cxn ang="T12">
                <a:pos x="T4" y="T5"/>
              </a:cxn>
              <a:cxn ang="T13">
                <a:pos x="T6" y="T7"/>
              </a:cxn>
              <a:cxn ang="T14">
                <a:pos x="T8" y="T9"/>
              </a:cxn>
            </a:cxnLst>
            <a:rect l="T15" t="T16" r="T17" b="T18"/>
            <a:pathLst>
              <a:path w="555" h="1384">
                <a:moveTo>
                  <a:pt x="0" y="223"/>
                </a:moveTo>
                <a:lnTo>
                  <a:pt x="0" y="1384"/>
                </a:lnTo>
                <a:lnTo>
                  <a:pt x="555" y="829"/>
                </a:lnTo>
                <a:lnTo>
                  <a:pt x="555" y="0"/>
                </a:lnTo>
                <a:lnTo>
                  <a:pt x="0" y="223"/>
                </a:lnTo>
                <a:close/>
              </a:path>
            </a:pathLst>
          </a:custGeom>
          <a:solidFill>
            <a:srgbClr val="DFE3E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3200" b="1" dirty="0">
                <a:solidFill>
                  <a:srgbClr val="000000"/>
                </a:solidFill>
                <a:latin typeface="나눔고딕" panose="020D0604000000000000" pitchFamily="50" charset="-127"/>
                <a:ea typeface="나눔고딕" panose="020D0604000000000000" pitchFamily="50" charset="-127"/>
                <a:cs typeface="Nanum Gothic ExtraBold" charset="-127"/>
              </a:rPr>
              <a:t>Step</a:t>
            </a:r>
          </a:p>
          <a:p>
            <a:pPr algn="ctr" eaLnBrk="1" hangingPunct="1"/>
            <a:r>
              <a:rPr kumimoji="0" lang="en-US" altLang="ko-KR" sz="3200" b="1" dirty="0">
                <a:solidFill>
                  <a:srgbClr val="000000"/>
                </a:solidFill>
                <a:latin typeface="나눔고딕" panose="020D0604000000000000" pitchFamily="50" charset="-127"/>
                <a:ea typeface="나눔고딕" panose="020D0604000000000000" pitchFamily="50" charset="-127"/>
                <a:cs typeface="Nanum Gothic ExtraBold" charset="-127"/>
              </a:rPr>
              <a:t>A</a:t>
            </a:r>
            <a:endParaRPr lang="ko-KR" altLang="en-US" sz="2000" b="1" dirty="0">
              <a:latin typeface="나눔고딕" panose="020D0604000000000000" pitchFamily="50" charset="-127"/>
              <a:ea typeface="나눔고딕" panose="020D0604000000000000" pitchFamily="50" charset="-127"/>
              <a:cs typeface="Nanum Gothic ExtraBold" charset="-127"/>
            </a:endParaRPr>
          </a:p>
        </p:txBody>
      </p:sp>
      <p:sp>
        <p:nvSpPr>
          <p:cNvPr id="69" name="Freeform 16"/>
          <p:cNvSpPr>
            <a:spLocks/>
          </p:cNvSpPr>
          <p:nvPr/>
        </p:nvSpPr>
        <p:spPr bwMode="auto">
          <a:xfrm>
            <a:off x="7309082" y="3869174"/>
            <a:ext cx="1486609" cy="3720553"/>
          </a:xfrm>
          <a:custGeom>
            <a:avLst/>
            <a:gdLst>
              <a:gd name="T0" fmla="*/ 0 w 553"/>
              <a:gd name="T1" fmla="*/ 0 h 1384"/>
              <a:gd name="T2" fmla="*/ 0 w 553"/>
              <a:gd name="T3" fmla="*/ 1316037 h 1384"/>
              <a:gd name="T4" fmla="*/ 877888 w 553"/>
              <a:gd name="T5" fmla="*/ 2197100 h 1384"/>
              <a:gd name="T6" fmla="*/ 877888 w 553"/>
              <a:gd name="T7" fmla="*/ 354012 h 1384"/>
              <a:gd name="T8" fmla="*/ 0 w 553"/>
              <a:gd name="T9" fmla="*/ 0 h 1384"/>
              <a:gd name="T10" fmla="*/ 0 60000 65536"/>
              <a:gd name="T11" fmla="*/ 0 60000 65536"/>
              <a:gd name="T12" fmla="*/ 0 60000 65536"/>
              <a:gd name="T13" fmla="*/ 0 60000 65536"/>
              <a:gd name="T14" fmla="*/ 0 60000 65536"/>
              <a:gd name="T15" fmla="*/ 0 w 553"/>
              <a:gd name="T16" fmla="*/ 0 h 1384"/>
              <a:gd name="T17" fmla="*/ 553 w 553"/>
              <a:gd name="T18" fmla="*/ 1384 h 1384"/>
            </a:gdLst>
            <a:ahLst/>
            <a:cxnLst>
              <a:cxn ang="T10">
                <a:pos x="T0" y="T1"/>
              </a:cxn>
              <a:cxn ang="T11">
                <a:pos x="T2" y="T3"/>
              </a:cxn>
              <a:cxn ang="T12">
                <a:pos x="T4" y="T5"/>
              </a:cxn>
              <a:cxn ang="T13">
                <a:pos x="T6" y="T7"/>
              </a:cxn>
              <a:cxn ang="T14">
                <a:pos x="T8" y="T9"/>
              </a:cxn>
            </a:cxnLst>
            <a:rect l="T15" t="T16" r="T17" b="T18"/>
            <a:pathLst>
              <a:path w="553" h="1384">
                <a:moveTo>
                  <a:pt x="0" y="0"/>
                </a:moveTo>
                <a:lnTo>
                  <a:pt x="0" y="829"/>
                </a:lnTo>
                <a:lnTo>
                  <a:pt x="553" y="1384"/>
                </a:lnTo>
                <a:lnTo>
                  <a:pt x="553" y="223"/>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0" name="Freeform 17"/>
          <p:cNvSpPr>
            <a:spLocks/>
          </p:cNvSpPr>
          <p:nvPr/>
        </p:nvSpPr>
        <p:spPr bwMode="auto">
          <a:xfrm>
            <a:off x="7309082" y="3869174"/>
            <a:ext cx="2978593" cy="1486609"/>
          </a:xfrm>
          <a:custGeom>
            <a:avLst/>
            <a:gdLst>
              <a:gd name="T0" fmla="*/ 0 w 1108"/>
              <a:gd name="T1" fmla="*/ 0 h 553"/>
              <a:gd name="T2" fmla="*/ 877888 w 1108"/>
              <a:gd name="T3" fmla="*/ 877888 h 553"/>
              <a:gd name="T4" fmla="*/ 1758950 w 1108"/>
              <a:gd name="T5" fmla="*/ 0 h 553"/>
              <a:gd name="T6" fmla="*/ 0 w 1108"/>
              <a:gd name="T7" fmla="*/ 0 h 553"/>
              <a:gd name="T8" fmla="*/ 0 60000 65536"/>
              <a:gd name="T9" fmla="*/ 0 60000 65536"/>
              <a:gd name="T10" fmla="*/ 0 60000 65536"/>
              <a:gd name="T11" fmla="*/ 0 60000 65536"/>
              <a:gd name="T12" fmla="*/ 0 w 1108"/>
              <a:gd name="T13" fmla="*/ 0 h 553"/>
              <a:gd name="T14" fmla="*/ 1108 w 1108"/>
              <a:gd name="T15" fmla="*/ 553 h 553"/>
            </a:gdLst>
            <a:ahLst/>
            <a:cxnLst>
              <a:cxn ang="T8">
                <a:pos x="T0" y="T1"/>
              </a:cxn>
              <a:cxn ang="T9">
                <a:pos x="T2" y="T3"/>
              </a:cxn>
              <a:cxn ang="T10">
                <a:pos x="T4" y="T5"/>
              </a:cxn>
              <a:cxn ang="T11">
                <a:pos x="T6" y="T7"/>
              </a:cxn>
            </a:cxnLst>
            <a:rect l="T12" t="T13" r="T14" b="T15"/>
            <a:pathLst>
              <a:path w="1108" h="553">
                <a:moveTo>
                  <a:pt x="0" y="0"/>
                </a:moveTo>
                <a:lnTo>
                  <a:pt x="553" y="553"/>
                </a:lnTo>
                <a:lnTo>
                  <a:pt x="1108"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1" name="Freeform 18"/>
          <p:cNvSpPr>
            <a:spLocks noEditPoints="1"/>
          </p:cNvSpPr>
          <p:nvPr/>
        </p:nvSpPr>
        <p:spPr bwMode="auto">
          <a:xfrm>
            <a:off x="6405826" y="6307428"/>
            <a:ext cx="717767" cy="887126"/>
          </a:xfrm>
          <a:custGeom>
            <a:avLst/>
            <a:gdLst>
              <a:gd name="T0" fmla="*/ 423863 w 158"/>
              <a:gd name="T1" fmla="*/ 182685 h 195"/>
              <a:gd name="T2" fmla="*/ 415815 w 158"/>
              <a:gd name="T3" fmla="*/ 174625 h 195"/>
              <a:gd name="T4" fmla="*/ 225345 w 158"/>
              <a:gd name="T5" fmla="*/ 174625 h 195"/>
              <a:gd name="T6" fmla="*/ 225345 w 158"/>
              <a:gd name="T7" fmla="*/ 118208 h 195"/>
              <a:gd name="T8" fmla="*/ 327287 w 158"/>
              <a:gd name="T9" fmla="*/ 16119 h 195"/>
              <a:gd name="T10" fmla="*/ 327287 w 158"/>
              <a:gd name="T11" fmla="*/ 2687 h 195"/>
              <a:gd name="T12" fmla="*/ 313873 w 158"/>
              <a:gd name="T13" fmla="*/ 2687 h 195"/>
              <a:gd name="T14" fmla="*/ 225345 w 158"/>
              <a:gd name="T15" fmla="*/ 91342 h 195"/>
              <a:gd name="T16" fmla="*/ 225345 w 158"/>
              <a:gd name="T17" fmla="*/ 34925 h 195"/>
              <a:gd name="T18" fmla="*/ 211932 w 158"/>
              <a:gd name="T19" fmla="*/ 21492 h 195"/>
              <a:gd name="T20" fmla="*/ 198518 w 158"/>
              <a:gd name="T21" fmla="*/ 34925 h 195"/>
              <a:gd name="T22" fmla="*/ 198518 w 158"/>
              <a:gd name="T23" fmla="*/ 91342 h 195"/>
              <a:gd name="T24" fmla="*/ 112672 w 158"/>
              <a:gd name="T25" fmla="*/ 2687 h 195"/>
              <a:gd name="T26" fmla="*/ 96576 w 158"/>
              <a:gd name="T27" fmla="*/ 2687 h 195"/>
              <a:gd name="T28" fmla="*/ 96576 w 158"/>
              <a:gd name="T29" fmla="*/ 16119 h 195"/>
              <a:gd name="T30" fmla="*/ 198518 w 158"/>
              <a:gd name="T31" fmla="*/ 118208 h 195"/>
              <a:gd name="T32" fmla="*/ 198518 w 158"/>
              <a:gd name="T33" fmla="*/ 174625 h 195"/>
              <a:gd name="T34" fmla="*/ 10731 w 158"/>
              <a:gd name="T35" fmla="*/ 174625 h 195"/>
              <a:gd name="T36" fmla="*/ 0 w 158"/>
              <a:gd name="T37" fmla="*/ 182685 h 195"/>
              <a:gd name="T38" fmla="*/ 5365 w 158"/>
              <a:gd name="T39" fmla="*/ 193431 h 195"/>
              <a:gd name="T40" fmla="*/ 5365 w 158"/>
              <a:gd name="T41" fmla="*/ 472831 h 195"/>
              <a:gd name="T42" fmla="*/ 0 w 158"/>
              <a:gd name="T43" fmla="*/ 483577 h 195"/>
              <a:gd name="T44" fmla="*/ 10731 w 158"/>
              <a:gd name="T45" fmla="*/ 494323 h 195"/>
              <a:gd name="T46" fmla="*/ 198518 w 158"/>
              <a:gd name="T47" fmla="*/ 494323 h 195"/>
              <a:gd name="T48" fmla="*/ 198518 w 158"/>
              <a:gd name="T49" fmla="*/ 510442 h 195"/>
              <a:gd name="T50" fmla="*/ 211932 w 158"/>
              <a:gd name="T51" fmla="*/ 523875 h 195"/>
              <a:gd name="T52" fmla="*/ 225345 w 158"/>
              <a:gd name="T53" fmla="*/ 510442 h 195"/>
              <a:gd name="T54" fmla="*/ 225345 w 158"/>
              <a:gd name="T55" fmla="*/ 494323 h 195"/>
              <a:gd name="T56" fmla="*/ 415815 w 158"/>
              <a:gd name="T57" fmla="*/ 494323 h 195"/>
              <a:gd name="T58" fmla="*/ 423863 w 158"/>
              <a:gd name="T59" fmla="*/ 483577 h 195"/>
              <a:gd name="T60" fmla="*/ 421180 w 158"/>
              <a:gd name="T61" fmla="*/ 472831 h 195"/>
              <a:gd name="T62" fmla="*/ 421180 w 158"/>
              <a:gd name="T63" fmla="*/ 193431 h 195"/>
              <a:gd name="T64" fmla="*/ 423863 w 158"/>
              <a:gd name="T65" fmla="*/ 182685 h 195"/>
              <a:gd name="T66" fmla="*/ 21461 w 158"/>
              <a:gd name="T67" fmla="*/ 201490 h 195"/>
              <a:gd name="T68" fmla="*/ 402402 w 158"/>
              <a:gd name="T69" fmla="*/ 201490 h 195"/>
              <a:gd name="T70" fmla="*/ 402402 w 158"/>
              <a:gd name="T71" fmla="*/ 470144 h 195"/>
              <a:gd name="T72" fmla="*/ 21461 w 158"/>
              <a:gd name="T73" fmla="*/ 470144 h 195"/>
              <a:gd name="T74" fmla="*/ 21461 w 158"/>
              <a:gd name="T75" fmla="*/ 201490 h 1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8"/>
              <a:gd name="T115" fmla="*/ 0 h 195"/>
              <a:gd name="T116" fmla="*/ 158 w 158"/>
              <a:gd name="T117" fmla="*/ 195 h 1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8" h="195">
                <a:moveTo>
                  <a:pt x="158" y="68"/>
                </a:moveTo>
                <a:cubicBezTo>
                  <a:pt x="158" y="66"/>
                  <a:pt x="157" y="65"/>
                  <a:pt x="155" y="65"/>
                </a:cubicBezTo>
                <a:cubicBezTo>
                  <a:pt x="84" y="65"/>
                  <a:pt x="84" y="65"/>
                  <a:pt x="84" y="65"/>
                </a:cubicBezTo>
                <a:cubicBezTo>
                  <a:pt x="84" y="44"/>
                  <a:pt x="84" y="44"/>
                  <a:pt x="84" y="44"/>
                </a:cubicBezTo>
                <a:cubicBezTo>
                  <a:pt x="122" y="6"/>
                  <a:pt x="122" y="6"/>
                  <a:pt x="122" y="6"/>
                </a:cubicBezTo>
                <a:cubicBezTo>
                  <a:pt x="123" y="5"/>
                  <a:pt x="123" y="2"/>
                  <a:pt x="122" y="1"/>
                </a:cubicBezTo>
                <a:cubicBezTo>
                  <a:pt x="120" y="0"/>
                  <a:pt x="118" y="0"/>
                  <a:pt x="117" y="1"/>
                </a:cubicBezTo>
                <a:cubicBezTo>
                  <a:pt x="84" y="34"/>
                  <a:pt x="84" y="34"/>
                  <a:pt x="84" y="34"/>
                </a:cubicBezTo>
                <a:cubicBezTo>
                  <a:pt x="84" y="13"/>
                  <a:pt x="84" y="13"/>
                  <a:pt x="84" y="13"/>
                </a:cubicBezTo>
                <a:cubicBezTo>
                  <a:pt x="84" y="10"/>
                  <a:pt x="82" y="8"/>
                  <a:pt x="79" y="8"/>
                </a:cubicBezTo>
                <a:cubicBezTo>
                  <a:pt x="76" y="8"/>
                  <a:pt x="74" y="10"/>
                  <a:pt x="74" y="13"/>
                </a:cubicBezTo>
                <a:cubicBezTo>
                  <a:pt x="74" y="34"/>
                  <a:pt x="74" y="34"/>
                  <a:pt x="74" y="34"/>
                </a:cubicBezTo>
                <a:cubicBezTo>
                  <a:pt x="42" y="1"/>
                  <a:pt x="42" y="1"/>
                  <a:pt x="42" y="1"/>
                </a:cubicBezTo>
                <a:cubicBezTo>
                  <a:pt x="40" y="0"/>
                  <a:pt x="38" y="0"/>
                  <a:pt x="36" y="1"/>
                </a:cubicBezTo>
                <a:cubicBezTo>
                  <a:pt x="35" y="2"/>
                  <a:pt x="35" y="5"/>
                  <a:pt x="36" y="6"/>
                </a:cubicBezTo>
                <a:cubicBezTo>
                  <a:pt x="74" y="44"/>
                  <a:pt x="74" y="44"/>
                  <a:pt x="74" y="44"/>
                </a:cubicBezTo>
                <a:cubicBezTo>
                  <a:pt x="74" y="65"/>
                  <a:pt x="74" y="65"/>
                  <a:pt x="74" y="65"/>
                </a:cubicBezTo>
                <a:cubicBezTo>
                  <a:pt x="4" y="65"/>
                  <a:pt x="4" y="65"/>
                  <a:pt x="4" y="65"/>
                </a:cubicBezTo>
                <a:cubicBezTo>
                  <a:pt x="2" y="65"/>
                  <a:pt x="0" y="66"/>
                  <a:pt x="0" y="68"/>
                </a:cubicBezTo>
                <a:cubicBezTo>
                  <a:pt x="0" y="70"/>
                  <a:pt x="1" y="71"/>
                  <a:pt x="2" y="72"/>
                </a:cubicBezTo>
                <a:cubicBezTo>
                  <a:pt x="2" y="176"/>
                  <a:pt x="2" y="176"/>
                  <a:pt x="2" y="176"/>
                </a:cubicBezTo>
                <a:cubicBezTo>
                  <a:pt x="1" y="177"/>
                  <a:pt x="0" y="178"/>
                  <a:pt x="0" y="180"/>
                </a:cubicBezTo>
                <a:cubicBezTo>
                  <a:pt x="0" y="182"/>
                  <a:pt x="2" y="184"/>
                  <a:pt x="4" y="184"/>
                </a:cubicBezTo>
                <a:cubicBezTo>
                  <a:pt x="74" y="184"/>
                  <a:pt x="74" y="184"/>
                  <a:pt x="74" y="184"/>
                </a:cubicBezTo>
                <a:cubicBezTo>
                  <a:pt x="74" y="190"/>
                  <a:pt x="74" y="190"/>
                  <a:pt x="74" y="190"/>
                </a:cubicBezTo>
                <a:cubicBezTo>
                  <a:pt x="74" y="193"/>
                  <a:pt x="76" y="195"/>
                  <a:pt x="79" y="195"/>
                </a:cubicBezTo>
                <a:cubicBezTo>
                  <a:pt x="82" y="195"/>
                  <a:pt x="84" y="193"/>
                  <a:pt x="84" y="190"/>
                </a:cubicBezTo>
                <a:cubicBezTo>
                  <a:pt x="84" y="184"/>
                  <a:pt x="84" y="184"/>
                  <a:pt x="84" y="184"/>
                </a:cubicBezTo>
                <a:cubicBezTo>
                  <a:pt x="155" y="184"/>
                  <a:pt x="155" y="184"/>
                  <a:pt x="155" y="184"/>
                </a:cubicBezTo>
                <a:cubicBezTo>
                  <a:pt x="157" y="184"/>
                  <a:pt x="158" y="182"/>
                  <a:pt x="158" y="180"/>
                </a:cubicBezTo>
                <a:cubicBezTo>
                  <a:pt x="158" y="178"/>
                  <a:pt x="158" y="177"/>
                  <a:pt x="157" y="176"/>
                </a:cubicBezTo>
                <a:cubicBezTo>
                  <a:pt x="157" y="72"/>
                  <a:pt x="157" y="72"/>
                  <a:pt x="157" y="72"/>
                </a:cubicBezTo>
                <a:cubicBezTo>
                  <a:pt x="158" y="71"/>
                  <a:pt x="158" y="70"/>
                  <a:pt x="158" y="68"/>
                </a:cubicBezTo>
                <a:close/>
                <a:moveTo>
                  <a:pt x="8" y="75"/>
                </a:moveTo>
                <a:cubicBezTo>
                  <a:pt x="150" y="75"/>
                  <a:pt x="150" y="75"/>
                  <a:pt x="150" y="75"/>
                </a:cubicBezTo>
                <a:cubicBezTo>
                  <a:pt x="150" y="175"/>
                  <a:pt x="150" y="175"/>
                  <a:pt x="150" y="175"/>
                </a:cubicBezTo>
                <a:cubicBezTo>
                  <a:pt x="8" y="175"/>
                  <a:pt x="8" y="175"/>
                  <a:pt x="8" y="175"/>
                </a:cubicBezTo>
                <a:lnTo>
                  <a:pt x="8" y="75"/>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2" name="Freeform 19"/>
          <p:cNvSpPr>
            <a:spLocks/>
          </p:cNvSpPr>
          <p:nvPr/>
        </p:nvSpPr>
        <p:spPr bwMode="auto">
          <a:xfrm>
            <a:off x="6473033" y="6780561"/>
            <a:ext cx="559158" cy="196242"/>
          </a:xfrm>
          <a:custGeom>
            <a:avLst/>
            <a:gdLst>
              <a:gd name="T0" fmla="*/ 316777 w 123"/>
              <a:gd name="T1" fmla="*/ 110497 h 43"/>
              <a:gd name="T2" fmla="*/ 306039 w 123"/>
              <a:gd name="T3" fmla="*/ 107802 h 43"/>
              <a:gd name="T4" fmla="*/ 276509 w 123"/>
              <a:gd name="T5" fmla="*/ 115887 h 43"/>
              <a:gd name="T6" fmla="*/ 249663 w 123"/>
              <a:gd name="T7" fmla="*/ 53901 h 43"/>
              <a:gd name="T8" fmla="*/ 217449 w 123"/>
              <a:gd name="T9" fmla="*/ 78156 h 43"/>
              <a:gd name="T10" fmla="*/ 217449 w 123"/>
              <a:gd name="T11" fmla="*/ 83546 h 43"/>
              <a:gd name="T12" fmla="*/ 204026 w 123"/>
              <a:gd name="T13" fmla="*/ 97022 h 43"/>
              <a:gd name="T14" fmla="*/ 190603 w 123"/>
              <a:gd name="T15" fmla="*/ 83546 h 43"/>
              <a:gd name="T16" fmla="*/ 193288 w 123"/>
              <a:gd name="T17" fmla="*/ 75461 h 43"/>
              <a:gd name="T18" fmla="*/ 161073 w 123"/>
              <a:gd name="T19" fmla="*/ 26950 h 43"/>
              <a:gd name="T20" fmla="*/ 155704 w 123"/>
              <a:gd name="T21" fmla="*/ 26950 h 43"/>
              <a:gd name="T22" fmla="*/ 147650 w 123"/>
              <a:gd name="T23" fmla="*/ 24255 h 43"/>
              <a:gd name="T24" fmla="*/ 107382 w 123"/>
              <a:gd name="T25" fmla="*/ 51206 h 43"/>
              <a:gd name="T26" fmla="*/ 72483 w 123"/>
              <a:gd name="T27" fmla="*/ 21560 h 43"/>
              <a:gd name="T28" fmla="*/ 29530 w 123"/>
              <a:gd name="T29" fmla="*/ 72766 h 43"/>
              <a:gd name="T30" fmla="*/ 29530 w 123"/>
              <a:gd name="T31" fmla="*/ 78156 h 43"/>
              <a:gd name="T32" fmla="*/ 16107 w 123"/>
              <a:gd name="T33" fmla="*/ 91632 h 43"/>
              <a:gd name="T34" fmla="*/ 0 w 123"/>
              <a:gd name="T35" fmla="*/ 78156 h 43"/>
              <a:gd name="T36" fmla="*/ 16107 w 123"/>
              <a:gd name="T37" fmla="*/ 61986 h 43"/>
              <a:gd name="T38" fmla="*/ 21476 w 123"/>
              <a:gd name="T39" fmla="*/ 64681 h 43"/>
              <a:gd name="T40" fmla="*/ 72483 w 123"/>
              <a:gd name="T41" fmla="*/ 8085 h 43"/>
              <a:gd name="T42" fmla="*/ 107382 w 123"/>
              <a:gd name="T43" fmla="*/ 40426 h 43"/>
              <a:gd name="T44" fmla="*/ 142281 w 123"/>
              <a:gd name="T45" fmla="*/ 16170 h 43"/>
              <a:gd name="T46" fmla="*/ 142281 w 123"/>
              <a:gd name="T47" fmla="*/ 13475 h 43"/>
              <a:gd name="T48" fmla="*/ 155704 w 123"/>
              <a:gd name="T49" fmla="*/ 0 h 43"/>
              <a:gd name="T50" fmla="*/ 171811 w 123"/>
              <a:gd name="T51" fmla="*/ 13475 h 43"/>
              <a:gd name="T52" fmla="*/ 169127 w 123"/>
              <a:gd name="T53" fmla="*/ 21560 h 43"/>
              <a:gd name="T54" fmla="*/ 198657 w 123"/>
              <a:gd name="T55" fmla="*/ 70071 h 43"/>
              <a:gd name="T56" fmla="*/ 204026 w 123"/>
              <a:gd name="T57" fmla="*/ 67376 h 43"/>
              <a:gd name="T58" fmla="*/ 212080 w 123"/>
              <a:gd name="T59" fmla="*/ 70071 h 43"/>
              <a:gd name="T60" fmla="*/ 252348 w 123"/>
              <a:gd name="T61" fmla="*/ 40426 h 43"/>
              <a:gd name="T62" fmla="*/ 281878 w 123"/>
              <a:gd name="T63" fmla="*/ 105107 h 43"/>
              <a:gd name="T64" fmla="*/ 303354 w 123"/>
              <a:gd name="T65" fmla="*/ 99717 h 43"/>
              <a:gd name="T66" fmla="*/ 303354 w 123"/>
              <a:gd name="T67" fmla="*/ 97022 h 43"/>
              <a:gd name="T68" fmla="*/ 316777 w 123"/>
              <a:gd name="T69" fmla="*/ 80851 h 43"/>
              <a:gd name="T70" fmla="*/ 330200 w 123"/>
              <a:gd name="T71" fmla="*/ 97022 h 43"/>
              <a:gd name="T72" fmla="*/ 316777 w 123"/>
              <a:gd name="T73" fmla="*/ 110497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
              <a:gd name="T112" fmla="*/ 0 h 43"/>
              <a:gd name="T113" fmla="*/ 123 w 123"/>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 h="43">
                <a:moveTo>
                  <a:pt x="118" y="41"/>
                </a:moveTo>
                <a:cubicBezTo>
                  <a:pt x="117" y="41"/>
                  <a:pt x="115" y="40"/>
                  <a:pt x="114" y="40"/>
                </a:cubicBezTo>
                <a:cubicBezTo>
                  <a:pt x="103" y="43"/>
                  <a:pt x="103" y="43"/>
                  <a:pt x="103" y="43"/>
                </a:cubicBezTo>
                <a:cubicBezTo>
                  <a:pt x="93" y="20"/>
                  <a:pt x="93" y="20"/>
                  <a:pt x="93" y="20"/>
                </a:cubicBezTo>
                <a:cubicBezTo>
                  <a:pt x="81" y="29"/>
                  <a:pt x="81" y="29"/>
                  <a:pt x="81" y="29"/>
                </a:cubicBezTo>
                <a:cubicBezTo>
                  <a:pt x="81" y="30"/>
                  <a:pt x="81" y="30"/>
                  <a:pt x="81" y="31"/>
                </a:cubicBezTo>
                <a:cubicBezTo>
                  <a:pt x="81" y="34"/>
                  <a:pt x="79" y="36"/>
                  <a:pt x="76" y="36"/>
                </a:cubicBezTo>
                <a:cubicBezTo>
                  <a:pt x="73" y="36"/>
                  <a:pt x="71" y="34"/>
                  <a:pt x="71" y="31"/>
                </a:cubicBezTo>
                <a:cubicBezTo>
                  <a:pt x="71" y="30"/>
                  <a:pt x="71" y="29"/>
                  <a:pt x="72" y="28"/>
                </a:cubicBezTo>
                <a:cubicBezTo>
                  <a:pt x="60" y="10"/>
                  <a:pt x="60" y="10"/>
                  <a:pt x="60" y="10"/>
                </a:cubicBezTo>
                <a:cubicBezTo>
                  <a:pt x="60" y="10"/>
                  <a:pt x="59" y="10"/>
                  <a:pt x="58" y="10"/>
                </a:cubicBezTo>
                <a:cubicBezTo>
                  <a:pt x="57" y="10"/>
                  <a:pt x="56" y="10"/>
                  <a:pt x="55" y="9"/>
                </a:cubicBezTo>
                <a:cubicBezTo>
                  <a:pt x="40" y="19"/>
                  <a:pt x="40" y="19"/>
                  <a:pt x="40" y="19"/>
                </a:cubicBezTo>
                <a:cubicBezTo>
                  <a:pt x="27" y="8"/>
                  <a:pt x="27" y="8"/>
                  <a:pt x="27" y="8"/>
                </a:cubicBezTo>
                <a:cubicBezTo>
                  <a:pt x="11" y="27"/>
                  <a:pt x="11" y="27"/>
                  <a:pt x="11" y="27"/>
                </a:cubicBezTo>
                <a:cubicBezTo>
                  <a:pt x="11" y="27"/>
                  <a:pt x="11" y="28"/>
                  <a:pt x="11" y="29"/>
                </a:cubicBezTo>
                <a:cubicBezTo>
                  <a:pt x="11" y="32"/>
                  <a:pt x="9" y="34"/>
                  <a:pt x="6" y="34"/>
                </a:cubicBezTo>
                <a:cubicBezTo>
                  <a:pt x="3" y="34"/>
                  <a:pt x="0" y="32"/>
                  <a:pt x="0" y="29"/>
                </a:cubicBezTo>
                <a:cubicBezTo>
                  <a:pt x="0" y="26"/>
                  <a:pt x="3" y="23"/>
                  <a:pt x="6" y="23"/>
                </a:cubicBezTo>
                <a:cubicBezTo>
                  <a:pt x="7" y="23"/>
                  <a:pt x="8" y="24"/>
                  <a:pt x="8" y="24"/>
                </a:cubicBezTo>
                <a:cubicBezTo>
                  <a:pt x="27" y="3"/>
                  <a:pt x="27" y="3"/>
                  <a:pt x="27" y="3"/>
                </a:cubicBezTo>
                <a:cubicBezTo>
                  <a:pt x="40" y="15"/>
                  <a:pt x="40" y="15"/>
                  <a:pt x="40" y="15"/>
                </a:cubicBezTo>
                <a:cubicBezTo>
                  <a:pt x="53" y="6"/>
                  <a:pt x="53" y="6"/>
                  <a:pt x="53" y="6"/>
                </a:cubicBezTo>
                <a:cubicBezTo>
                  <a:pt x="53" y="6"/>
                  <a:pt x="53" y="5"/>
                  <a:pt x="53" y="5"/>
                </a:cubicBezTo>
                <a:cubicBezTo>
                  <a:pt x="53" y="2"/>
                  <a:pt x="55" y="0"/>
                  <a:pt x="58" y="0"/>
                </a:cubicBezTo>
                <a:cubicBezTo>
                  <a:pt x="61" y="0"/>
                  <a:pt x="64" y="2"/>
                  <a:pt x="64" y="5"/>
                </a:cubicBezTo>
                <a:cubicBezTo>
                  <a:pt x="64" y="6"/>
                  <a:pt x="63" y="7"/>
                  <a:pt x="63" y="8"/>
                </a:cubicBezTo>
                <a:cubicBezTo>
                  <a:pt x="74" y="26"/>
                  <a:pt x="74" y="26"/>
                  <a:pt x="74" y="26"/>
                </a:cubicBezTo>
                <a:cubicBezTo>
                  <a:pt x="75" y="26"/>
                  <a:pt x="75" y="25"/>
                  <a:pt x="76" y="25"/>
                </a:cubicBezTo>
                <a:cubicBezTo>
                  <a:pt x="77" y="25"/>
                  <a:pt x="78" y="26"/>
                  <a:pt x="79" y="26"/>
                </a:cubicBezTo>
                <a:cubicBezTo>
                  <a:pt x="94" y="15"/>
                  <a:pt x="94" y="15"/>
                  <a:pt x="94" y="15"/>
                </a:cubicBezTo>
                <a:cubicBezTo>
                  <a:pt x="105" y="39"/>
                  <a:pt x="105" y="39"/>
                  <a:pt x="105" y="39"/>
                </a:cubicBezTo>
                <a:cubicBezTo>
                  <a:pt x="113" y="37"/>
                  <a:pt x="113" y="37"/>
                  <a:pt x="113" y="37"/>
                </a:cubicBezTo>
                <a:cubicBezTo>
                  <a:pt x="113" y="36"/>
                  <a:pt x="113" y="36"/>
                  <a:pt x="113" y="36"/>
                </a:cubicBezTo>
                <a:cubicBezTo>
                  <a:pt x="113" y="33"/>
                  <a:pt x="115" y="30"/>
                  <a:pt x="118" y="30"/>
                </a:cubicBezTo>
                <a:cubicBezTo>
                  <a:pt x="121" y="30"/>
                  <a:pt x="123" y="33"/>
                  <a:pt x="123" y="36"/>
                </a:cubicBezTo>
                <a:cubicBezTo>
                  <a:pt x="123" y="39"/>
                  <a:pt x="121" y="41"/>
                  <a:pt x="118" y="41"/>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3" name="Freeform 20"/>
          <p:cNvSpPr>
            <a:spLocks noEditPoints="1"/>
          </p:cNvSpPr>
          <p:nvPr/>
        </p:nvSpPr>
        <p:spPr bwMode="auto">
          <a:xfrm>
            <a:off x="8384386" y="4113807"/>
            <a:ext cx="870997" cy="873684"/>
          </a:xfrm>
          <a:custGeom>
            <a:avLst/>
            <a:gdLst>
              <a:gd name="T0" fmla="*/ 257175 w 192"/>
              <a:gd name="T1" fmla="*/ 0 h 192"/>
              <a:gd name="T2" fmla="*/ 0 w 192"/>
              <a:gd name="T3" fmla="*/ 257968 h 192"/>
              <a:gd name="T4" fmla="*/ 257175 w 192"/>
              <a:gd name="T5" fmla="*/ 515937 h 192"/>
              <a:gd name="T6" fmla="*/ 514350 w 192"/>
              <a:gd name="T7" fmla="*/ 257968 h 192"/>
              <a:gd name="T8" fmla="*/ 257175 w 192"/>
              <a:gd name="T9" fmla="*/ 0 h 192"/>
              <a:gd name="T10" fmla="*/ 257175 w 192"/>
              <a:gd name="T11" fmla="*/ 489065 h 192"/>
              <a:gd name="T12" fmla="*/ 24110 w 192"/>
              <a:gd name="T13" fmla="*/ 257968 h 192"/>
              <a:gd name="T14" fmla="*/ 257175 w 192"/>
              <a:gd name="T15" fmla="*/ 24185 h 192"/>
              <a:gd name="T16" fmla="*/ 490240 w 192"/>
              <a:gd name="T17" fmla="*/ 257968 h 192"/>
              <a:gd name="T18" fmla="*/ 257175 w 192"/>
              <a:gd name="T19" fmla="*/ 489065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92"/>
              <a:gd name="T32" fmla="*/ 192 w 192"/>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82"/>
                </a:moveTo>
                <a:cubicBezTo>
                  <a:pt x="48" y="182"/>
                  <a:pt x="9" y="144"/>
                  <a:pt x="9" y="96"/>
                </a:cubicBezTo>
                <a:cubicBezTo>
                  <a:pt x="9" y="48"/>
                  <a:pt x="48" y="9"/>
                  <a:pt x="96" y="9"/>
                </a:cubicBezTo>
                <a:cubicBezTo>
                  <a:pt x="144" y="9"/>
                  <a:pt x="183" y="48"/>
                  <a:pt x="183" y="96"/>
                </a:cubicBezTo>
                <a:cubicBezTo>
                  <a:pt x="183" y="144"/>
                  <a:pt x="144" y="182"/>
                  <a:pt x="96" y="182"/>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4" name="Freeform 21"/>
          <p:cNvSpPr>
            <a:spLocks noEditPoints="1"/>
          </p:cNvSpPr>
          <p:nvPr/>
        </p:nvSpPr>
        <p:spPr bwMode="auto">
          <a:xfrm>
            <a:off x="8564500" y="4506293"/>
            <a:ext cx="505393" cy="322591"/>
          </a:xfrm>
          <a:custGeom>
            <a:avLst/>
            <a:gdLst>
              <a:gd name="T0" fmla="*/ 279629 w 111"/>
              <a:gd name="T1" fmla="*/ 155620 h 71"/>
              <a:gd name="T2" fmla="*/ 276940 w 111"/>
              <a:gd name="T3" fmla="*/ 126106 h 71"/>
              <a:gd name="T4" fmla="*/ 247364 w 111"/>
              <a:gd name="T5" fmla="*/ 118056 h 71"/>
              <a:gd name="T6" fmla="*/ 177457 w 111"/>
              <a:gd name="T7" fmla="*/ 32197 h 71"/>
              <a:gd name="T8" fmla="*/ 177457 w 111"/>
              <a:gd name="T9" fmla="*/ 26831 h 71"/>
              <a:gd name="T10" fmla="*/ 150569 w 111"/>
              <a:gd name="T11" fmla="*/ 0 h 71"/>
              <a:gd name="T12" fmla="*/ 123682 w 111"/>
              <a:gd name="T13" fmla="*/ 24148 h 71"/>
              <a:gd name="T14" fmla="*/ 72596 w 111"/>
              <a:gd name="T15" fmla="*/ 53662 h 71"/>
              <a:gd name="T16" fmla="*/ 43020 w 111"/>
              <a:gd name="T17" fmla="*/ 53662 h 71"/>
              <a:gd name="T18" fmla="*/ 29576 w 111"/>
              <a:gd name="T19" fmla="*/ 80493 h 71"/>
              <a:gd name="T20" fmla="*/ 5377 w 111"/>
              <a:gd name="T21" fmla="*/ 96592 h 71"/>
              <a:gd name="T22" fmla="*/ 2689 w 111"/>
              <a:gd name="T23" fmla="*/ 107324 h 71"/>
              <a:gd name="T24" fmla="*/ 13444 w 111"/>
              <a:gd name="T25" fmla="*/ 110007 h 71"/>
              <a:gd name="T26" fmla="*/ 37642 w 111"/>
              <a:gd name="T27" fmla="*/ 96592 h 71"/>
              <a:gd name="T28" fmla="*/ 69907 w 111"/>
              <a:gd name="T29" fmla="*/ 99275 h 71"/>
              <a:gd name="T30" fmla="*/ 80662 w 111"/>
              <a:gd name="T31" fmla="*/ 72444 h 71"/>
              <a:gd name="T32" fmla="*/ 131748 w 111"/>
              <a:gd name="T33" fmla="*/ 45613 h 71"/>
              <a:gd name="T34" fmla="*/ 150569 w 111"/>
              <a:gd name="T35" fmla="*/ 53662 h 71"/>
              <a:gd name="T36" fmla="*/ 164013 w 111"/>
              <a:gd name="T37" fmla="*/ 50979 h 71"/>
              <a:gd name="T38" fmla="*/ 233920 w 111"/>
              <a:gd name="T39" fmla="*/ 128789 h 71"/>
              <a:gd name="T40" fmla="*/ 236609 w 111"/>
              <a:gd name="T41" fmla="*/ 158303 h 71"/>
              <a:gd name="T42" fmla="*/ 266185 w 111"/>
              <a:gd name="T43" fmla="*/ 166352 h 71"/>
              <a:gd name="T44" fmla="*/ 285006 w 111"/>
              <a:gd name="T45" fmla="*/ 185134 h 71"/>
              <a:gd name="T46" fmla="*/ 295761 w 111"/>
              <a:gd name="T47" fmla="*/ 187817 h 71"/>
              <a:gd name="T48" fmla="*/ 295761 w 111"/>
              <a:gd name="T49" fmla="*/ 174401 h 71"/>
              <a:gd name="T50" fmla="*/ 279629 w 111"/>
              <a:gd name="T51" fmla="*/ 155620 h 71"/>
              <a:gd name="T52" fmla="*/ 67218 w 111"/>
              <a:gd name="T53" fmla="*/ 80493 h 71"/>
              <a:gd name="T54" fmla="*/ 61841 w 111"/>
              <a:gd name="T55" fmla="*/ 85859 h 71"/>
              <a:gd name="T56" fmla="*/ 53775 w 111"/>
              <a:gd name="T57" fmla="*/ 88542 h 71"/>
              <a:gd name="T58" fmla="*/ 45709 w 111"/>
              <a:gd name="T59" fmla="*/ 83176 h 71"/>
              <a:gd name="T60" fmla="*/ 43020 w 111"/>
              <a:gd name="T61" fmla="*/ 72444 h 71"/>
              <a:gd name="T62" fmla="*/ 48397 w 111"/>
              <a:gd name="T63" fmla="*/ 64394 h 71"/>
              <a:gd name="T64" fmla="*/ 56464 w 111"/>
              <a:gd name="T65" fmla="*/ 64394 h 71"/>
              <a:gd name="T66" fmla="*/ 67218 w 111"/>
              <a:gd name="T67" fmla="*/ 69761 h 71"/>
              <a:gd name="T68" fmla="*/ 67218 w 111"/>
              <a:gd name="T69" fmla="*/ 80493 h 71"/>
              <a:gd name="T70" fmla="*/ 263496 w 111"/>
              <a:gd name="T71" fmla="*/ 150253 h 71"/>
              <a:gd name="T72" fmla="*/ 255430 w 111"/>
              <a:gd name="T73" fmla="*/ 152937 h 71"/>
              <a:gd name="T74" fmla="*/ 247364 w 111"/>
              <a:gd name="T75" fmla="*/ 150253 h 71"/>
              <a:gd name="T76" fmla="*/ 244675 w 111"/>
              <a:gd name="T77" fmla="*/ 142204 h 71"/>
              <a:gd name="T78" fmla="*/ 247364 w 111"/>
              <a:gd name="T79" fmla="*/ 131472 h 71"/>
              <a:gd name="T80" fmla="*/ 258119 w 111"/>
              <a:gd name="T81" fmla="*/ 128789 h 71"/>
              <a:gd name="T82" fmla="*/ 266185 w 111"/>
              <a:gd name="T83" fmla="*/ 134155 h 71"/>
              <a:gd name="T84" fmla="*/ 268874 w 111"/>
              <a:gd name="T85" fmla="*/ 142204 h 71"/>
              <a:gd name="T86" fmla="*/ 263496 w 111"/>
              <a:gd name="T87" fmla="*/ 150253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
              <a:gd name="T133" fmla="*/ 0 h 71"/>
              <a:gd name="T134" fmla="*/ 111 w 111"/>
              <a:gd name="T135" fmla="*/ 71 h 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 h="71">
                <a:moveTo>
                  <a:pt x="104" y="58"/>
                </a:moveTo>
                <a:cubicBezTo>
                  <a:pt x="106" y="54"/>
                  <a:pt x="105" y="50"/>
                  <a:pt x="103" y="47"/>
                </a:cubicBezTo>
                <a:cubicBezTo>
                  <a:pt x="100" y="44"/>
                  <a:pt x="96" y="43"/>
                  <a:pt x="92" y="44"/>
                </a:cubicBezTo>
                <a:cubicBezTo>
                  <a:pt x="66" y="12"/>
                  <a:pt x="66" y="12"/>
                  <a:pt x="66" y="12"/>
                </a:cubicBezTo>
                <a:cubicBezTo>
                  <a:pt x="66" y="12"/>
                  <a:pt x="66" y="11"/>
                  <a:pt x="66" y="10"/>
                </a:cubicBezTo>
                <a:cubicBezTo>
                  <a:pt x="66" y="4"/>
                  <a:pt x="62" y="0"/>
                  <a:pt x="56" y="0"/>
                </a:cubicBezTo>
                <a:cubicBezTo>
                  <a:pt x="51" y="0"/>
                  <a:pt x="47" y="4"/>
                  <a:pt x="46" y="9"/>
                </a:cubicBezTo>
                <a:cubicBezTo>
                  <a:pt x="27" y="20"/>
                  <a:pt x="27" y="20"/>
                  <a:pt x="27" y="20"/>
                </a:cubicBezTo>
                <a:cubicBezTo>
                  <a:pt x="24" y="18"/>
                  <a:pt x="19" y="18"/>
                  <a:pt x="16" y="20"/>
                </a:cubicBezTo>
                <a:cubicBezTo>
                  <a:pt x="12" y="22"/>
                  <a:pt x="10" y="26"/>
                  <a:pt x="11" y="30"/>
                </a:cubicBezTo>
                <a:cubicBezTo>
                  <a:pt x="2" y="36"/>
                  <a:pt x="2" y="36"/>
                  <a:pt x="2" y="36"/>
                </a:cubicBezTo>
                <a:cubicBezTo>
                  <a:pt x="0" y="37"/>
                  <a:pt x="0" y="39"/>
                  <a:pt x="1" y="40"/>
                </a:cubicBezTo>
                <a:cubicBezTo>
                  <a:pt x="2" y="41"/>
                  <a:pt x="3" y="42"/>
                  <a:pt x="5" y="41"/>
                </a:cubicBezTo>
                <a:cubicBezTo>
                  <a:pt x="14" y="36"/>
                  <a:pt x="14" y="36"/>
                  <a:pt x="14" y="36"/>
                </a:cubicBezTo>
                <a:cubicBezTo>
                  <a:pt x="17" y="39"/>
                  <a:pt x="22" y="39"/>
                  <a:pt x="26" y="37"/>
                </a:cubicBezTo>
                <a:cubicBezTo>
                  <a:pt x="29" y="35"/>
                  <a:pt x="31" y="31"/>
                  <a:pt x="30" y="27"/>
                </a:cubicBezTo>
                <a:cubicBezTo>
                  <a:pt x="49" y="17"/>
                  <a:pt x="49" y="17"/>
                  <a:pt x="49" y="17"/>
                </a:cubicBezTo>
                <a:cubicBezTo>
                  <a:pt x="50" y="19"/>
                  <a:pt x="53" y="20"/>
                  <a:pt x="56" y="20"/>
                </a:cubicBezTo>
                <a:cubicBezTo>
                  <a:pt x="58" y="20"/>
                  <a:pt x="59" y="20"/>
                  <a:pt x="61" y="19"/>
                </a:cubicBezTo>
                <a:cubicBezTo>
                  <a:pt x="87" y="48"/>
                  <a:pt x="87" y="48"/>
                  <a:pt x="87" y="48"/>
                </a:cubicBezTo>
                <a:cubicBezTo>
                  <a:pt x="85" y="52"/>
                  <a:pt x="86" y="56"/>
                  <a:pt x="88" y="59"/>
                </a:cubicBezTo>
                <a:cubicBezTo>
                  <a:pt x="91" y="62"/>
                  <a:pt x="95" y="63"/>
                  <a:pt x="99" y="62"/>
                </a:cubicBezTo>
                <a:cubicBezTo>
                  <a:pt x="106" y="69"/>
                  <a:pt x="106" y="69"/>
                  <a:pt x="106" y="69"/>
                </a:cubicBezTo>
                <a:cubicBezTo>
                  <a:pt x="107" y="71"/>
                  <a:pt x="109" y="71"/>
                  <a:pt x="110" y="70"/>
                </a:cubicBezTo>
                <a:cubicBezTo>
                  <a:pt x="111" y="69"/>
                  <a:pt x="111" y="67"/>
                  <a:pt x="110" y="65"/>
                </a:cubicBezTo>
                <a:lnTo>
                  <a:pt x="104" y="58"/>
                </a:lnTo>
                <a:close/>
                <a:moveTo>
                  <a:pt x="25" y="30"/>
                </a:moveTo>
                <a:cubicBezTo>
                  <a:pt x="25" y="31"/>
                  <a:pt x="24" y="32"/>
                  <a:pt x="23" y="32"/>
                </a:cubicBezTo>
                <a:cubicBezTo>
                  <a:pt x="22" y="33"/>
                  <a:pt x="21" y="33"/>
                  <a:pt x="20" y="33"/>
                </a:cubicBezTo>
                <a:cubicBezTo>
                  <a:pt x="18" y="33"/>
                  <a:pt x="17" y="32"/>
                  <a:pt x="17" y="31"/>
                </a:cubicBezTo>
                <a:cubicBezTo>
                  <a:pt x="16" y="29"/>
                  <a:pt x="16" y="28"/>
                  <a:pt x="16" y="27"/>
                </a:cubicBezTo>
                <a:cubicBezTo>
                  <a:pt x="16" y="26"/>
                  <a:pt x="17" y="25"/>
                  <a:pt x="18" y="24"/>
                </a:cubicBezTo>
                <a:cubicBezTo>
                  <a:pt x="19" y="24"/>
                  <a:pt x="20" y="24"/>
                  <a:pt x="21" y="24"/>
                </a:cubicBezTo>
                <a:cubicBezTo>
                  <a:pt x="23" y="24"/>
                  <a:pt x="24" y="25"/>
                  <a:pt x="25" y="26"/>
                </a:cubicBezTo>
                <a:cubicBezTo>
                  <a:pt x="25" y="27"/>
                  <a:pt x="25" y="29"/>
                  <a:pt x="25" y="30"/>
                </a:cubicBezTo>
                <a:close/>
                <a:moveTo>
                  <a:pt x="98" y="56"/>
                </a:moveTo>
                <a:cubicBezTo>
                  <a:pt x="97" y="57"/>
                  <a:pt x="96" y="58"/>
                  <a:pt x="95" y="57"/>
                </a:cubicBezTo>
                <a:cubicBezTo>
                  <a:pt x="94" y="57"/>
                  <a:pt x="93" y="57"/>
                  <a:pt x="92" y="56"/>
                </a:cubicBezTo>
                <a:cubicBezTo>
                  <a:pt x="91" y="55"/>
                  <a:pt x="91" y="54"/>
                  <a:pt x="91" y="53"/>
                </a:cubicBezTo>
                <a:cubicBezTo>
                  <a:pt x="91" y="51"/>
                  <a:pt x="92" y="50"/>
                  <a:pt x="92" y="49"/>
                </a:cubicBezTo>
                <a:cubicBezTo>
                  <a:pt x="93" y="49"/>
                  <a:pt x="95" y="48"/>
                  <a:pt x="96" y="48"/>
                </a:cubicBezTo>
                <a:cubicBezTo>
                  <a:pt x="97" y="49"/>
                  <a:pt x="98" y="49"/>
                  <a:pt x="99" y="50"/>
                </a:cubicBezTo>
                <a:cubicBezTo>
                  <a:pt x="100" y="51"/>
                  <a:pt x="100" y="52"/>
                  <a:pt x="100" y="53"/>
                </a:cubicBezTo>
                <a:cubicBezTo>
                  <a:pt x="100" y="54"/>
                  <a:pt x="99" y="56"/>
                  <a:pt x="98" y="56"/>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5" name="Freeform 22"/>
          <p:cNvSpPr>
            <a:spLocks/>
          </p:cNvSpPr>
          <p:nvPr/>
        </p:nvSpPr>
        <p:spPr bwMode="auto">
          <a:xfrm>
            <a:off x="8801067" y="4847701"/>
            <a:ext cx="37636" cy="86024"/>
          </a:xfrm>
          <a:custGeom>
            <a:avLst/>
            <a:gdLst>
              <a:gd name="T0" fmla="*/ 11113 w 8"/>
              <a:gd name="T1" fmla="*/ 0 h 19"/>
              <a:gd name="T2" fmla="*/ 0 w 8"/>
              <a:gd name="T3" fmla="*/ 10695 h 19"/>
              <a:gd name="T4" fmla="*/ 0 w 8"/>
              <a:gd name="T5" fmla="*/ 40105 h 19"/>
              <a:gd name="T6" fmla="*/ 11113 w 8"/>
              <a:gd name="T7" fmla="*/ 50800 h 19"/>
              <a:gd name="T8" fmla="*/ 22225 w 8"/>
              <a:gd name="T9" fmla="*/ 40105 h 19"/>
              <a:gd name="T10" fmla="*/ 22225 w 8"/>
              <a:gd name="T11" fmla="*/ 10695 h 19"/>
              <a:gd name="T12" fmla="*/ 11113 w 8"/>
              <a:gd name="T13" fmla="*/ 0 h 19"/>
              <a:gd name="T14" fmla="*/ 0 60000 65536"/>
              <a:gd name="T15" fmla="*/ 0 60000 65536"/>
              <a:gd name="T16" fmla="*/ 0 60000 65536"/>
              <a:gd name="T17" fmla="*/ 0 60000 65536"/>
              <a:gd name="T18" fmla="*/ 0 60000 65536"/>
              <a:gd name="T19" fmla="*/ 0 60000 65536"/>
              <a:gd name="T20" fmla="*/ 0 60000 65536"/>
              <a:gd name="T21" fmla="*/ 0 w 8"/>
              <a:gd name="T22" fmla="*/ 0 h 19"/>
              <a:gd name="T23" fmla="*/ 8 w 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9">
                <a:moveTo>
                  <a:pt x="4" y="0"/>
                </a:moveTo>
                <a:cubicBezTo>
                  <a:pt x="2" y="0"/>
                  <a:pt x="0" y="2"/>
                  <a:pt x="0" y="4"/>
                </a:cubicBezTo>
                <a:cubicBezTo>
                  <a:pt x="0" y="15"/>
                  <a:pt x="0" y="15"/>
                  <a:pt x="0" y="15"/>
                </a:cubicBezTo>
                <a:cubicBezTo>
                  <a:pt x="0" y="17"/>
                  <a:pt x="2" y="19"/>
                  <a:pt x="4" y="19"/>
                </a:cubicBezTo>
                <a:cubicBezTo>
                  <a:pt x="6" y="19"/>
                  <a:pt x="8" y="17"/>
                  <a:pt x="8" y="15"/>
                </a:cubicBezTo>
                <a:cubicBezTo>
                  <a:pt x="8" y="4"/>
                  <a:pt x="8" y="4"/>
                  <a:pt x="8" y="4"/>
                </a:cubicBezTo>
                <a:cubicBezTo>
                  <a:pt x="8" y="2"/>
                  <a:pt x="6" y="0"/>
                  <a:pt x="4" y="0"/>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6" name="Freeform 23"/>
          <p:cNvSpPr>
            <a:spLocks/>
          </p:cNvSpPr>
          <p:nvPr/>
        </p:nvSpPr>
        <p:spPr bwMode="auto">
          <a:xfrm>
            <a:off x="8801067" y="4167572"/>
            <a:ext cx="37636" cy="88712"/>
          </a:xfrm>
          <a:custGeom>
            <a:avLst/>
            <a:gdLst>
              <a:gd name="T0" fmla="*/ 11113 w 8"/>
              <a:gd name="T1" fmla="*/ 52387 h 19"/>
              <a:gd name="T2" fmla="*/ 22225 w 8"/>
              <a:gd name="T3" fmla="*/ 41358 h 19"/>
              <a:gd name="T4" fmla="*/ 22225 w 8"/>
              <a:gd name="T5" fmla="*/ 11029 h 19"/>
              <a:gd name="T6" fmla="*/ 11113 w 8"/>
              <a:gd name="T7" fmla="*/ 0 h 19"/>
              <a:gd name="T8" fmla="*/ 0 w 8"/>
              <a:gd name="T9" fmla="*/ 11029 h 19"/>
              <a:gd name="T10" fmla="*/ 0 w 8"/>
              <a:gd name="T11" fmla="*/ 41358 h 19"/>
              <a:gd name="T12" fmla="*/ 11113 w 8"/>
              <a:gd name="T13" fmla="*/ 52387 h 19"/>
              <a:gd name="T14" fmla="*/ 0 60000 65536"/>
              <a:gd name="T15" fmla="*/ 0 60000 65536"/>
              <a:gd name="T16" fmla="*/ 0 60000 65536"/>
              <a:gd name="T17" fmla="*/ 0 60000 65536"/>
              <a:gd name="T18" fmla="*/ 0 60000 65536"/>
              <a:gd name="T19" fmla="*/ 0 60000 65536"/>
              <a:gd name="T20" fmla="*/ 0 60000 65536"/>
              <a:gd name="T21" fmla="*/ 0 w 8"/>
              <a:gd name="T22" fmla="*/ 0 h 19"/>
              <a:gd name="T23" fmla="*/ 8 w 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9">
                <a:moveTo>
                  <a:pt x="4" y="19"/>
                </a:moveTo>
                <a:cubicBezTo>
                  <a:pt x="6" y="19"/>
                  <a:pt x="8" y="17"/>
                  <a:pt x="8" y="15"/>
                </a:cubicBezTo>
                <a:cubicBezTo>
                  <a:pt x="8" y="4"/>
                  <a:pt x="8" y="4"/>
                  <a:pt x="8" y="4"/>
                </a:cubicBezTo>
                <a:cubicBezTo>
                  <a:pt x="8" y="1"/>
                  <a:pt x="6" y="0"/>
                  <a:pt x="4" y="0"/>
                </a:cubicBezTo>
                <a:cubicBezTo>
                  <a:pt x="2" y="0"/>
                  <a:pt x="0" y="1"/>
                  <a:pt x="0" y="4"/>
                </a:cubicBezTo>
                <a:cubicBezTo>
                  <a:pt x="0" y="15"/>
                  <a:pt x="0" y="15"/>
                  <a:pt x="0" y="15"/>
                </a:cubicBezTo>
                <a:cubicBezTo>
                  <a:pt x="0" y="17"/>
                  <a:pt x="2" y="19"/>
                  <a:pt x="4" y="19"/>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7" name="Freeform 24"/>
          <p:cNvSpPr>
            <a:spLocks/>
          </p:cNvSpPr>
          <p:nvPr/>
        </p:nvSpPr>
        <p:spPr bwMode="auto">
          <a:xfrm>
            <a:off x="8438151" y="4533175"/>
            <a:ext cx="86024" cy="34947"/>
          </a:xfrm>
          <a:custGeom>
            <a:avLst/>
            <a:gdLst>
              <a:gd name="T0" fmla="*/ 50800 w 19"/>
              <a:gd name="T1" fmla="*/ 10319 h 8"/>
              <a:gd name="T2" fmla="*/ 40105 w 19"/>
              <a:gd name="T3" fmla="*/ 0 h 8"/>
              <a:gd name="T4" fmla="*/ 10695 w 19"/>
              <a:gd name="T5" fmla="*/ 0 h 8"/>
              <a:gd name="T6" fmla="*/ 0 w 19"/>
              <a:gd name="T7" fmla="*/ 10319 h 8"/>
              <a:gd name="T8" fmla="*/ 10695 w 19"/>
              <a:gd name="T9" fmla="*/ 20637 h 8"/>
              <a:gd name="T10" fmla="*/ 40105 w 19"/>
              <a:gd name="T11" fmla="*/ 20637 h 8"/>
              <a:gd name="T12" fmla="*/ 50800 w 19"/>
              <a:gd name="T13" fmla="*/ 10319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19" y="4"/>
                </a:moveTo>
                <a:cubicBezTo>
                  <a:pt x="19" y="2"/>
                  <a:pt x="17" y="0"/>
                  <a:pt x="15" y="0"/>
                </a:cubicBezTo>
                <a:cubicBezTo>
                  <a:pt x="4" y="0"/>
                  <a:pt x="4" y="0"/>
                  <a:pt x="4" y="0"/>
                </a:cubicBezTo>
                <a:cubicBezTo>
                  <a:pt x="2" y="0"/>
                  <a:pt x="0" y="2"/>
                  <a:pt x="0" y="4"/>
                </a:cubicBezTo>
                <a:cubicBezTo>
                  <a:pt x="0" y="6"/>
                  <a:pt x="2" y="8"/>
                  <a:pt x="4" y="8"/>
                </a:cubicBezTo>
                <a:cubicBezTo>
                  <a:pt x="15" y="8"/>
                  <a:pt x="15" y="8"/>
                  <a:pt x="15" y="8"/>
                </a:cubicBezTo>
                <a:cubicBezTo>
                  <a:pt x="17" y="8"/>
                  <a:pt x="19" y="6"/>
                  <a:pt x="19" y="4"/>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8" name="Freeform 25"/>
          <p:cNvSpPr>
            <a:spLocks/>
          </p:cNvSpPr>
          <p:nvPr/>
        </p:nvSpPr>
        <p:spPr bwMode="auto">
          <a:xfrm>
            <a:off x="9115593" y="4533175"/>
            <a:ext cx="86024" cy="34947"/>
          </a:xfrm>
          <a:custGeom>
            <a:avLst/>
            <a:gdLst>
              <a:gd name="T0" fmla="*/ 40105 w 19"/>
              <a:gd name="T1" fmla="*/ 0 h 8"/>
              <a:gd name="T2" fmla="*/ 10695 w 19"/>
              <a:gd name="T3" fmla="*/ 0 h 8"/>
              <a:gd name="T4" fmla="*/ 0 w 19"/>
              <a:gd name="T5" fmla="*/ 10319 h 8"/>
              <a:gd name="T6" fmla="*/ 10695 w 19"/>
              <a:gd name="T7" fmla="*/ 20637 h 8"/>
              <a:gd name="T8" fmla="*/ 40105 w 19"/>
              <a:gd name="T9" fmla="*/ 20637 h 8"/>
              <a:gd name="T10" fmla="*/ 50800 w 19"/>
              <a:gd name="T11" fmla="*/ 10319 h 8"/>
              <a:gd name="T12" fmla="*/ 40105 w 19"/>
              <a:gd name="T13" fmla="*/ 0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15" y="0"/>
                </a:moveTo>
                <a:cubicBezTo>
                  <a:pt x="4" y="0"/>
                  <a:pt x="4" y="0"/>
                  <a:pt x="4" y="0"/>
                </a:cubicBezTo>
                <a:cubicBezTo>
                  <a:pt x="2" y="0"/>
                  <a:pt x="0" y="2"/>
                  <a:pt x="0" y="4"/>
                </a:cubicBezTo>
                <a:cubicBezTo>
                  <a:pt x="0" y="6"/>
                  <a:pt x="2" y="8"/>
                  <a:pt x="4" y="8"/>
                </a:cubicBezTo>
                <a:cubicBezTo>
                  <a:pt x="15" y="8"/>
                  <a:pt x="15" y="8"/>
                  <a:pt x="15" y="8"/>
                </a:cubicBezTo>
                <a:cubicBezTo>
                  <a:pt x="17" y="8"/>
                  <a:pt x="19" y="6"/>
                  <a:pt x="19" y="4"/>
                </a:cubicBezTo>
                <a:cubicBezTo>
                  <a:pt x="19" y="2"/>
                  <a:pt x="17" y="0"/>
                  <a:pt x="15" y="0"/>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79" name="Freeform 26"/>
          <p:cNvSpPr>
            <a:spLocks/>
          </p:cNvSpPr>
          <p:nvPr/>
        </p:nvSpPr>
        <p:spPr bwMode="auto">
          <a:xfrm>
            <a:off x="8623642" y="4820818"/>
            <a:ext cx="45700" cy="59142"/>
          </a:xfrm>
          <a:custGeom>
            <a:avLst/>
            <a:gdLst>
              <a:gd name="T0" fmla="*/ 21590 w 10"/>
              <a:gd name="T1" fmla="*/ 2687 h 13"/>
              <a:gd name="T2" fmla="*/ 13494 w 10"/>
              <a:gd name="T3" fmla="*/ 5373 h 13"/>
              <a:gd name="T4" fmla="*/ 2699 w 10"/>
              <a:gd name="T5" fmla="*/ 24179 h 13"/>
              <a:gd name="T6" fmla="*/ 5397 w 10"/>
              <a:gd name="T7" fmla="*/ 32238 h 13"/>
              <a:gd name="T8" fmla="*/ 13494 w 10"/>
              <a:gd name="T9" fmla="*/ 29552 h 13"/>
              <a:gd name="T10" fmla="*/ 24288 w 10"/>
              <a:gd name="T11" fmla="*/ 10746 h 13"/>
              <a:gd name="T12" fmla="*/ 21590 w 10"/>
              <a:gd name="T13" fmla="*/ 2687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8" y="1"/>
                </a:moveTo>
                <a:cubicBezTo>
                  <a:pt x="7" y="0"/>
                  <a:pt x="6" y="0"/>
                  <a:pt x="5" y="2"/>
                </a:cubicBezTo>
                <a:cubicBezTo>
                  <a:pt x="1" y="9"/>
                  <a:pt x="1" y="9"/>
                  <a:pt x="1" y="9"/>
                </a:cubicBezTo>
                <a:cubicBezTo>
                  <a:pt x="0" y="10"/>
                  <a:pt x="0" y="12"/>
                  <a:pt x="2" y="12"/>
                </a:cubicBezTo>
                <a:cubicBezTo>
                  <a:pt x="3" y="13"/>
                  <a:pt x="4" y="13"/>
                  <a:pt x="5" y="11"/>
                </a:cubicBezTo>
                <a:cubicBezTo>
                  <a:pt x="9" y="4"/>
                  <a:pt x="9" y="4"/>
                  <a:pt x="9" y="4"/>
                </a:cubicBezTo>
                <a:cubicBezTo>
                  <a:pt x="10" y="3"/>
                  <a:pt x="10" y="1"/>
                  <a:pt x="8" y="1"/>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80" name="Freeform 27"/>
          <p:cNvSpPr>
            <a:spLocks/>
          </p:cNvSpPr>
          <p:nvPr/>
        </p:nvSpPr>
        <p:spPr bwMode="auto">
          <a:xfrm>
            <a:off x="8970427" y="4218648"/>
            <a:ext cx="45701" cy="64518"/>
          </a:xfrm>
          <a:custGeom>
            <a:avLst/>
            <a:gdLst>
              <a:gd name="T0" fmla="*/ 2699 w 10"/>
              <a:gd name="T1" fmla="*/ 35379 h 14"/>
              <a:gd name="T2" fmla="*/ 13494 w 10"/>
              <a:gd name="T3" fmla="*/ 32657 h 14"/>
              <a:gd name="T4" fmla="*/ 24289 w 10"/>
              <a:gd name="T5" fmla="*/ 13607 h 14"/>
              <a:gd name="T6" fmla="*/ 21590 w 10"/>
              <a:gd name="T7" fmla="*/ 2721 h 14"/>
              <a:gd name="T8" fmla="*/ 13494 w 10"/>
              <a:gd name="T9" fmla="*/ 5443 h 14"/>
              <a:gd name="T10" fmla="*/ 2699 w 10"/>
              <a:gd name="T11" fmla="*/ 27214 h 14"/>
              <a:gd name="T12" fmla="*/ 2699 w 10"/>
              <a:gd name="T13" fmla="*/ 35379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1" y="13"/>
                </a:moveTo>
                <a:cubicBezTo>
                  <a:pt x="3" y="14"/>
                  <a:pt x="4" y="13"/>
                  <a:pt x="5" y="12"/>
                </a:cubicBezTo>
                <a:cubicBezTo>
                  <a:pt x="9" y="5"/>
                  <a:pt x="9" y="5"/>
                  <a:pt x="9" y="5"/>
                </a:cubicBezTo>
                <a:cubicBezTo>
                  <a:pt x="10" y="3"/>
                  <a:pt x="10" y="2"/>
                  <a:pt x="8" y="1"/>
                </a:cubicBezTo>
                <a:cubicBezTo>
                  <a:pt x="7" y="0"/>
                  <a:pt x="6" y="1"/>
                  <a:pt x="5" y="2"/>
                </a:cubicBezTo>
                <a:cubicBezTo>
                  <a:pt x="1" y="10"/>
                  <a:pt x="1" y="10"/>
                  <a:pt x="1" y="10"/>
                </a:cubicBezTo>
                <a:cubicBezTo>
                  <a:pt x="0" y="11"/>
                  <a:pt x="0" y="12"/>
                  <a:pt x="1" y="13"/>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81" name="Freeform 28"/>
          <p:cNvSpPr>
            <a:spLocks/>
          </p:cNvSpPr>
          <p:nvPr/>
        </p:nvSpPr>
        <p:spPr bwMode="auto">
          <a:xfrm>
            <a:off x="8491917" y="4702535"/>
            <a:ext cx="59142" cy="43012"/>
          </a:xfrm>
          <a:custGeom>
            <a:avLst/>
            <a:gdLst>
              <a:gd name="T0" fmla="*/ 24179 w 13"/>
              <a:gd name="T1" fmla="*/ 0 h 10"/>
              <a:gd name="T2" fmla="*/ 2687 w 13"/>
              <a:gd name="T3" fmla="*/ 12700 h 10"/>
              <a:gd name="T4" fmla="*/ 0 w 13"/>
              <a:gd name="T5" fmla="*/ 20320 h 10"/>
              <a:gd name="T6" fmla="*/ 10746 w 13"/>
              <a:gd name="T7" fmla="*/ 22860 h 10"/>
              <a:gd name="T8" fmla="*/ 29552 w 13"/>
              <a:gd name="T9" fmla="*/ 12700 h 10"/>
              <a:gd name="T10" fmla="*/ 32238 w 13"/>
              <a:gd name="T11" fmla="*/ 2540 h 10"/>
              <a:gd name="T12" fmla="*/ 24179 w 13"/>
              <a:gd name="T13" fmla="*/ 0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9" y="0"/>
                </a:moveTo>
                <a:cubicBezTo>
                  <a:pt x="1" y="5"/>
                  <a:pt x="1" y="5"/>
                  <a:pt x="1" y="5"/>
                </a:cubicBezTo>
                <a:cubicBezTo>
                  <a:pt x="0" y="5"/>
                  <a:pt x="0" y="7"/>
                  <a:pt x="0" y="8"/>
                </a:cubicBezTo>
                <a:cubicBezTo>
                  <a:pt x="1" y="9"/>
                  <a:pt x="3" y="10"/>
                  <a:pt x="4" y="9"/>
                </a:cubicBezTo>
                <a:cubicBezTo>
                  <a:pt x="11" y="5"/>
                  <a:pt x="11" y="5"/>
                  <a:pt x="11" y="5"/>
                </a:cubicBezTo>
                <a:cubicBezTo>
                  <a:pt x="13" y="4"/>
                  <a:pt x="13" y="3"/>
                  <a:pt x="12" y="1"/>
                </a:cubicBezTo>
                <a:cubicBezTo>
                  <a:pt x="12" y="0"/>
                  <a:pt x="10" y="0"/>
                  <a:pt x="9" y="0"/>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89" name="Freeform 29"/>
          <p:cNvSpPr>
            <a:spLocks/>
          </p:cNvSpPr>
          <p:nvPr/>
        </p:nvSpPr>
        <p:spPr bwMode="auto">
          <a:xfrm>
            <a:off x="9088711" y="4355750"/>
            <a:ext cx="59142" cy="45700"/>
          </a:xfrm>
          <a:custGeom>
            <a:avLst/>
            <a:gdLst>
              <a:gd name="T0" fmla="*/ 10746 w 13"/>
              <a:gd name="T1" fmla="*/ 24288 h 10"/>
              <a:gd name="T2" fmla="*/ 32238 w 13"/>
              <a:gd name="T3" fmla="*/ 13494 h 10"/>
              <a:gd name="T4" fmla="*/ 34925 w 13"/>
              <a:gd name="T5" fmla="*/ 2699 h 10"/>
              <a:gd name="T6" fmla="*/ 24179 w 13"/>
              <a:gd name="T7" fmla="*/ 2699 h 10"/>
              <a:gd name="T8" fmla="*/ 5373 w 13"/>
              <a:gd name="T9" fmla="*/ 13494 h 10"/>
              <a:gd name="T10" fmla="*/ 2687 w 13"/>
              <a:gd name="T11" fmla="*/ 21590 h 10"/>
              <a:gd name="T12" fmla="*/ 10746 w 13"/>
              <a:gd name="T13" fmla="*/ 24288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4" y="9"/>
                </a:moveTo>
                <a:cubicBezTo>
                  <a:pt x="12" y="5"/>
                  <a:pt x="12" y="5"/>
                  <a:pt x="12" y="5"/>
                </a:cubicBezTo>
                <a:cubicBezTo>
                  <a:pt x="13" y="4"/>
                  <a:pt x="13" y="3"/>
                  <a:pt x="13" y="1"/>
                </a:cubicBezTo>
                <a:cubicBezTo>
                  <a:pt x="12" y="0"/>
                  <a:pt x="10" y="0"/>
                  <a:pt x="9" y="1"/>
                </a:cubicBezTo>
                <a:cubicBezTo>
                  <a:pt x="2" y="5"/>
                  <a:pt x="2" y="5"/>
                  <a:pt x="2" y="5"/>
                </a:cubicBezTo>
                <a:cubicBezTo>
                  <a:pt x="0" y="6"/>
                  <a:pt x="0" y="7"/>
                  <a:pt x="1" y="8"/>
                </a:cubicBezTo>
                <a:cubicBezTo>
                  <a:pt x="1" y="10"/>
                  <a:pt x="3" y="10"/>
                  <a:pt x="4" y="9"/>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0" name="Freeform 30"/>
          <p:cNvSpPr>
            <a:spLocks/>
          </p:cNvSpPr>
          <p:nvPr/>
        </p:nvSpPr>
        <p:spPr bwMode="auto">
          <a:xfrm>
            <a:off x="8491917" y="4355750"/>
            <a:ext cx="59142" cy="45700"/>
          </a:xfrm>
          <a:custGeom>
            <a:avLst/>
            <a:gdLst>
              <a:gd name="T0" fmla="*/ 2687 w 13"/>
              <a:gd name="T1" fmla="*/ 13494 h 10"/>
              <a:gd name="T2" fmla="*/ 24179 w 13"/>
              <a:gd name="T3" fmla="*/ 24288 h 10"/>
              <a:gd name="T4" fmla="*/ 32238 w 13"/>
              <a:gd name="T5" fmla="*/ 21590 h 10"/>
              <a:gd name="T6" fmla="*/ 29552 w 13"/>
              <a:gd name="T7" fmla="*/ 13494 h 10"/>
              <a:gd name="T8" fmla="*/ 10746 w 13"/>
              <a:gd name="T9" fmla="*/ 2699 h 10"/>
              <a:gd name="T10" fmla="*/ 0 w 13"/>
              <a:gd name="T11" fmla="*/ 2699 h 10"/>
              <a:gd name="T12" fmla="*/ 2687 w 13"/>
              <a:gd name="T13" fmla="*/ 13494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1" y="5"/>
                </a:moveTo>
                <a:cubicBezTo>
                  <a:pt x="9" y="9"/>
                  <a:pt x="9" y="9"/>
                  <a:pt x="9" y="9"/>
                </a:cubicBezTo>
                <a:cubicBezTo>
                  <a:pt x="10" y="10"/>
                  <a:pt x="12" y="10"/>
                  <a:pt x="12" y="8"/>
                </a:cubicBezTo>
                <a:cubicBezTo>
                  <a:pt x="13" y="7"/>
                  <a:pt x="13" y="6"/>
                  <a:pt x="11" y="5"/>
                </a:cubicBezTo>
                <a:cubicBezTo>
                  <a:pt x="4" y="1"/>
                  <a:pt x="4" y="1"/>
                  <a:pt x="4" y="1"/>
                </a:cubicBezTo>
                <a:cubicBezTo>
                  <a:pt x="3" y="0"/>
                  <a:pt x="1" y="0"/>
                  <a:pt x="0" y="1"/>
                </a:cubicBezTo>
                <a:cubicBezTo>
                  <a:pt x="0" y="3"/>
                  <a:pt x="0" y="4"/>
                  <a:pt x="1" y="5"/>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1" name="Freeform 31"/>
          <p:cNvSpPr>
            <a:spLocks/>
          </p:cNvSpPr>
          <p:nvPr/>
        </p:nvSpPr>
        <p:spPr bwMode="auto">
          <a:xfrm>
            <a:off x="9088711" y="4702535"/>
            <a:ext cx="59142" cy="43012"/>
          </a:xfrm>
          <a:custGeom>
            <a:avLst/>
            <a:gdLst>
              <a:gd name="T0" fmla="*/ 32238 w 13"/>
              <a:gd name="T1" fmla="*/ 12700 h 10"/>
              <a:gd name="T2" fmla="*/ 10746 w 13"/>
              <a:gd name="T3" fmla="*/ 0 h 10"/>
              <a:gd name="T4" fmla="*/ 2687 w 13"/>
              <a:gd name="T5" fmla="*/ 2540 h 10"/>
              <a:gd name="T6" fmla="*/ 5373 w 13"/>
              <a:gd name="T7" fmla="*/ 12700 h 10"/>
              <a:gd name="T8" fmla="*/ 24179 w 13"/>
              <a:gd name="T9" fmla="*/ 22860 h 10"/>
              <a:gd name="T10" fmla="*/ 34925 w 13"/>
              <a:gd name="T11" fmla="*/ 20320 h 10"/>
              <a:gd name="T12" fmla="*/ 32238 w 13"/>
              <a:gd name="T13" fmla="*/ 12700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12" y="5"/>
                </a:moveTo>
                <a:cubicBezTo>
                  <a:pt x="4" y="0"/>
                  <a:pt x="4" y="0"/>
                  <a:pt x="4" y="0"/>
                </a:cubicBezTo>
                <a:cubicBezTo>
                  <a:pt x="3" y="0"/>
                  <a:pt x="1" y="0"/>
                  <a:pt x="1" y="1"/>
                </a:cubicBezTo>
                <a:cubicBezTo>
                  <a:pt x="0" y="3"/>
                  <a:pt x="0" y="4"/>
                  <a:pt x="2" y="5"/>
                </a:cubicBezTo>
                <a:cubicBezTo>
                  <a:pt x="9" y="9"/>
                  <a:pt x="9" y="9"/>
                  <a:pt x="9" y="9"/>
                </a:cubicBezTo>
                <a:cubicBezTo>
                  <a:pt x="10" y="10"/>
                  <a:pt x="12" y="9"/>
                  <a:pt x="13" y="8"/>
                </a:cubicBezTo>
                <a:cubicBezTo>
                  <a:pt x="13" y="7"/>
                  <a:pt x="13" y="5"/>
                  <a:pt x="12" y="5"/>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2" name="Freeform 32"/>
          <p:cNvSpPr>
            <a:spLocks/>
          </p:cNvSpPr>
          <p:nvPr/>
        </p:nvSpPr>
        <p:spPr bwMode="auto">
          <a:xfrm>
            <a:off x="8623642" y="4218648"/>
            <a:ext cx="45700" cy="64518"/>
          </a:xfrm>
          <a:custGeom>
            <a:avLst/>
            <a:gdLst>
              <a:gd name="T0" fmla="*/ 13494 w 10"/>
              <a:gd name="T1" fmla="*/ 32657 h 14"/>
              <a:gd name="T2" fmla="*/ 21590 w 10"/>
              <a:gd name="T3" fmla="*/ 35379 h 14"/>
              <a:gd name="T4" fmla="*/ 24288 w 10"/>
              <a:gd name="T5" fmla="*/ 27214 h 14"/>
              <a:gd name="T6" fmla="*/ 13494 w 10"/>
              <a:gd name="T7" fmla="*/ 5443 h 14"/>
              <a:gd name="T8" fmla="*/ 5397 w 10"/>
              <a:gd name="T9" fmla="*/ 2721 h 14"/>
              <a:gd name="T10" fmla="*/ 2699 w 10"/>
              <a:gd name="T11" fmla="*/ 13607 h 14"/>
              <a:gd name="T12" fmla="*/ 13494 w 10"/>
              <a:gd name="T13" fmla="*/ 32657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5" y="12"/>
                </a:moveTo>
                <a:cubicBezTo>
                  <a:pt x="6" y="13"/>
                  <a:pt x="7" y="14"/>
                  <a:pt x="8" y="13"/>
                </a:cubicBezTo>
                <a:cubicBezTo>
                  <a:pt x="10" y="12"/>
                  <a:pt x="10" y="11"/>
                  <a:pt x="9" y="10"/>
                </a:cubicBezTo>
                <a:cubicBezTo>
                  <a:pt x="5" y="2"/>
                  <a:pt x="5" y="2"/>
                  <a:pt x="5" y="2"/>
                </a:cubicBezTo>
                <a:cubicBezTo>
                  <a:pt x="4" y="1"/>
                  <a:pt x="3" y="0"/>
                  <a:pt x="2" y="1"/>
                </a:cubicBezTo>
                <a:cubicBezTo>
                  <a:pt x="0" y="2"/>
                  <a:pt x="0" y="3"/>
                  <a:pt x="1" y="5"/>
                </a:cubicBezTo>
                <a:lnTo>
                  <a:pt x="5" y="12"/>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3" name="Freeform 33"/>
          <p:cNvSpPr>
            <a:spLocks/>
          </p:cNvSpPr>
          <p:nvPr/>
        </p:nvSpPr>
        <p:spPr bwMode="auto">
          <a:xfrm>
            <a:off x="8970427" y="4820818"/>
            <a:ext cx="45701" cy="59142"/>
          </a:xfrm>
          <a:custGeom>
            <a:avLst/>
            <a:gdLst>
              <a:gd name="T0" fmla="*/ 13494 w 10"/>
              <a:gd name="T1" fmla="*/ 5373 h 13"/>
              <a:gd name="T2" fmla="*/ 2699 w 10"/>
              <a:gd name="T3" fmla="*/ 2687 h 13"/>
              <a:gd name="T4" fmla="*/ 2699 w 10"/>
              <a:gd name="T5" fmla="*/ 10746 h 13"/>
              <a:gd name="T6" fmla="*/ 13494 w 10"/>
              <a:gd name="T7" fmla="*/ 29552 h 13"/>
              <a:gd name="T8" fmla="*/ 21590 w 10"/>
              <a:gd name="T9" fmla="*/ 32238 h 13"/>
              <a:gd name="T10" fmla="*/ 24289 w 10"/>
              <a:gd name="T11" fmla="*/ 24179 h 13"/>
              <a:gd name="T12" fmla="*/ 13494 w 10"/>
              <a:gd name="T13" fmla="*/ 5373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5" y="2"/>
                </a:moveTo>
                <a:cubicBezTo>
                  <a:pt x="4" y="0"/>
                  <a:pt x="3" y="0"/>
                  <a:pt x="1" y="1"/>
                </a:cubicBezTo>
                <a:cubicBezTo>
                  <a:pt x="0" y="1"/>
                  <a:pt x="0" y="3"/>
                  <a:pt x="1" y="4"/>
                </a:cubicBezTo>
                <a:cubicBezTo>
                  <a:pt x="5" y="11"/>
                  <a:pt x="5" y="11"/>
                  <a:pt x="5" y="11"/>
                </a:cubicBezTo>
                <a:cubicBezTo>
                  <a:pt x="6" y="13"/>
                  <a:pt x="7" y="13"/>
                  <a:pt x="8" y="12"/>
                </a:cubicBezTo>
                <a:cubicBezTo>
                  <a:pt x="10" y="12"/>
                  <a:pt x="10" y="10"/>
                  <a:pt x="9" y="9"/>
                </a:cubicBezTo>
                <a:lnTo>
                  <a:pt x="5" y="2"/>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4" name="Freeform 34"/>
          <p:cNvSpPr>
            <a:spLocks noEditPoints="1"/>
          </p:cNvSpPr>
          <p:nvPr/>
        </p:nvSpPr>
        <p:spPr bwMode="auto">
          <a:xfrm>
            <a:off x="4373501" y="8600513"/>
            <a:ext cx="1005410" cy="701637"/>
          </a:xfrm>
          <a:custGeom>
            <a:avLst/>
            <a:gdLst>
              <a:gd name="T0" fmla="*/ 411040 w 221"/>
              <a:gd name="T1" fmla="*/ 242146 h 154"/>
              <a:gd name="T2" fmla="*/ 413727 w 221"/>
              <a:gd name="T3" fmla="*/ 207169 h 154"/>
              <a:gd name="T4" fmla="*/ 206863 w 221"/>
              <a:gd name="T5" fmla="*/ 0 h 154"/>
              <a:gd name="T6" fmla="*/ 0 w 221"/>
              <a:gd name="T7" fmla="*/ 207169 h 154"/>
              <a:gd name="T8" fmla="*/ 206863 w 221"/>
              <a:gd name="T9" fmla="*/ 414338 h 154"/>
              <a:gd name="T10" fmla="*/ 405667 w 221"/>
              <a:gd name="T11" fmla="*/ 263670 h 154"/>
              <a:gd name="T12" fmla="*/ 443279 w 221"/>
              <a:gd name="T13" fmla="*/ 271741 h 154"/>
              <a:gd name="T14" fmla="*/ 564173 w 221"/>
              <a:gd name="T15" fmla="*/ 357837 h 154"/>
              <a:gd name="T16" fmla="*/ 534621 w 221"/>
              <a:gd name="T17" fmla="*/ 293265 h 154"/>
              <a:gd name="T18" fmla="*/ 548054 w 221"/>
              <a:gd name="T19" fmla="*/ 295956 h 154"/>
              <a:gd name="T20" fmla="*/ 558800 w 221"/>
              <a:gd name="T21" fmla="*/ 287884 h 154"/>
              <a:gd name="T22" fmla="*/ 550740 w 221"/>
              <a:gd name="T23" fmla="*/ 274432 h 154"/>
              <a:gd name="T24" fmla="*/ 539994 w 221"/>
              <a:gd name="T25" fmla="*/ 271741 h 154"/>
              <a:gd name="T26" fmla="*/ 593725 w 221"/>
              <a:gd name="T27" fmla="*/ 223312 h 154"/>
              <a:gd name="T28" fmla="*/ 448652 w 221"/>
              <a:gd name="T29" fmla="*/ 250217 h 154"/>
              <a:gd name="T30" fmla="*/ 411040 w 221"/>
              <a:gd name="T31" fmla="*/ 242146 h 154"/>
              <a:gd name="T32" fmla="*/ 376115 w 221"/>
              <a:gd name="T33" fmla="*/ 234074 h 154"/>
              <a:gd name="T34" fmla="*/ 330444 w 221"/>
              <a:gd name="T35" fmla="*/ 223312 h 154"/>
              <a:gd name="T36" fmla="*/ 333131 w 221"/>
              <a:gd name="T37" fmla="*/ 207169 h 154"/>
              <a:gd name="T38" fmla="*/ 206863 w 221"/>
              <a:gd name="T39" fmla="*/ 80715 h 154"/>
              <a:gd name="T40" fmla="*/ 80596 w 221"/>
              <a:gd name="T41" fmla="*/ 207169 h 154"/>
              <a:gd name="T42" fmla="*/ 206863 w 221"/>
              <a:gd name="T43" fmla="*/ 330932 h 154"/>
              <a:gd name="T44" fmla="*/ 327758 w 221"/>
              <a:gd name="T45" fmla="*/ 244836 h 154"/>
              <a:gd name="T46" fmla="*/ 373429 w 221"/>
              <a:gd name="T47" fmla="*/ 255598 h 154"/>
              <a:gd name="T48" fmla="*/ 206863 w 221"/>
              <a:gd name="T49" fmla="*/ 379361 h 154"/>
              <a:gd name="T50" fmla="*/ 34925 w 221"/>
              <a:gd name="T51" fmla="*/ 207169 h 154"/>
              <a:gd name="T52" fmla="*/ 206863 w 221"/>
              <a:gd name="T53" fmla="*/ 32286 h 154"/>
              <a:gd name="T54" fmla="*/ 378802 w 221"/>
              <a:gd name="T55" fmla="*/ 207169 h 154"/>
              <a:gd name="T56" fmla="*/ 376115 w 221"/>
              <a:gd name="T57" fmla="*/ 234074 h 154"/>
              <a:gd name="T58" fmla="*/ 292833 w 221"/>
              <a:gd name="T59" fmla="*/ 236765 h 154"/>
              <a:gd name="T60" fmla="*/ 206863 w 221"/>
              <a:gd name="T61" fmla="*/ 298646 h 154"/>
              <a:gd name="T62" fmla="*/ 115521 w 221"/>
              <a:gd name="T63" fmla="*/ 207169 h 154"/>
              <a:gd name="T64" fmla="*/ 206863 w 221"/>
              <a:gd name="T65" fmla="*/ 113001 h 154"/>
              <a:gd name="T66" fmla="*/ 298206 w 221"/>
              <a:gd name="T67" fmla="*/ 207169 h 154"/>
              <a:gd name="T68" fmla="*/ 298206 w 221"/>
              <a:gd name="T69" fmla="*/ 215241 h 154"/>
              <a:gd name="T70" fmla="*/ 252535 w 221"/>
              <a:gd name="T71" fmla="*/ 204478 h 154"/>
              <a:gd name="T72" fmla="*/ 206863 w 221"/>
              <a:gd name="T73" fmla="*/ 161430 h 154"/>
              <a:gd name="T74" fmla="*/ 161192 w 221"/>
              <a:gd name="T75" fmla="*/ 207169 h 154"/>
              <a:gd name="T76" fmla="*/ 206863 w 221"/>
              <a:gd name="T77" fmla="*/ 250217 h 154"/>
              <a:gd name="T78" fmla="*/ 247162 w 221"/>
              <a:gd name="T79" fmla="*/ 226003 h 154"/>
              <a:gd name="T80" fmla="*/ 292833 w 221"/>
              <a:gd name="T81" fmla="*/ 236765 h 1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1"/>
              <a:gd name="T124" fmla="*/ 0 h 154"/>
              <a:gd name="T125" fmla="*/ 221 w 221"/>
              <a:gd name="T126" fmla="*/ 154 h 1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1" h="154">
                <a:moveTo>
                  <a:pt x="153" y="90"/>
                </a:moveTo>
                <a:cubicBezTo>
                  <a:pt x="154" y="86"/>
                  <a:pt x="154" y="81"/>
                  <a:pt x="154" y="77"/>
                </a:cubicBezTo>
                <a:cubicBezTo>
                  <a:pt x="154" y="34"/>
                  <a:pt x="119" y="0"/>
                  <a:pt x="77" y="0"/>
                </a:cubicBezTo>
                <a:cubicBezTo>
                  <a:pt x="34" y="0"/>
                  <a:pt x="0" y="34"/>
                  <a:pt x="0" y="77"/>
                </a:cubicBezTo>
                <a:cubicBezTo>
                  <a:pt x="0" y="119"/>
                  <a:pt x="34" y="154"/>
                  <a:pt x="77" y="154"/>
                </a:cubicBezTo>
                <a:cubicBezTo>
                  <a:pt x="112" y="154"/>
                  <a:pt x="142" y="130"/>
                  <a:pt x="151" y="98"/>
                </a:cubicBezTo>
                <a:cubicBezTo>
                  <a:pt x="165" y="101"/>
                  <a:pt x="165" y="101"/>
                  <a:pt x="165" y="101"/>
                </a:cubicBezTo>
                <a:cubicBezTo>
                  <a:pt x="210" y="133"/>
                  <a:pt x="210" y="133"/>
                  <a:pt x="210" y="133"/>
                </a:cubicBezTo>
                <a:cubicBezTo>
                  <a:pt x="199" y="109"/>
                  <a:pt x="199" y="109"/>
                  <a:pt x="199" y="109"/>
                </a:cubicBezTo>
                <a:cubicBezTo>
                  <a:pt x="204" y="110"/>
                  <a:pt x="204" y="110"/>
                  <a:pt x="204" y="110"/>
                </a:cubicBezTo>
                <a:cubicBezTo>
                  <a:pt x="206" y="110"/>
                  <a:pt x="208" y="109"/>
                  <a:pt x="208" y="107"/>
                </a:cubicBezTo>
                <a:cubicBezTo>
                  <a:pt x="209" y="104"/>
                  <a:pt x="207" y="102"/>
                  <a:pt x="205" y="102"/>
                </a:cubicBezTo>
                <a:cubicBezTo>
                  <a:pt x="201" y="101"/>
                  <a:pt x="201" y="101"/>
                  <a:pt x="201" y="101"/>
                </a:cubicBezTo>
                <a:cubicBezTo>
                  <a:pt x="221" y="83"/>
                  <a:pt x="221" y="83"/>
                  <a:pt x="221" y="83"/>
                </a:cubicBezTo>
                <a:cubicBezTo>
                  <a:pt x="167" y="93"/>
                  <a:pt x="167" y="93"/>
                  <a:pt x="167" y="93"/>
                </a:cubicBezTo>
                <a:lnTo>
                  <a:pt x="153" y="90"/>
                </a:lnTo>
                <a:close/>
                <a:moveTo>
                  <a:pt x="140" y="87"/>
                </a:moveTo>
                <a:cubicBezTo>
                  <a:pt x="123" y="83"/>
                  <a:pt x="123" y="83"/>
                  <a:pt x="123" y="83"/>
                </a:cubicBezTo>
                <a:cubicBezTo>
                  <a:pt x="124" y="81"/>
                  <a:pt x="124" y="79"/>
                  <a:pt x="124" y="77"/>
                </a:cubicBezTo>
                <a:cubicBezTo>
                  <a:pt x="124" y="51"/>
                  <a:pt x="103" y="30"/>
                  <a:pt x="77" y="30"/>
                </a:cubicBezTo>
                <a:cubicBezTo>
                  <a:pt x="51" y="30"/>
                  <a:pt x="30" y="51"/>
                  <a:pt x="30" y="77"/>
                </a:cubicBezTo>
                <a:cubicBezTo>
                  <a:pt x="30" y="102"/>
                  <a:pt x="51" y="123"/>
                  <a:pt x="77" y="123"/>
                </a:cubicBezTo>
                <a:cubicBezTo>
                  <a:pt x="98" y="123"/>
                  <a:pt x="115" y="110"/>
                  <a:pt x="122" y="91"/>
                </a:cubicBezTo>
                <a:cubicBezTo>
                  <a:pt x="139" y="95"/>
                  <a:pt x="139" y="95"/>
                  <a:pt x="139" y="95"/>
                </a:cubicBezTo>
                <a:cubicBezTo>
                  <a:pt x="131" y="121"/>
                  <a:pt x="106" y="141"/>
                  <a:pt x="77" y="141"/>
                </a:cubicBezTo>
                <a:cubicBezTo>
                  <a:pt x="41" y="141"/>
                  <a:pt x="13" y="112"/>
                  <a:pt x="13" y="77"/>
                </a:cubicBezTo>
                <a:cubicBezTo>
                  <a:pt x="13" y="41"/>
                  <a:pt x="41" y="12"/>
                  <a:pt x="77" y="12"/>
                </a:cubicBezTo>
                <a:cubicBezTo>
                  <a:pt x="112" y="12"/>
                  <a:pt x="141" y="41"/>
                  <a:pt x="141" y="77"/>
                </a:cubicBezTo>
                <a:cubicBezTo>
                  <a:pt x="141" y="80"/>
                  <a:pt x="141" y="84"/>
                  <a:pt x="140" y="87"/>
                </a:cubicBezTo>
                <a:close/>
                <a:moveTo>
                  <a:pt x="109" y="88"/>
                </a:moveTo>
                <a:cubicBezTo>
                  <a:pt x="104" y="101"/>
                  <a:pt x="92" y="111"/>
                  <a:pt x="77" y="111"/>
                </a:cubicBezTo>
                <a:cubicBezTo>
                  <a:pt x="58" y="111"/>
                  <a:pt x="43" y="95"/>
                  <a:pt x="43" y="77"/>
                </a:cubicBezTo>
                <a:cubicBezTo>
                  <a:pt x="43" y="58"/>
                  <a:pt x="58" y="42"/>
                  <a:pt x="77" y="42"/>
                </a:cubicBezTo>
                <a:cubicBezTo>
                  <a:pt x="96" y="42"/>
                  <a:pt x="111" y="58"/>
                  <a:pt x="111" y="77"/>
                </a:cubicBezTo>
                <a:cubicBezTo>
                  <a:pt x="111" y="78"/>
                  <a:pt x="111" y="79"/>
                  <a:pt x="111" y="80"/>
                </a:cubicBezTo>
                <a:cubicBezTo>
                  <a:pt x="94" y="76"/>
                  <a:pt x="94" y="76"/>
                  <a:pt x="94" y="76"/>
                </a:cubicBezTo>
                <a:cubicBezTo>
                  <a:pt x="94" y="67"/>
                  <a:pt x="86" y="60"/>
                  <a:pt x="77" y="60"/>
                </a:cubicBezTo>
                <a:cubicBezTo>
                  <a:pt x="68" y="60"/>
                  <a:pt x="60" y="67"/>
                  <a:pt x="60" y="77"/>
                </a:cubicBezTo>
                <a:cubicBezTo>
                  <a:pt x="60" y="86"/>
                  <a:pt x="68" y="93"/>
                  <a:pt x="77" y="93"/>
                </a:cubicBezTo>
                <a:cubicBezTo>
                  <a:pt x="83" y="93"/>
                  <a:pt x="89" y="90"/>
                  <a:pt x="92" y="84"/>
                </a:cubicBezTo>
                <a:lnTo>
                  <a:pt x="109" y="88"/>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5" name="Freeform 35"/>
          <p:cNvSpPr>
            <a:spLocks noEditPoints="1"/>
          </p:cNvSpPr>
          <p:nvPr/>
        </p:nvSpPr>
        <p:spPr bwMode="auto">
          <a:xfrm>
            <a:off x="6405826" y="5406859"/>
            <a:ext cx="717767" cy="887126"/>
          </a:xfrm>
          <a:custGeom>
            <a:avLst/>
            <a:gdLst>
              <a:gd name="T0" fmla="*/ 421180 w 158"/>
              <a:gd name="T1" fmla="*/ 330444 h 195"/>
              <a:gd name="T2" fmla="*/ 421180 w 158"/>
              <a:gd name="T3" fmla="*/ 48358 h 195"/>
              <a:gd name="T4" fmla="*/ 423863 w 158"/>
              <a:gd name="T5" fmla="*/ 40298 h 195"/>
              <a:gd name="T6" fmla="*/ 415815 w 158"/>
              <a:gd name="T7" fmla="*/ 29552 h 195"/>
              <a:gd name="T8" fmla="*/ 225345 w 158"/>
              <a:gd name="T9" fmla="*/ 29552 h 195"/>
              <a:gd name="T10" fmla="*/ 225345 w 158"/>
              <a:gd name="T11" fmla="*/ 13433 h 195"/>
              <a:gd name="T12" fmla="*/ 211932 w 158"/>
              <a:gd name="T13" fmla="*/ 0 h 195"/>
              <a:gd name="T14" fmla="*/ 198518 w 158"/>
              <a:gd name="T15" fmla="*/ 13433 h 195"/>
              <a:gd name="T16" fmla="*/ 198518 w 158"/>
              <a:gd name="T17" fmla="*/ 29552 h 195"/>
              <a:gd name="T18" fmla="*/ 10731 w 158"/>
              <a:gd name="T19" fmla="*/ 29552 h 195"/>
              <a:gd name="T20" fmla="*/ 0 w 158"/>
              <a:gd name="T21" fmla="*/ 40298 h 195"/>
              <a:gd name="T22" fmla="*/ 5365 w 158"/>
              <a:gd name="T23" fmla="*/ 48358 h 195"/>
              <a:gd name="T24" fmla="*/ 5365 w 158"/>
              <a:gd name="T25" fmla="*/ 330444 h 195"/>
              <a:gd name="T26" fmla="*/ 0 w 158"/>
              <a:gd name="T27" fmla="*/ 338504 h 195"/>
              <a:gd name="T28" fmla="*/ 10731 w 158"/>
              <a:gd name="T29" fmla="*/ 349250 h 195"/>
              <a:gd name="T30" fmla="*/ 198518 w 158"/>
              <a:gd name="T31" fmla="*/ 349250 h 195"/>
              <a:gd name="T32" fmla="*/ 198518 w 158"/>
              <a:gd name="T33" fmla="*/ 405667 h 195"/>
              <a:gd name="T34" fmla="*/ 96576 w 158"/>
              <a:gd name="T35" fmla="*/ 507756 h 195"/>
              <a:gd name="T36" fmla="*/ 96576 w 158"/>
              <a:gd name="T37" fmla="*/ 521188 h 195"/>
              <a:gd name="T38" fmla="*/ 112672 w 158"/>
              <a:gd name="T39" fmla="*/ 521188 h 195"/>
              <a:gd name="T40" fmla="*/ 198518 w 158"/>
              <a:gd name="T41" fmla="*/ 432533 h 195"/>
              <a:gd name="T42" fmla="*/ 198518 w 158"/>
              <a:gd name="T43" fmla="*/ 488950 h 195"/>
              <a:gd name="T44" fmla="*/ 211932 w 158"/>
              <a:gd name="T45" fmla="*/ 502383 h 195"/>
              <a:gd name="T46" fmla="*/ 225345 w 158"/>
              <a:gd name="T47" fmla="*/ 488950 h 195"/>
              <a:gd name="T48" fmla="*/ 225345 w 158"/>
              <a:gd name="T49" fmla="*/ 432533 h 195"/>
              <a:gd name="T50" fmla="*/ 313873 w 158"/>
              <a:gd name="T51" fmla="*/ 521188 h 195"/>
              <a:gd name="T52" fmla="*/ 327287 w 158"/>
              <a:gd name="T53" fmla="*/ 521188 h 195"/>
              <a:gd name="T54" fmla="*/ 327287 w 158"/>
              <a:gd name="T55" fmla="*/ 507756 h 195"/>
              <a:gd name="T56" fmla="*/ 225345 w 158"/>
              <a:gd name="T57" fmla="*/ 405667 h 195"/>
              <a:gd name="T58" fmla="*/ 225345 w 158"/>
              <a:gd name="T59" fmla="*/ 349250 h 195"/>
              <a:gd name="T60" fmla="*/ 415815 w 158"/>
              <a:gd name="T61" fmla="*/ 349250 h 195"/>
              <a:gd name="T62" fmla="*/ 423863 w 158"/>
              <a:gd name="T63" fmla="*/ 338504 h 195"/>
              <a:gd name="T64" fmla="*/ 421180 w 158"/>
              <a:gd name="T65" fmla="*/ 330444 h 195"/>
              <a:gd name="T66" fmla="*/ 21461 w 158"/>
              <a:gd name="T67" fmla="*/ 53731 h 195"/>
              <a:gd name="T68" fmla="*/ 402402 w 158"/>
              <a:gd name="T69" fmla="*/ 53731 h 195"/>
              <a:gd name="T70" fmla="*/ 402402 w 158"/>
              <a:gd name="T71" fmla="*/ 322385 h 195"/>
              <a:gd name="T72" fmla="*/ 21461 w 158"/>
              <a:gd name="T73" fmla="*/ 322385 h 195"/>
              <a:gd name="T74" fmla="*/ 21461 w 158"/>
              <a:gd name="T75" fmla="*/ 53731 h 1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8"/>
              <a:gd name="T115" fmla="*/ 0 h 195"/>
              <a:gd name="T116" fmla="*/ 158 w 158"/>
              <a:gd name="T117" fmla="*/ 195 h 1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8" h="195">
                <a:moveTo>
                  <a:pt x="157" y="123"/>
                </a:moveTo>
                <a:cubicBezTo>
                  <a:pt x="157" y="18"/>
                  <a:pt x="157" y="18"/>
                  <a:pt x="157" y="18"/>
                </a:cubicBezTo>
                <a:cubicBezTo>
                  <a:pt x="158" y="18"/>
                  <a:pt x="158" y="17"/>
                  <a:pt x="158" y="15"/>
                </a:cubicBezTo>
                <a:cubicBezTo>
                  <a:pt x="158" y="13"/>
                  <a:pt x="157" y="11"/>
                  <a:pt x="155" y="11"/>
                </a:cubicBezTo>
                <a:cubicBezTo>
                  <a:pt x="84" y="11"/>
                  <a:pt x="84" y="11"/>
                  <a:pt x="84" y="11"/>
                </a:cubicBezTo>
                <a:cubicBezTo>
                  <a:pt x="84" y="5"/>
                  <a:pt x="84" y="5"/>
                  <a:pt x="84" y="5"/>
                </a:cubicBezTo>
                <a:cubicBezTo>
                  <a:pt x="84" y="2"/>
                  <a:pt x="82" y="0"/>
                  <a:pt x="79" y="0"/>
                </a:cubicBezTo>
                <a:cubicBezTo>
                  <a:pt x="76" y="0"/>
                  <a:pt x="74" y="2"/>
                  <a:pt x="74" y="5"/>
                </a:cubicBezTo>
                <a:cubicBezTo>
                  <a:pt x="74" y="11"/>
                  <a:pt x="74" y="11"/>
                  <a:pt x="74" y="11"/>
                </a:cubicBezTo>
                <a:cubicBezTo>
                  <a:pt x="4" y="11"/>
                  <a:pt x="4" y="11"/>
                  <a:pt x="4" y="11"/>
                </a:cubicBezTo>
                <a:cubicBezTo>
                  <a:pt x="2" y="11"/>
                  <a:pt x="0" y="13"/>
                  <a:pt x="0" y="15"/>
                </a:cubicBezTo>
                <a:cubicBezTo>
                  <a:pt x="0" y="17"/>
                  <a:pt x="1" y="18"/>
                  <a:pt x="2" y="18"/>
                </a:cubicBezTo>
                <a:cubicBezTo>
                  <a:pt x="2" y="123"/>
                  <a:pt x="2" y="123"/>
                  <a:pt x="2" y="123"/>
                </a:cubicBezTo>
                <a:cubicBezTo>
                  <a:pt x="1" y="124"/>
                  <a:pt x="0" y="125"/>
                  <a:pt x="0" y="126"/>
                </a:cubicBezTo>
                <a:cubicBezTo>
                  <a:pt x="0" y="128"/>
                  <a:pt x="2" y="130"/>
                  <a:pt x="4" y="130"/>
                </a:cubicBezTo>
                <a:cubicBezTo>
                  <a:pt x="74" y="130"/>
                  <a:pt x="74" y="130"/>
                  <a:pt x="74" y="130"/>
                </a:cubicBezTo>
                <a:cubicBezTo>
                  <a:pt x="74" y="151"/>
                  <a:pt x="74" y="151"/>
                  <a:pt x="74" y="151"/>
                </a:cubicBezTo>
                <a:cubicBezTo>
                  <a:pt x="36" y="189"/>
                  <a:pt x="36" y="189"/>
                  <a:pt x="36" y="189"/>
                </a:cubicBezTo>
                <a:cubicBezTo>
                  <a:pt x="35" y="190"/>
                  <a:pt x="35" y="192"/>
                  <a:pt x="36" y="194"/>
                </a:cubicBezTo>
                <a:cubicBezTo>
                  <a:pt x="38" y="195"/>
                  <a:pt x="40" y="195"/>
                  <a:pt x="42" y="194"/>
                </a:cubicBezTo>
                <a:cubicBezTo>
                  <a:pt x="74" y="161"/>
                  <a:pt x="74" y="161"/>
                  <a:pt x="74" y="161"/>
                </a:cubicBezTo>
                <a:cubicBezTo>
                  <a:pt x="74" y="182"/>
                  <a:pt x="74" y="182"/>
                  <a:pt x="74" y="182"/>
                </a:cubicBezTo>
                <a:cubicBezTo>
                  <a:pt x="74" y="185"/>
                  <a:pt x="76" y="187"/>
                  <a:pt x="79" y="187"/>
                </a:cubicBezTo>
                <a:cubicBezTo>
                  <a:pt x="82" y="187"/>
                  <a:pt x="84" y="185"/>
                  <a:pt x="84" y="182"/>
                </a:cubicBezTo>
                <a:cubicBezTo>
                  <a:pt x="84" y="161"/>
                  <a:pt x="84" y="161"/>
                  <a:pt x="84" y="161"/>
                </a:cubicBezTo>
                <a:cubicBezTo>
                  <a:pt x="117" y="194"/>
                  <a:pt x="117" y="194"/>
                  <a:pt x="117" y="194"/>
                </a:cubicBezTo>
                <a:cubicBezTo>
                  <a:pt x="118" y="195"/>
                  <a:pt x="120" y="195"/>
                  <a:pt x="122" y="194"/>
                </a:cubicBezTo>
                <a:cubicBezTo>
                  <a:pt x="123" y="192"/>
                  <a:pt x="123" y="190"/>
                  <a:pt x="122" y="189"/>
                </a:cubicBezTo>
                <a:cubicBezTo>
                  <a:pt x="84" y="151"/>
                  <a:pt x="84" y="151"/>
                  <a:pt x="84" y="151"/>
                </a:cubicBezTo>
                <a:cubicBezTo>
                  <a:pt x="84" y="130"/>
                  <a:pt x="84" y="130"/>
                  <a:pt x="84" y="130"/>
                </a:cubicBezTo>
                <a:cubicBezTo>
                  <a:pt x="155" y="130"/>
                  <a:pt x="155" y="130"/>
                  <a:pt x="155" y="130"/>
                </a:cubicBezTo>
                <a:cubicBezTo>
                  <a:pt x="157" y="130"/>
                  <a:pt x="158" y="128"/>
                  <a:pt x="158" y="126"/>
                </a:cubicBezTo>
                <a:cubicBezTo>
                  <a:pt x="158" y="125"/>
                  <a:pt x="158" y="124"/>
                  <a:pt x="157" y="123"/>
                </a:cubicBezTo>
                <a:close/>
                <a:moveTo>
                  <a:pt x="8" y="20"/>
                </a:moveTo>
                <a:cubicBezTo>
                  <a:pt x="150" y="20"/>
                  <a:pt x="150" y="20"/>
                  <a:pt x="150" y="20"/>
                </a:cubicBezTo>
                <a:cubicBezTo>
                  <a:pt x="150" y="120"/>
                  <a:pt x="150" y="120"/>
                  <a:pt x="150" y="120"/>
                </a:cubicBezTo>
                <a:cubicBezTo>
                  <a:pt x="8" y="120"/>
                  <a:pt x="8" y="120"/>
                  <a:pt x="8" y="120"/>
                </a:cubicBezTo>
                <a:lnTo>
                  <a:pt x="8" y="20"/>
                </a:ln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6" name="Freeform 36"/>
          <p:cNvSpPr>
            <a:spLocks/>
          </p:cNvSpPr>
          <p:nvPr/>
        </p:nvSpPr>
        <p:spPr bwMode="auto">
          <a:xfrm>
            <a:off x="6473033" y="5619233"/>
            <a:ext cx="559158" cy="201619"/>
          </a:xfrm>
          <a:custGeom>
            <a:avLst/>
            <a:gdLst>
              <a:gd name="T0" fmla="*/ 316777 w 123"/>
              <a:gd name="T1" fmla="*/ 8118 h 44"/>
              <a:gd name="T2" fmla="*/ 306039 w 123"/>
              <a:gd name="T3" fmla="*/ 10824 h 44"/>
              <a:gd name="T4" fmla="*/ 276509 w 123"/>
              <a:gd name="T5" fmla="*/ 0 h 44"/>
              <a:gd name="T6" fmla="*/ 249663 w 123"/>
              <a:gd name="T7" fmla="*/ 62237 h 44"/>
              <a:gd name="T8" fmla="*/ 217449 w 123"/>
              <a:gd name="T9" fmla="*/ 40589 h 44"/>
              <a:gd name="T10" fmla="*/ 217449 w 123"/>
              <a:gd name="T11" fmla="*/ 35177 h 44"/>
              <a:gd name="T12" fmla="*/ 204026 w 123"/>
              <a:gd name="T13" fmla="*/ 18942 h 44"/>
              <a:gd name="T14" fmla="*/ 190603 w 123"/>
              <a:gd name="T15" fmla="*/ 35177 h 44"/>
              <a:gd name="T16" fmla="*/ 193288 w 123"/>
              <a:gd name="T17" fmla="*/ 43295 h 44"/>
              <a:gd name="T18" fmla="*/ 161073 w 123"/>
              <a:gd name="T19" fmla="*/ 92002 h 44"/>
              <a:gd name="T20" fmla="*/ 155704 w 123"/>
              <a:gd name="T21" fmla="*/ 89297 h 44"/>
              <a:gd name="T22" fmla="*/ 147650 w 123"/>
              <a:gd name="T23" fmla="*/ 94708 h 44"/>
              <a:gd name="T24" fmla="*/ 107382 w 123"/>
              <a:gd name="T25" fmla="*/ 64943 h 44"/>
              <a:gd name="T26" fmla="*/ 72483 w 123"/>
              <a:gd name="T27" fmla="*/ 97414 h 44"/>
              <a:gd name="T28" fmla="*/ 29530 w 123"/>
              <a:gd name="T29" fmla="*/ 46001 h 44"/>
              <a:gd name="T30" fmla="*/ 29530 w 123"/>
              <a:gd name="T31" fmla="*/ 40589 h 44"/>
              <a:gd name="T32" fmla="*/ 16107 w 123"/>
              <a:gd name="T33" fmla="*/ 27060 h 44"/>
              <a:gd name="T34" fmla="*/ 0 w 123"/>
              <a:gd name="T35" fmla="*/ 40589 h 44"/>
              <a:gd name="T36" fmla="*/ 16107 w 123"/>
              <a:gd name="T37" fmla="*/ 54119 h 44"/>
              <a:gd name="T38" fmla="*/ 21476 w 123"/>
              <a:gd name="T39" fmla="*/ 54119 h 44"/>
              <a:gd name="T40" fmla="*/ 72483 w 123"/>
              <a:gd name="T41" fmla="*/ 110944 h 44"/>
              <a:gd name="T42" fmla="*/ 107382 w 123"/>
              <a:gd name="T43" fmla="*/ 78473 h 44"/>
              <a:gd name="T44" fmla="*/ 142281 w 123"/>
              <a:gd name="T45" fmla="*/ 102826 h 44"/>
              <a:gd name="T46" fmla="*/ 142281 w 123"/>
              <a:gd name="T47" fmla="*/ 105532 h 44"/>
              <a:gd name="T48" fmla="*/ 155704 w 123"/>
              <a:gd name="T49" fmla="*/ 119062 h 44"/>
              <a:gd name="T50" fmla="*/ 171811 w 123"/>
              <a:gd name="T51" fmla="*/ 105532 h 44"/>
              <a:gd name="T52" fmla="*/ 169127 w 123"/>
              <a:gd name="T53" fmla="*/ 94708 h 44"/>
              <a:gd name="T54" fmla="*/ 198657 w 123"/>
              <a:gd name="T55" fmla="*/ 48707 h 44"/>
              <a:gd name="T56" fmla="*/ 204026 w 123"/>
              <a:gd name="T57" fmla="*/ 48707 h 44"/>
              <a:gd name="T58" fmla="*/ 212080 w 123"/>
              <a:gd name="T59" fmla="*/ 46001 h 44"/>
              <a:gd name="T60" fmla="*/ 252348 w 123"/>
              <a:gd name="T61" fmla="*/ 78473 h 44"/>
              <a:gd name="T62" fmla="*/ 281878 w 123"/>
              <a:gd name="T63" fmla="*/ 13530 h 44"/>
              <a:gd name="T64" fmla="*/ 303354 w 123"/>
              <a:gd name="T65" fmla="*/ 18942 h 44"/>
              <a:gd name="T66" fmla="*/ 303354 w 123"/>
              <a:gd name="T67" fmla="*/ 21648 h 44"/>
              <a:gd name="T68" fmla="*/ 316777 w 123"/>
              <a:gd name="T69" fmla="*/ 37883 h 44"/>
              <a:gd name="T70" fmla="*/ 330200 w 123"/>
              <a:gd name="T71" fmla="*/ 21648 h 44"/>
              <a:gd name="T72" fmla="*/ 316777 w 123"/>
              <a:gd name="T73" fmla="*/ 8118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
              <a:gd name="T112" fmla="*/ 0 h 44"/>
              <a:gd name="T113" fmla="*/ 123 w 123"/>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 h="44">
                <a:moveTo>
                  <a:pt x="118" y="3"/>
                </a:moveTo>
                <a:cubicBezTo>
                  <a:pt x="117" y="3"/>
                  <a:pt x="115" y="3"/>
                  <a:pt x="114" y="4"/>
                </a:cubicBezTo>
                <a:cubicBezTo>
                  <a:pt x="103" y="0"/>
                  <a:pt x="103" y="0"/>
                  <a:pt x="103" y="0"/>
                </a:cubicBezTo>
                <a:cubicBezTo>
                  <a:pt x="93" y="23"/>
                  <a:pt x="93" y="23"/>
                  <a:pt x="93" y="23"/>
                </a:cubicBezTo>
                <a:cubicBezTo>
                  <a:pt x="81" y="15"/>
                  <a:pt x="81" y="15"/>
                  <a:pt x="81" y="15"/>
                </a:cubicBezTo>
                <a:cubicBezTo>
                  <a:pt x="81" y="14"/>
                  <a:pt x="81" y="14"/>
                  <a:pt x="81" y="13"/>
                </a:cubicBezTo>
                <a:cubicBezTo>
                  <a:pt x="81" y="10"/>
                  <a:pt x="79" y="7"/>
                  <a:pt x="76" y="7"/>
                </a:cubicBezTo>
                <a:cubicBezTo>
                  <a:pt x="73" y="7"/>
                  <a:pt x="71" y="10"/>
                  <a:pt x="71" y="13"/>
                </a:cubicBezTo>
                <a:cubicBezTo>
                  <a:pt x="71" y="14"/>
                  <a:pt x="71" y="15"/>
                  <a:pt x="72" y="16"/>
                </a:cubicBezTo>
                <a:cubicBezTo>
                  <a:pt x="60" y="34"/>
                  <a:pt x="60" y="34"/>
                  <a:pt x="60" y="34"/>
                </a:cubicBezTo>
                <a:cubicBezTo>
                  <a:pt x="60" y="33"/>
                  <a:pt x="59" y="33"/>
                  <a:pt x="58" y="33"/>
                </a:cubicBezTo>
                <a:cubicBezTo>
                  <a:pt x="57" y="33"/>
                  <a:pt x="56" y="34"/>
                  <a:pt x="55" y="35"/>
                </a:cubicBezTo>
                <a:cubicBezTo>
                  <a:pt x="40" y="24"/>
                  <a:pt x="40" y="24"/>
                  <a:pt x="40" y="24"/>
                </a:cubicBezTo>
                <a:cubicBezTo>
                  <a:pt x="27" y="36"/>
                  <a:pt x="27" y="36"/>
                  <a:pt x="27" y="36"/>
                </a:cubicBezTo>
                <a:cubicBezTo>
                  <a:pt x="11" y="17"/>
                  <a:pt x="11" y="17"/>
                  <a:pt x="11" y="17"/>
                </a:cubicBezTo>
                <a:cubicBezTo>
                  <a:pt x="11" y="17"/>
                  <a:pt x="11" y="16"/>
                  <a:pt x="11" y="15"/>
                </a:cubicBezTo>
                <a:cubicBezTo>
                  <a:pt x="11" y="12"/>
                  <a:pt x="9" y="10"/>
                  <a:pt x="6" y="10"/>
                </a:cubicBezTo>
                <a:cubicBezTo>
                  <a:pt x="3" y="10"/>
                  <a:pt x="0" y="12"/>
                  <a:pt x="0" y="15"/>
                </a:cubicBezTo>
                <a:cubicBezTo>
                  <a:pt x="0" y="18"/>
                  <a:pt x="3" y="20"/>
                  <a:pt x="6" y="20"/>
                </a:cubicBezTo>
                <a:cubicBezTo>
                  <a:pt x="7" y="20"/>
                  <a:pt x="8" y="20"/>
                  <a:pt x="8" y="20"/>
                </a:cubicBezTo>
                <a:cubicBezTo>
                  <a:pt x="27" y="41"/>
                  <a:pt x="27" y="41"/>
                  <a:pt x="27" y="41"/>
                </a:cubicBezTo>
                <a:cubicBezTo>
                  <a:pt x="40" y="29"/>
                  <a:pt x="40" y="29"/>
                  <a:pt x="40" y="29"/>
                </a:cubicBezTo>
                <a:cubicBezTo>
                  <a:pt x="53" y="38"/>
                  <a:pt x="53" y="38"/>
                  <a:pt x="53" y="38"/>
                </a:cubicBezTo>
                <a:cubicBezTo>
                  <a:pt x="53" y="38"/>
                  <a:pt x="53" y="38"/>
                  <a:pt x="53" y="39"/>
                </a:cubicBezTo>
                <a:cubicBezTo>
                  <a:pt x="53" y="42"/>
                  <a:pt x="55" y="44"/>
                  <a:pt x="58" y="44"/>
                </a:cubicBezTo>
                <a:cubicBezTo>
                  <a:pt x="61" y="44"/>
                  <a:pt x="64" y="42"/>
                  <a:pt x="64" y="39"/>
                </a:cubicBezTo>
                <a:cubicBezTo>
                  <a:pt x="64" y="37"/>
                  <a:pt x="63" y="36"/>
                  <a:pt x="63" y="35"/>
                </a:cubicBezTo>
                <a:cubicBezTo>
                  <a:pt x="74" y="18"/>
                  <a:pt x="74" y="18"/>
                  <a:pt x="74" y="18"/>
                </a:cubicBezTo>
                <a:cubicBezTo>
                  <a:pt x="75" y="18"/>
                  <a:pt x="75" y="18"/>
                  <a:pt x="76" y="18"/>
                </a:cubicBezTo>
                <a:cubicBezTo>
                  <a:pt x="77" y="18"/>
                  <a:pt x="78" y="18"/>
                  <a:pt x="79" y="17"/>
                </a:cubicBezTo>
                <a:cubicBezTo>
                  <a:pt x="94" y="29"/>
                  <a:pt x="94" y="29"/>
                  <a:pt x="94" y="29"/>
                </a:cubicBezTo>
                <a:cubicBezTo>
                  <a:pt x="105" y="5"/>
                  <a:pt x="105" y="5"/>
                  <a:pt x="105" y="5"/>
                </a:cubicBezTo>
                <a:cubicBezTo>
                  <a:pt x="113" y="7"/>
                  <a:pt x="113" y="7"/>
                  <a:pt x="113" y="7"/>
                </a:cubicBezTo>
                <a:cubicBezTo>
                  <a:pt x="113" y="7"/>
                  <a:pt x="113" y="8"/>
                  <a:pt x="113" y="8"/>
                </a:cubicBezTo>
                <a:cubicBezTo>
                  <a:pt x="113" y="11"/>
                  <a:pt x="115" y="14"/>
                  <a:pt x="118" y="14"/>
                </a:cubicBezTo>
                <a:cubicBezTo>
                  <a:pt x="121" y="14"/>
                  <a:pt x="123" y="11"/>
                  <a:pt x="123" y="8"/>
                </a:cubicBezTo>
                <a:cubicBezTo>
                  <a:pt x="123" y="5"/>
                  <a:pt x="121" y="3"/>
                  <a:pt x="118" y="3"/>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7" name="Freeform 37"/>
          <p:cNvSpPr>
            <a:spLocks noEditPoints="1"/>
          </p:cNvSpPr>
          <p:nvPr/>
        </p:nvSpPr>
        <p:spPr bwMode="auto">
          <a:xfrm>
            <a:off x="8384386" y="3253563"/>
            <a:ext cx="870997" cy="870997"/>
          </a:xfrm>
          <a:custGeom>
            <a:avLst/>
            <a:gdLst>
              <a:gd name="T0" fmla="*/ 257175 w 192"/>
              <a:gd name="T1" fmla="*/ 0 h 191"/>
              <a:gd name="T2" fmla="*/ 0 w 192"/>
              <a:gd name="T3" fmla="*/ 258521 h 191"/>
              <a:gd name="T4" fmla="*/ 257175 w 192"/>
              <a:gd name="T5" fmla="*/ 514350 h 191"/>
              <a:gd name="T6" fmla="*/ 514350 w 192"/>
              <a:gd name="T7" fmla="*/ 258521 h 191"/>
              <a:gd name="T8" fmla="*/ 257175 w 192"/>
              <a:gd name="T9" fmla="*/ 0 h 191"/>
              <a:gd name="T10" fmla="*/ 257175 w 192"/>
              <a:gd name="T11" fmla="*/ 490114 h 191"/>
              <a:gd name="T12" fmla="*/ 24110 w 192"/>
              <a:gd name="T13" fmla="*/ 258521 h 191"/>
              <a:gd name="T14" fmla="*/ 257175 w 192"/>
              <a:gd name="T15" fmla="*/ 24236 h 191"/>
              <a:gd name="T16" fmla="*/ 490240 w 192"/>
              <a:gd name="T17" fmla="*/ 258521 h 191"/>
              <a:gd name="T18" fmla="*/ 257175 w 192"/>
              <a:gd name="T19" fmla="*/ 490114 h 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91"/>
              <a:gd name="T32" fmla="*/ 192 w 192"/>
              <a:gd name="T33" fmla="*/ 191 h 1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91">
                <a:moveTo>
                  <a:pt x="96" y="0"/>
                </a:moveTo>
                <a:cubicBezTo>
                  <a:pt x="43" y="0"/>
                  <a:pt x="0" y="43"/>
                  <a:pt x="0" y="96"/>
                </a:cubicBezTo>
                <a:cubicBezTo>
                  <a:pt x="0" y="149"/>
                  <a:pt x="43" y="191"/>
                  <a:pt x="96" y="191"/>
                </a:cubicBezTo>
                <a:cubicBezTo>
                  <a:pt x="149" y="191"/>
                  <a:pt x="192" y="149"/>
                  <a:pt x="192" y="96"/>
                </a:cubicBezTo>
                <a:cubicBezTo>
                  <a:pt x="192" y="43"/>
                  <a:pt x="149" y="0"/>
                  <a:pt x="96" y="0"/>
                </a:cubicBezTo>
                <a:close/>
                <a:moveTo>
                  <a:pt x="96" y="182"/>
                </a:moveTo>
                <a:cubicBezTo>
                  <a:pt x="48" y="182"/>
                  <a:pt x="9" y="143"/>
                  <a:pt x="9" y="96"/>
                </a:cubicBezTo>
                <a:cubicBezTo>
                  <a:pt x="9" y="48"/>
                  <a:pt x="48" y="9"/>
                  <a:pt x="96" y="9"/>
                </a:cubicBezTo>
                <a:cubicBezTo>
                  <a:pt x="144" y="9"/>
                  <a:pt x="183" y="48"/>
                  <a:pt x="183" y="96"/>
                </a:cubicBezTo>
                <a:cubicBezTo>
                  <a:pt x="183" y="143"/>
                  <a:pt x="144" y="182"/>
                  <a:pt x="96" y="182"/>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8" name="Freeform 38"/>
          <p:cNvSpPr>
            <a:spLocks noEditPoints="1"/>
          </p:cNvSpPr>
          <p:nvPr/>
        </p:nvSpPr>
        <p:spPr bwMode="auto">
          <a:xfrm>
            <a:off x="8564500" y="3414859"/>
            <a:ext cx="505393" cy="322591"/>
          </a:xfrm>
          <a:custGeom>
            <a:avLst/>
            <a:gdLst>
              <a:gd name="T0" fmla="*/ 285006 w 111"/>
              <a:gd name="T1" fmla="*/ 2683 h 71"/>
              <a:gd name="T2" fmla="*/ 266185 w 111"/>
              <a:gd name="T3" fmla="*/ 24148 h 71"/>
              <a:gd name="T4" fmla="*/ 236609 w 111"/>
              <a:gd name="T5" fmla="*/ 29514 h 71"/>
              <a:gd name="T6" fmla="*/ 233920 w 111"/>
              <a:gd name="T7" fmla="*/ 59028 h 71"/>
              <a:gd name="T8" fmla="*/ 164013 w 111"/>
              <a:gd name="T9" fmla="*/ 139521 h 71"/>
              <a:gd name="T10" fmla="*/ 150569 w 111"/>
              <a:gd name="T11" fmla="*/ 136838 h 71"/>
              <a:gd name="T12" fmla="*/ 131748 w 111"/>
              <a:gd name="T13" fmla="*/ 144887 h 71"/>
              <a:gd name="T14" fmla="*/ 80662 w 111"/>
              <a:gd name="T15" fmla="*/ 118056 h 71"/>
              <a:gd name="T16" fmla="*/ 69907 w 111"/>
              <a:gd name="T17" fmla="*/ 91225 h 71"/>
              <a:gd name="T18" fmla="*/ 37642 w 111"/>
              <a:gd name="T19" fmla="*/ 93908 h 71"/>
              <a:gd name="T20" fmla="*/ 13444 w 111"/>
              <a:gd name="T21" fmla="*/ 77810 h 71"/>
              <a:gd name="T22" fmla="*/ 2689 w 111"/>
              <a:gd name="T23" fmla="*/ 83176 h 71"/>
              <a:gd name="T24" fmla="*/ 5377 w 111"/>
              <a:gd name="T25" fmla="*/ 93908 h 71"/>
              <a:gd name="T26" fmla="*/ 29576 w 111"/>
              <a:gd name="T27" fmla="*/ 107324 h 71"/>
              <a:gd name="T28" fmla="*/ 43020 w 111"/>
              <a:gd name="T29" fmla="*/ 136838 h 71"/>
              <a:gd name="T30" fmla="*/ 72596 w 111"/>
              <a:gd name="T31" fmla="*/ 134155 h 71"/>
              <a:gd name="T32" fmla="*/ 123682 w 111"/>
              <a:gd name="T33" fmla="*/ 166352 h 71"/>
              <a:gd name="T34" fmla="*/ 150569 w 111"/>
              <a:gd name="T35" fmla="*/ 190500 h 71"/>
              <a:gd name="T36" fmla="*/ 177457 w 111"/>
              <a:gd name="T37" fmla="*/ 163669 h 71"/>
              <a:gd name="T38" fmla="*/ 177457 w 111"/>
              <a:gd name="T39" fmla="*/ 155620 h 71"/>
              <a:gd name="T40" fmla="*/ 247364 w 111"/>
              <a:gd name="T41" fmla="*/ 69761 h 71"/>
              <a:gd name="T42" fmla="*/ 276940 w 111"/>
              <a:gd name="T43" fmla="*/ 64394 h 71"/>
              <a:gd name="T44" fmla="*/ 279629 w 111"/>
              <a:gd name="T45" fmla="*/ 34880 h 71"/>
              <a:gd name="T46" fmla="*/ 295761 w 111"/>
              <a:gd name="T47" fmla="*/ 13415 h 71"/>
              <a:gd name="T48" fmla="*/ 295761 w 111"/>
              <a:gd name="T49" fmla="*/ 2683 h 71"/>
              <a:gd name="T50" fmla="*/ 285006 w 111"/>
              <a:gd name="T51" fmla="*/ 2683 h 71"/>
              <a:gd name="T52" fmla="*/ 67218 w 111"/>
              <a:gd name="T53" fmla="*/ 120739 h 71"/>
              <a:gd name="T54" fmla="*/ 56464 w 111"/>
              <a:gd name="T55" fmla="*/ 126106 h 71"/>
              <a:gd name="T56" fmla="*/ 48397 w 111"/>
              <a:gd name="T57" fmla="*/ 123423 h 71"/>
              <a:gd name="T58" fmla="*/ 43020 w 111"/>
              <a:gd name="T59" fmla="*/ 118056 h 71"/>
              <a:gd name="T60" fmla="*/ 45709 w 111"/>
              <a:gd name="T61" fmla="*/ 107324 h 71"/>
              <a:gd name="T62" fmla="*/ 53775 w 111"/>
              <a:gd name="T63" fmla="*/ 101958 h 71"/>
              <a:gd name="T64" fmla="*/ 61841 w 111"/>
              <a:gd name="T65" fmla="*/ 101958 h 71"/>
              <a:gd name="T66" fmla="*/ 67218 w 111"/>
              <a:gd name="T67" fmla="*/ 110007 h 71"/>
              <a:gd name="T68" fmla="*/ 67218 w 111"/>
              <a:gd name="T69" fmla="*/ 120739 h 71"/>
              <a:gd name="T70" fmla="*/ 266185 w 111"/>
              <a:gd name="T71" fmla="*/ 56345 h 71"/>
              <a:gd name="T72" fmla="*/ 258119 w 111"/>
              <a:gd name="T73" fmla="*/ 59028 h 71"/>
              <a:gd name="T74" fmla="*/ 247364 w 111"/>
              <a:gd name="T75" fmla="*/ 56345 h 71"/>
              <a:gd name="T76" fmla="*/ 244675 w 111"/>
              <a:gd name="T77" fmla="*/ 48296 h 71"/>
              <a:gd name="T78" fmla="*/ 247364 w 111"/>
              <a:gd name="T79" fmla="*/ 40246 h 71"/>
              <a:gd name="T80" fmla="*/ 255430 w 111"/>
              <a:gd name="T81" fmla="*/ 34880 h 71"/>
              <a:gd name="T82" fmla="*/ 263496 w 111"/>
              <a:gd name="T83" fmla="*/ 37563 h 71"/>
              <a:gd name="T84" fmla="*/ 268874 w 111"/>
              <a:gd name="T85" fmla="*/ 45613 h 71"/>
              <a:gd name="T86" fmla="*/ 266185 w 111"/>
              <a:gd name="T87" fmla="*/ 56345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
              <a:gd name="T133" fmla="*/ 0 h 71"/>
              <a:gd name="T134" fmla="*/ 111 w 111"/>
              <a:gd name="T135" fmla="*/ 71 h 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 h="71">
                <a:moveTo>
                  <a:pt x="106" y="1"/>
                </a:moveTo>
                <a:cubicBezTo>
                  <a:pt x="99" y="9"/>
                  <a:pt x="99" y="9"/>
                  <a:pt x="99" y="9"/>
                </a:cubicBezTo>
                <a:cubicBezTo>
                  <a:pt x="95" y="7"/>
                  <a:pt x="91" y="8"/>
                  <a:pt x="88" y="11"/>
                </a:cubicBezTo>
                <a:cubicBezTo>
                  <a:pt x="86" y="15"/>
                  <a:pt x="85" y="19"/>
                  <a:pt x="87" y="22"/>
                </a:cubicBezTo>
                <a:cubicBezTo>
                  <a:pt x="61" y="52"/>
                  <a:pt x="61" y="52"/>
                  <a:pt x="61" y="52"/>
                </a:cubicBezTo>
                <a:cubicBezTo>
                  <a:pt x="59" y="51"/>
                  <a:pt x="58" y="51"/>
                  <a:pt x="56" y="51"/>
                </a:cubicBezTo>
                <a:cubicBezTo>
                  <a:pt x="53" y="51"/>
                  <a:pt x="50" y="52"/>
                  <a:pt x="49" y="54"/>
                </a:cubicBezTo>
                <a:cubicBezTo>
                  <a:pt x="30" y="44"/>
                  <a:pt x="30" y="44"/>
                  <a:pt x="30" y="44"/>
                </a:cubicBezTo>
                <a:cubicBezTo>
                  <a:pt x="31" y="40"/>
                  <a:pt x="29" y="36"/>
                  <a:pt x="26" y="34"/>
                </a:cubicBezTo>
                <a:cubicBezTo>
                  <a:pt x="22" y="32"/>
                  <a:pt x="17" y="32"/>
                  <a:pt x="14" y="35"/>
                </a:cubicBezTo>
                <a:cubicBezTo>
                  <a:pt x="5" y="29"/>
                  <a:pt x="5" y="29"/>
                  <a:pt x="5" y="29"/>
                </a:cubicBezTo>
                <a:cubicBezTo>
                  <a:pt x="3" y="29"/>
                  <a:pt x="2" y="29"/>
                  <a:pt x="1" y="31"/>
                </a:cubicBezTo>
                <a:cubicBezTo>
                  <a:pt x="0" y="32"/>
                  <a:pt x="0" y="34"/>
                  <a:pt x="2" y="35"/>
                </a:cubicBezTo>
                <a:cubicBezTo>
                  <a:pt x="11" y="40"/>
                  <a:pt x="11" y="40"/>
                  <a:pt x="11" y="40"/>
                </a:cubicBezTo>
                <a:cubicBezTo>
                  <a:pt x="10" y="44"/>
                  <a:pt x="12" y="49"/>
                  <a:pt x="16" y="51"/>
                </a:cubicBezTo>
                <a:cubicBezTo>
                  <a:pt x="19" y="53"/>
                  <a:pt x="24" y="52"/>
                  <a:pt x="27" y="50"/>
                </a:cubicBezTo>
                <a:cubicBezTo>
                  <a:pt x="46" y="62"/>
                  <a:pt x="46" y="62"/>
                  <a:pt x="46" y="62"/>
                </a:cubicBezTo>
                <a:cubicBezTo>
                  <a:pt x="47" y="67"/>
                  <a:pt x="51" y="71"/>
                  <a:pt x="56" y="71"/>
                </a:cubicBezTo>
                <a:cubicBezTo>
                  <a:pt x="62" y="71"/>
                  <a:pt x="66" y="66"/>
                  <a:pt x="66" y="61"/>
                </a:cubicBezTo>
                <a:cubicBezTo>
                  <a:pt x="66" y="60"/>
                  <a:pt x="66" y="59"/>
                  <a:pt x="66" y="58"/>
                </a:cubicBezTo>
                <a:cubicBezTo>
                  <a:pt x="92" y="26"/>
                  <a:pt x="92" y="26"/>
                  <a:pt x="92" y="26"/>
                </a:cubicBezTo>
                <a:cubicBezTo>
                  <a:pt x="96" y="28"/>
                  <a:pt x="100" y="27"/>
                  <a:pt x="103" y="24"/>
                </a:cubicBezTo>
                <a:cubicBezTo>
                  <a:pt x="105" y="21"/>
                  <a:pt x="106" y="16"/>
                  <a:pt x="104" y="13"/>
                </a:cubicBezTo>
                <a:cubicBezTo>
                  <a:pt x="110" y="5"/>
                  <a:pt x="110" y="5"/>
                  <a:pt x="110" y="5"/>
                </a:cubicBezTo>
                <a:cubicBezTo>
                  <a:pt x="111" y="4"/>
                  <a:pt x="111" y="2"/>
                  <a:pt x="110" y="1"/>
                </a:cubicBezTo>
                <a:cubicBezTo>
                  <a:pt x="109" y="0"/>
                  <a:pt x="107" y="0"/>
                  <a:pt x="106" y="1"/>
                </a:cubicBezTo>
                <a:close/>
                <a:moveTo>
                  <a:pt x="25" y="45"/>
                </a:moveTo>
                <a:cubicBezTo>
                  <a:pt x="24" y="46"/>
                  <a:pt x="23" y="47"/>
                  <a:pt x="21" y="47"/>
                </a:cubicBezTo>
                <a:cubicBezTo>
                  <a:pt x="20" y="47"/>
                  <a:pt x="19" y="47"/>
                  <a:pt x="18" y="46"/>
                </a:cubicBezTo>
                <a:cubicBezTo>
                  <a:pt x="17" y="46"/>
                  <a:pt x="16" y="45"/>
                  <a:pt x="16" y="44"/>
                </a:cubicBezTo>
                <a:cubicBezTo>
                  <a:pt x="16" y="42"/>
                  <a:pt x="16" y="41"/>
                  <a:pt x="17" y="40"/>
                </a:cubicBezTo>
                <a:cubicBezTo>
                  <a:pt x="17" y="39"/>
                  <a:pt x="18" y="38"/>
                  <a:pt x="20" y="38"/>
                </a:cubicBezTo>
                <a:cubicBezTo>
                  <a:pt x="21" y="37"/>
                  <a:pt x="22" y="38"/>
                  <a:pt x="23" y="38"/>
                </a:cubicBezTo>
                <a:cubicBezTo>
                  <a:pt x="24" y="39"/>
                  <a:pt x="25" y="40"/>
                  <a:pt x="25" y="41"/>
                </a:cubicBezTo>
                <a:cubicBezTo>
                  <a:pt x="25" y="42"/>
                  <a:pt x="25" y="43"/>
                  <a:pt x="25" y="45"/>
                </a:cubicBezTo>
                <a:close/>
                <a:moveTo>
                  <a:pt x="99" y="21"/>
                </a:moveTo>
                <a:cubicBezTo>
                  <a:pt x="98" y="22"/>
                  <a:pt x="97" y="22"/>
                  <a:pt x="96" y="22"/>
                </a:cubicBezTo>
                <a:cubicBezTo>
                  <a:pt x="95" y="22"/>
                  <a:pt x="93" y="22"/>
                  <a:pt x="92" y="21"/>
                </a:cubicBezTo>
                <a:cubicBezTo>
                  <a:pt x="92" y="20"/>
                  <a:pt x="91" y="19"/>
                  <a:pt x="91" y="18"/>
                </a:cubicBezTo>
                <a:cubicBezTo>
                  <a:pt x="91" y="17"/>
                  <a:pt x="91" y="16"/>
                  <a:pt x="92" y="15"/>
                </a:cubicBezTo>
                <a:cubicBezTo>
                  <a:pt x="93" y="14"/>
                  <a:pt x="94" y="13"/>
                  <a:pt x="95" y="13"/>
                </a:cubicBezTo>
                <a:cubicBezTo>
                  <a:pt x="96" y="13"/>
                  <a:pt x="97" y="13"/>
                  <a:pt x="98" y="14"/>
                </a:cubicBezTo>
                <a:cubicBezTo>
                  <a:pt x="99" y="15"/>
                  <a:pt x="100" y="16"/>
                  <a:pt x="100" y="17"/>
                </a:cubicBezTo>
                <a:cubicBezTo>
                  <a:pt x="100" y="18"/>
                  <a:pt x="100" y="20"/>
                  <a:pt x="99" y="21"/>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99" name="Freeform 39"/>
          <p:cNvSpPr>
            <a:spLocks/>
          </p:cNvSpPr>
          <p:nvPr/>
        </p:nvSpPr>
        <p:spPr bwMode="auto">
          <a:xfrm>
            <a:off x="8801067" y="3310016"/>
            <a:ext cx="37636" cy="86024"/>
          </a:xfrm>
          <a:custGeom>
            <a:avLst/>
            <a:gdLst>
              <a:gd name="T0" fmla="*/ 11113 w 8"/>
              <a:gd name="T1" fmla="*/ 50800 h 19"/>
              <a:gd name="T2" fmla="*/ 22225 w 8"/>
              <a:gd name="T3" fmla="*/ 40105 h 19"/>
              <a:gd name="T4" fmla="*/ 22225 w 8"/>
              <a:gd name="T5" fmla="*/ 10695 h 19"/>
              <a:gd name="T6" fmla="*/ 11113 w 8"/>
              <a:gd name="T7" fmla="*/ 0 h 19"/>
              <a:gd name="T8" fmla="*/ 0 w 8"/>
              <a:gd name="T9" fmla="*/ 10695 h 19"/>
              <a:gd name="T10" fmla="*/ 0 w 8"/>
              <a:gd name="T11" fmla="*/ 40105 h 19"/>
              <a:gd name="T12" fmla="*/ 11113 w 8"/>
              <a:gd name="T13" fmla="*/ 50800 h 19"/>
              <a:gd name="T14" fmla="*/ 0 60000 65536"/>
              <a:gd name="T15" fmla="*/ 0 60000 65536"/>
              <a:gd name="T16" fmla="*/ 0 60000 65536"/>
              <a:gd name="T17" fmla="*/ 0 60000 65536"/>
              <a:gd name="T18" fmla="*/ 0 60000 65536"/>
              <a:gd name="T19" fmla="*/ 0 60000 65536"/>
              <a:gd name="T20" fmla="*/ 0 60000 65536"/>
              <a:gd name="T21" fmla="*/ 0 w 8"/>
              <a:gd name="T22" fmla="*/ 0 h 19"/>
              <a:gd name="T23" fmla="*/ 8 w 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9">
                <a:moveTo>
                  <a:pt x="4" y="19"/>
                </a:moveTo>
                <a:cubicBezTo>
                  <a:pt x="6" y="19"/>
                  <a:pt x="8" y="17"/>
                  <a:pt x="8" y="15"/>
                </a:cubicBezTo>
                <a:cubicBezTo>
                  <a:pt x="8" y="4"/>
                  <a:pt x="8" y="4"/>
                  <a:pt x="8" y="4"/>
                </a:cubicBezTo>
                <a:cubicBezTo>
                  <a:pt x="8" y="1"/>
                  <a:pt x="6" y="0"/>
                  <a:pt x="4" y="0"/>
                </a:cubicBezTo>
                <a:cubicBezTo>
                  <a:pt x="2" y="0"/>
                  <a:pt x="0" y="1"/>
                  <a:pt x="0" y="4"/>
                </a:cubicBezTo>
                <a:cubicBezTo>
                  <a:pt x="0" y="15"/>
                  <a:pt x="0" y="15"/>
                  <a:pt x="0" y="15"/>
                </a:cubicBezTo>
                <a:cubicBezTo>
                  <a:pt x="0" y="17"/>
                  <a:pt x="2" y="19"/>
                  <a:pt x="4" y="19"/>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0" name="Freeform 40"/>
          <p:cNvSpPr>
            <a:spLocks/>
          </p:cNvSpPr>
          <p:nvPr/>
        </p:nvSpPr>
        <p:spPr bwMode="auto">
          <a:xfrm>
            <a:off x="8801067" y="3987457"/>
            <a:ext cx="37636" cy="86024"/>
          </a:xfrm>
          <a:custGeom>
            <a:avLst/>
            <a:gdLst>
              <a:gd name="T0" fmla="*/ 11113 w 8"/>
              <a:gd name="T1" fmla="*/ 0 h 19"/>
              <a:gd name="T2" fmla="*/ 0 w 8"/>
              <a:gd name="T3" fmla="*/ 10695 h 19"/>
              <a:gd name="T4" fmla="*/ 0 w 8"/>
              <a:gd name="T5" fmla="*/ 40105 h 19"/>
              <a:gd name="T6" fmla="*/ 11113 w 8"/>
              <a:gd name="T7" fmla="*/ 50800 h 19"/>
              <a:gd name="T8" fmla="*/ 22225 w 8"/>
              <a:gd name="T9" fmla="*/ 40105 h 19"/>
              <a:gd name="T10" fmla="*/ 22225 w 8"/>
              <a:gd name="T11" fmla="*/ 10695 h 19"/>
              <a:gd name="T12" fmla="*/ 11113 w 8"/>
              <a:gd name="T13" fmla="*/ 0 h 19"/>
              <a:gd name="T14" fmla="*/ 0 60000 65536"/>
              <a:gd name="T15" fmla="*/ 0 60000 65536"/>
              <a:gd name="T16" fmla="*/ 0 60000 65536"/>
              <a:gd name="T17" fmla="*/ 0 60000 65536"/>
              <a:gd name="T18" fmla="*/ 0 60000 65536"/>
              <a:gd name="T19" fmla="*/ 0 60000 65536"/>
              <a:gd name="T20" fmla="*/ 0 60000 65536"/>
              <a:gd name="T21" fmla="*/ 0 w 8"/>
              <a:gd name="T22" fmla="*/ 0 h 19"/>
              <a:gd name="T23" fmla="*/ 8 w 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9">
                <a:moveTo>
                  <a:pt x="4" y="0"/>
                </a:moveTo>
                <a:cubicBezTo>
                  <a:pt x="2" y="0"/>
                  <a:pt x="0" y="2"/>
                  <a:pt x="0" y="4"/>
                </a:cubicBezTo>
                <a:cubicBezTo>
                  <a:pt x="0" y="15"/>
                  <a:pt x="0" y="15"/>
                  <a:pt x="0" y="15"/>
                </a:cubicBezTo>
                <a:cubicBezTo>
                  <a:pt x="0" y="17"/>
                  <a:pt x="2" y="19"/>
                  <a:pt x="4" y="19"/>
                </a:cubicBezTo>
                <a:cubicBezTo>
                  <a:pt x="6" y="19"/>
                  <a:pt x="8" y="17"/>
                  <a:pt x="8" y="15"/>
                </a:cubicBezTo>
                <a:cubicBezTo>
                  <a:pt x="8" y="4"/>
                  <a:pt x="8" y="4"/>
                  <a:pt x="8" y="4"/>
                </a:cubicBezTo>
                <a:cubicBezTo>
                  <a:pt x="8" y="2"/>
                  <a:pt x="6" y="0"/>
                  <a:pt x="4" y="0"/>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1" name="Freeform 41"/>
          <p:cNvSpPr>
            <a:spLocks/>
          </p:cNvSpPr>
          <p:nvPr/>
        </p:nvSpPr>
        <p:spPr bwMode="auto">
          <a:xfrm>
            <a:off x="8438151" y="3672932"/>
            <a:ext cx="86024" cy="37636"/>
          </a:xfrm>
          <a:custGeom>
            <a:avLst/>
            <a:gdLst>
              <a:gd name="T0" fmla="*/ 50800 w 19"/>
              <a:gd name="T1" fmla="*/ 11113 h 8"/>
              <a:gd name="T2" fmla="*/ 40105 w 19"/>
              <a:gd name="T3" fmla="*/ 0 h 8"/>
              <a:gd name="T4" fmla="*/ 10695 w 19"/>
              <a:gd name="T5" fmla="*/ 0 h 8"/>
              <a:gd name="T6" fmla="*/ 0 w 19"/>
              <a:gd name="T7" fmla="*/ 11113 h 8"/>
              <a:gd name="T8" fmla="*/ 10695 w 19"/>
              <a:gd name="T9" fmla="*/ 22225 h 8"/>
              <a:gd name="T10" fmla="*/ 40105 w 19"/>
              <a:gd name="T11" fmla="*/ 22225 h 8"/>
              <a:gd name="T12" fmla="*/ 50800 w 19"/>
              <a:gd name="T13" fmla="*/ 11113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19" y="4"/>
                </a:moveTo>
                <a:cubicBezTo>
                  <a:pt x="19" y="1"/>
                  <a:pt x="17" y="0"/>
                  <a:pt x="15" y="0"/>
                </a:cubicBezTo>
                <a:cubicBezTo>
                  <a:pt x="4" y="0"/>
                  <a:pt x="4" y="0"/>
                  <a:pt x="4" y="0"/>
                </a:cubicBezTo>
                <a:cubicBezTo>
                  <a:pt x="2" y="0"/>
                  <a:pt x="0" y="1"/>
                  <a:pt x="0" y="4"/>
                </a:cubicBezTo>
                <a:cubicBezTo>
                  <a:pt x="0" y="6"/>
                  <a:pt x="2" y="8"/>
                  <a:pt x="4" y="8"/>
                </a:cubicBezTo>
                <a:cubicBezTo>
                  <a:pt x="15" y="8"/>
                  <a:pt x="15" y="8"/>
                  <a:pt x="15" y="8"/>
                </a:cubicBezTo>
                <a:cubicBezTo>
                  <a:pt x="17" y="8"/>
                  <a:pt x="19" y="6"/>
                  <a:pt x="19" y="4"/>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2" name="Freeform 42"/>
          <p:cNvSpPr>
            <a:spLocks/>
          </p:cNvSpPr>
          <p:nvPr/>
        </p:nvSpPr>
        <p:spPr bwMode="auto">
          <a:xfrm>
            <a:off x="9115593" y="3672932"/>
            <a:ext cx="86024" cy="37636"/>
          </a:xfrm>
          <a:custGeom>
            <a:avLst/>
            <a:gdLst>
              <a:gd name="T0" fmla="*/ 40105 w 19"/>
              <a:gd name="T1" fmla="*/ 0 h 8"/>
              <a:gd name="T2" fmla="*/ 10695 w 19"/>
              <a:gd name="T3" fmla="*/ 0 h 8"/>
              <a:gd name="T4" fmla="*/ 0 w 19"/>
              <a:gd name="T5" fmla="*/ 11113 h 8"/>
              <a:gd name="T6" fmla="*/ 10695 w 19"/>
              <a:gd name="T7" fmla="*/ 22225 h 8"/>
              <a:gd name="T8" fmla="*/ 40105 w 19"/>
              <a:gd name="T9" fmla="*/ 22225 h 8"/>
              <a:gd name="T10" fmla="*/ 50800 w 19"/>
              <a:gd name="T11" fmla="*/ 11113 h 8"/>
              <a:gd name="T12" fmla="*/ 40105 w 19"/>
              <a:gd name="T13" fmla="*/ 0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15" y="0"/>
                </a:moveTo>
                <a:cubicBezTo>
                  <a:pt x="4" y="0"/>
                  <a:pt x="4" y="0"/>
                  <a:pt x="4" y="0"/>
                </a:cubicBezTo>
                <a:cubicBezTo>
                  <a:pt x="2" y="0"/>
                  <a:pt x="0" y="1"/>
                  <a:pt x="0" y="4"/>
                </a:cubicBezTo>
                <a:cubicBezTo>
                  <a:pt x="0" y="6"/>
                  <a:pt x="2" y="8"/>
                  <a:pt x="4" y="8"/>
                </a:cubicBezTo>
                <a:cubicBezTo>
                  <a:pt x="15" y="8"/>
                  <a:pt x="15" y="8"/>
                  <a:pt x="15" y="8"/>
                </a:cubicBezTo>
                <a:cubicBezTo>
                  <a:pt x="17" y="8"/>
                  <a:pt x="19" y="6"/>
                  <a:pt x="19" y="4"/>
                </a:cubicBezTo>
                <a:cubicBezTo>
                  <a:pt x="19" y="1"/>
                  <a:pt x="17" y="0"/>
                  <a:pt x="15" y="0"/>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3" name="Freeform 43"/>
          <p:cNvSpPr>
            <a:spLocks/>
          </p:cNvSpPr>
          <p:nvPr/>
        </p:nvSpPr>
        <p:spPr bwMode="auto">
          <a:xfrm>
            <a:off x="8623642" y="3358404"/>
            <a:ext cx="45700" cy="64518"/>
          </a:xfrm>
          <a:custGeom>
            <a:avLst/>
            <a:gdLst>
              <a:gd name="T0" fmla="*/ 13494 w 10"/>
              <a:gd name="T1" fmla="*/ 32657 h 14"/>
              <a:gd name="T2" fmla="*/ 21590 w 10"/>
              <a:gd name="T3" fmla="*/ 35379 h 14"/>
              <a:gd name="T4" fmla="*/ 24288 w 10"/>
              <a:gd name="T5" fmla="*/ 24493 h 14"/>
              <a:gd name="T6" fmla="*/ 13494 w 10"/>
              <a:gd name="T7" fmla="*/ 5443 h 14"/>
              <a:gd name="T8" fmla="*/ 5397 w 10"/>
              <a:gd name="T9" fmla="*/ 2721 h 14"/>
              <a:gd name="T10" fmla="*/ 2699 w 10"/>
              <a:gd name="T11" fmla="*/ 13607 h 14"/>
              <a:gd name="T12" fmla="*/ 13494 w 10"/>
              <a:gd name="T13" fmla="*/ 32657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5" y="12"/>
                </a:moveTo>
                <a:cubicBezTo>
                  <a:pt x="6" y="13"/>
                  <a:pt x="7" y="14"/>
                  <a:pt x="8" y="13"/>
                </a:cubicBezTo>
                <a:cubicBezTo>
                  <a:pt x="10" y="12"/>
                  <a:pt x="10" y="11"/>
                  <a:pt x="9" y="9"/>
                </a:cubicBezTo>
                <a:cubicBezTo>
                  <a:pt x="5" y="2"/>
                  <a:pt x="5" y="2"/>
                  <a:pt x="5" y="2"/>
                </a:cubicBezTo>
                <a:cubicBezTo>
                  <a:pt x="4" y="1"/>
                  <a:pt x="3" y="0"/>
                  <a:pt x="2" y="1"/>
                </a:cubicBezTo>
                <a:cubicBezTo>
                  <a:pt x="0" y="2"/>
                  <a:pt x="0" y="3"/>
                  <a:pt x="1" y="5"/>
                </a:cubicBezTo>
                <a:lnTo>
                  <a:pt x="5" y="12"/>
                </a:ln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4" name="Freeform 44"/>
          <p:cNvSpPr>
            <a:spLocks/>
          </p:cNvSpPr>
          <p:nvPr/>
        </p:nvSpPr>
        <p:spPr bwMode="auto">
          <a:xfrm>
            <a:off x="8970427" y="3960575"/>
            <a:ext cx="45701" cy="59142"/>
          </a:xfrm>
          <a:custGeom>
            <a:avLst/>
            <a:gdLst>
              <a:gd name="T0" fmla="*/ 13494 w 10"/>
              <a:gd name="T1" fmla="*/ 2687 h 13"/>
              <a:gd name="T2" fmla="*/ 2699 w 10"/>
              <a:gd name="T3" fmla="*/ 0 h 13"/>
              <a:gd name="T4" fmla="*/ 2699 w 10"/>
              <a:gd name="T5" fmla="*/ 10746 h 13"/>
              <a:gd name="T6" fmla="*/ 13494 w 10"/>
              <a:gd name="T7" fmla="*/ 29552 h 13"/>
              <a:gd name="T8" fmla="*/ 21590 w 10"/>
              <a:gd name="T9" fmla="*/ 32238 h 13"/>
              <a:gd name="T10" fmla="*/ 24289 w 10"/>
              <a:gd name="T11" fmla="*/ 24179 h 13"/>
              <a:gd name="T12" fmla="*/ 13494 w 10"/>
              <a:gd name="T13" fmla="*/ 2687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5" y="1"/>
                </a:moveTo>
                <a:cubicBezTo>
                  <a:pt x="4" y="0"/>
                  <a:pt x="3" y="0"/>
                  <a:pt x="1" y="0"/>
                </a:cubicBezTo>
                <a:cubicBezTo>
                  <a:pt x="0" y="1"/>
                  <a:pt x="0" y="3"/>
                  <a:pt x="1" y="4"/>
                </a:cubicBezTo>
                <a:cubicBezTo>
                  <a:pt x="5" y="11"/>
                  <a:pt x="5" y="11"/>
                  <a:pt x="5" y="11"/>
                </a:cubicBezTo>
                <a:cubicBezTo>
                  <a:pt x="6" y="13"/>
                  <a:pt x="7" y="13"/>
                  <a:pt x="8" y="12"/>
                </a:cubicBezTo>
                <a:cubicBezTo>
                  <a:pt x="10" y="12"/>
                  <a:pt x="10" y="10"/>
                  <a:pt x="9" y="9"/>
                </a:cubicBezTo>
                <a:lnTo>
                  <a:pt x="5" y="1"/>
                </a:ln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5" name="Freeform 45"/>
          <p:cNvSpPr>
            <a:spLocks/>
          </p:cNvSpPr>
          <p:nvPr/>
        </p:nvSpPr>
        <p:spPr bwMode="auto">
          <a:xfrm>
            <a:off x="8491917" y="3495506"/>
            <a:ext cx="59142" cy="45700"/>
          </a:xfrm>
          <a:custGeom>
            <a:avLst/>
            <a:gdLst>
              <a:gd name="T0" fmla="*/ 29552 w 13"/>
              <a:gd name="T1" fmla="*/ 13494 h 10"/>
              <a:gd name="T2" fmla="*/ 10746 w 13"/>
              <a:gd name="T3" fmla="*/ 0 h 10"/>
              <a:gd name="T4" fmla="*/ 0 w 13"/>
              <a:gd name="T5" fmla="*/ 2699 h 10"/>
              <a:gd name="T6" fmla="*/ 2687 w 13"/>
              <a:gd name="T7" fmla="*/ 13494 h 10"/>
              <a:gd name="T8" fmla="*/ 24179 w 13"/>
              <a:gd name="T9" fmla="*/ 24288 h 10"/>
              <a:gd name="T10" fmla="*/ 32238 w 13"/>
              <a:gd name="T11" fmla="*/ 21590 h 10"/>
              <a:gd name="T12" fmla="*/ 29552 w 13"/>
              <a:gd name="T13" fmla="*/ 13494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11" y="5"/>
                </a:moveTo>
                <a:cubicBezTo>
                  <a:pt x="4" y="0"/>
                  <a:pt x="4" y="0"/>
                  <a:pt x="4" y="0"/>
                </a:cubicBezTo>
                <a:cubicBezTo>
                  <a:pt x="3" y="0"/>
                  <a:pt x="1" y="0"/>
                  <a:pt x="0" y="1"/>
                </a:cubicBezTo>
                <a:cubicBezTo>
                  <a:pt x="0" y="3"/>
                  <a:pt x="0" y="4"/>
                  <a:pt x="1" y="5"/>
                </a:cubicBezTo>
                <a:cubicBezTo>
                  <a:pt x="9" y="9"/>
                  <a:pt x="9" y="9"/>
                  <a:pt x="9" y="9"/>
                </a:cubicBezTo>
                <a:cubicBezTo>
                  <a:pt x="10" y="10"/>
                  <a:pt x="12" y="9"/>
                  <a:pt x="12" y="8"/>
                </a:cubicBezTo>
                <a:cubicBezTo>
                  <a:pt x="13" y="7"/>
                  <a:pt x="13" y="5"/>
                  <a:pt x="11" y="5"/>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6" name="Freeform 46"/>
          <p:cNvSpPr>
            <a:spLocks/>
          </p:cNvSpPr>
          <p:nvPr/>
        </p:nvSpPr>
        <p:spPr bwMode="auto">
          <a:xfrm>
            <a:off x="9088711" y="3842291"/>
            <a:ext cx="59142" cy="45701"/>
          </a:xfrm>
          <a:custGeom>
            <a:avLst/>
            <a:gdLst>
              <a:gd name="T0" fmla="*/ 32238 w 13"/>
              <a:gd name="T1" fmla="*/ 13494 h 10"/>
              <a:gd name="T2" fmla="*/ 10746 w 13"/>
              <a:gd name="T3" fmla="*/ 0 h 10"/>
              <a:gd name="T4" fmla="*/ 2687 w 13"/>
              <a:gd name="T5" fmla="*/ 2699 h 10"/>
              <a:gd name="T6" fmla="*/ 5373 w 13"/>
              <a:gd name="T7" fmla="*/ 13494 h 10"/>
              <a:gd name="T8" fmla="*/ 24179 w 13"/>
              <a:gd name="T9" fmla="*/ 24289 h 10"/>
              <a:gd name="T10" fmla="*/ 34925 w 13"/>
              <a:gd name="T11" fmla="*/ 21590 h 10"/>
              <a:gd name="T12" fmla="*/ 32238 w 13"/>
              <a:gd name="T13" fmla="*/ 13494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12" y="5"/>
                </a:moveTo>
                <a:cubicBezTo>
                  <a:pt x="4" y="0"/>
                  <a:pt x="4" y="0"/>
                  <a:pt x="4" y="0"/>
                </a:cubicBezTo>
                <a:cubicBezTo>
                  <a:pt x="3" y="0"/>
                  <a:pt x="1" y="0"/>
                  <a:pt x="1" y="1"/>
                </a:cubicBezTo>
                <a:cubicBezTo>
                  <a:pt x="0" y="2"/>
                  <a:pt x="0" y="4"/>
                  <a:pt x="2" y="5"/>
                </a:cubicBezTo>
                <a:cubicBezTo>
                  <a:pt x="9" y="9"/>
                  <a:pt x="9" y="9"/>
                  <a:pt x="9" y="9"/>
                </a:cubicBezTo>
                <a:cubicBezTo>
                  <a:pt x="10" y="10"/>
                  <a:pt x="12" y="9"/>
                  <a:pt x="13" y="8"/>
                </a:cubicBezTo>
                <a:cubicBezTo>
                  <a:pt x="13" y="7"/>
                  <a:pt x="13" y="5"/>
                  <a:pt x="12" y="5"/>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7" name="Freeform 47"/>
          <p:cNvSpPr>
            <a:spLocks/>
          </p:cNvSpPr>
          <p:nvPr/>
        </p:nvSpPr>
        <p:spPr bwMode="auto">
          <a:xfrm>
            <a:off x="8491917" y="3842291"/>
            <a:ext cx="59142" cy="45701"/>
          </a:xfrm>
          <a:custGeom>
            <a:avLst/>
            <a:gdLst>
              <a:gd name="T0" fmla="*/ 24179 w 13"/>
              <a:gd name="T1" fmla="*/ 0 h 10"/>
              <a:gd name="T2" fmla="*/ 2687 w 13"/>
              <a:gd name="T3" fmla="*/ 13494 h 10"/>
              <a:gd name="T4" fmla="*/ 0 w 13"/>
              <a:gd name="T5" fmla="*/ 21590 h 10"/>
              <a:gd name="T6" fmla="*/ 10746 w 13"/>
              <a:gd name="T7" fmla="*/ 24289 h 10"/>
              <a:gd name="T8" fmla="*/ 29552 w 13"/>
              <a:gd name="T9" fmla="*/ 13494 h 10"/>
              <a:gd name="T10" fmla="*/ 32238 w 13"/>
              <a:gd name="T11" fmla="*/ 2699 h 10"/>
              <a:gd name="T12" fmla="*/ 24179 w 13"/>
              <a:gd name="T13" fmla="*/ 0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9" y="0"/>
                </a:moveTo>
                <a:cubicBezTo>
                  <a:pt x="1" y="5"/>
                  <a:pt x="1" y="5"/>
                  <a:pt x="1" y="5"/>
                </a:cubicBezTo>
                <a:cubicBezTo>
                  <a:pt x="0" y="5"/>
                  <a:pt x="0" y="7"/>
                  <a:pt x="0" y="8"/>
                </a:cubicBezTo>
                <a:cubicBezTo>
                  <a:pt x="1" y="9"/>
                  <a:pt x="3" y="10"/>
                  <a:pt x="4" y="9"/>
                </a:cubicBezTo>
                <a:cubicBezTo>
                  <a:pt x="11" y="5"/>
                  <a:pt x="11" y="5"/>
                  <a:pt x="11" y="5"/>
                </a:cubicBezTo>
                <a:cubicBezTo>
                  <a:pt x="13" y="4"/>
                  <a:pt x="13" y="2"/>
                  <a:pt x="12" y="1"/>
                </a:cubicBezTo>
                <a:cubicBezTo>
                  <a:pt x="12" y="0"/>
                  <a:pt x="10" y="0"/>
                  <a:pt x="9" y="0"/>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8" name="Freeform 48"/>
          <p:cNvSpPr>
            <a:spLocks/>
          </p:cNvSpPr>
          <p:nvPr/>
        </p:nvSpPr>
        <p:spPr bwMode="auto">
          <a:xfrm>
            <a:off x="9088711" y="3495506"/>
            <a:ext cx="59142" cy="45700"/>
          </a:xfrm>
          <a:custGeom>
            <a:avLst/>
            <a:gdLst>
              <a:gd name="T0" fmla="*/ 10746 w 13"/>
              <a:gd name="T1" fmla="*/ 24288 h 10"/>
              <a:gd name="T2" fmla="*/ 32238 w 13"/>
              <a:gd name="T3" fmla="*/ 13494 h 10"/>
              <a:gd name="T4" fmla="*/ 34925 w 13"/>
              <a:gd name="T5" fmla="*/ 2699 h 10"/>
              <a:gd name="T6" fmla="*/ 24179 w 13"/>
              <a:gd name="T7" fmla="*/ 0 h 10"/>
              <a:gd name="T8" fmla="*/ 5373 w 13"/>
              <a:gd name="T9" fmla="*/ 13494 h 10"/>
              <a:gd name="T10" fmla="*/ 2687 w 13"/>
              <a:gd name="T11" fmla="*/ 21590 h 10"/>
              <a:gd name="T12" fmla="*/ 10746 w 13"/>
              <a:gd name="T13" fmla="*/ 24288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4" y="9"/>
                </a:moveTo>
                <a:cubicBezTo>
                  <a:pt x="12" y="5"/>
                  <a:pt x="12" y="5"/>
                  <a:pt x="12" y="5"/>
                </a:cubicBezTo>
                <a:cubicBezTo>
                  <a:pt x="13" y="4"/>
                  <a:pt x="13" y="3"/>
                  <a:pt x="13" y="1"/>
                </a:cubicBezTo>
                <a:cubicBezTo>
                  <a:pt x="12" y="0"/>
                  <a:pt x="10" y="0"/>
                  <a:pt x="9" y="0"/>
                </a:cubicBezTo>
                <a:cubicBezTo>
                  <a:pt x="2" y="5"/>
                  <a:pt x="2" y="5"/>
                  <a:pt x="2" y="5"/>
                </a:cubicBezTo>
                <a:cubicBezTo>
                  <a:pt x="0" y="5"/>
                  <a:pt x="0" y="7"/>
                  <a:pt x="1" y="8"/>
                </a:cubicBezTo>
                <a:cubicBezTo>
                  <a:pt x="1" y="9"/>
                  <a:pt x="3" y="10"/>
                  <a:pt x="4" y="9"/>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09" name="Freeform 49"/>
          <p:cNvSpPr>
            <a:spLocks/>
          </p:cNvSpPr>
          <p:nvPr/>
        </p:nvSpPr>
        <p:spPr bwMode="auto">
          <a:xfrm>
            <a:off x="8623642" y="3960575"/>
            <a:ext cx="45700" cy="59142"/>
          </a:xfrm>
          <a:custGeom>
            <a:avLst/>
            <a:gdLst>
              <a:gd name="T0" fmla="*/ 21590 w 10"/>
              <a:gd name="T1" fmla="*/ 0 h 13"/>
              <a:gd name="T2" fmla="*/ 13494 w 10"/>
              <a:gd name="T3" fmla="*/ 2687 h 13"/>
              <a:gd name="T4" fmla="*/ 2699 w 10"/>
              <a:gd name="T5" fmla="*/ 24179 h 13"/>
              <a:gd name="T6" fmla="*/ 5397 w 10"/>
              <a:gd name="T7" fmla="*/ 32238 h 13"/>
              <a:gd name="T8" fmla="*/ 13494 w 10"/>
              <a:gd name="T9" fmla="*/ 29552 h 13"/>
              <a:gd name="T10" fmla="*/ 24288 w 10"/>
              <a:gd name="T11" fmla="*/ 10746 h 13"/>
              <a:gd name="T12" fmla="*/ 21590 w 10"/>
              <a:gd name="T13" fmla="*/ 0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8" y="0"/>
                </a:moveTo>
                <a:cubicBezTo>
                  <a:pt x="7" y="0"/>
                  <a:pt x="6" y="0"/>
                  <a:pt x="5" y="1"/>
                </a:cubicBezTo>
                <a:cubicBezTo>
                  <a:pt x="1" y="9"/>
                  <a:pt x="1" y="9"/>
                  <a:pt x="1" y="9"/>
                </a:cubicBezTo>
                <a:cubicBezTo>
                  <a:pt x="0" y="10"/>
                  <a:pt x="0" y="12"/>
                  <a:pt x="2" y="12"/>
                </a:cubicBezTo>
                <a:cubicBezTo>
                  <a:pt x="3" y="13"/>
                  <a:pt x="4" y="13"/>
                  <a:pt x="5" y="11"/>
                </a:cubicBezTo>
                <a:cubicBezTo>
                  <a:pt x="9" y="4"/>
                  <a:pt x="9" y="4"/>
                  <a:pt x="9" y="4"/>
                </a:cubicBezTo>
                <a:cubicBezTo>
                  <a:pt x="10" y="3"/>
                  <a:pt x="10" y="1"/>
                  <a:pt x="8" y="0"/>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10" name="Freeform 50"/>
          <p:cNvSpPr>
            <a:spLocks/>
          </p:cNvSpPr>
          <p:nvPr/>
        </p:nvSpPr>
        <p:spPr bwMode="auto">
          <a:xfrm>
            <a:off x="8970427" y="3358404"/>
            <a:ext cx="45701" cy="64518"/>
          </a:xfrm>
          <a:custGeom>
            <a:avLst/>
            <a:gdLst>
              <a:gd name="T0" fmla="*/ 2699 w 10"/>
              <a:gd name="T1" fmla="*/ 35379 h 14"/>
              <a:gd name="T2" fmla="*/ 13494 w 10"/>
              <a:gd name="T3" fmla="*/ 32657 h 14"/>
              <a:gd name="T4" fmla="*/ 24289 w 10"/>
              <a:gd name="T5" fmla="*/ 13607 h 14"/>
              <a:gd name="T6" fmla="*/ 21590 w 10"/>
              <a:gd name="T7" fmla="*/ 2721 h 14"/>
              <a:gd name="T8" fmla="*/ 13494 w 10"/>
              <a:gd name="T9" fmla="*/ 5443 h 14"/>
              <a:gd name="T10" fmla="*/ 2699 w 10"/>
              <a:gd name="T11" fmla="*/ 24493 h 14"/>
              <a:gd name="T12" fmla="*/ 2699 w 10"/>
              <a:gd name="T13" fmla="*/ 35379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1" y="13"/>
                </a:moveTo>
                <a:cubicBezTo>
                  <a:pt x="3" y="14"/>
                  <a:pt x="4" y="13"/>
                  <a:pt x="5" y="12"/>
                </a:cubicBezTo>
                <a:cubicBezTo>
                  <a:pt x="9" y="5"/>
                  <a:pt x="9" y="5"/>
                  <a:pt x="9" y="5"/>
                </a:cubicBezTo>
                <a:cubicBezTo>
                  <a:pt x="10" y="3"/>
                  <a:pt x="10" y="2"/>
                  <a:pt x="8" y="1"/>
                </a:cubicBezTo>
                <a:cubicBezTo>
                  <a:pt x="7" y="0"/>
                  <a:pt x="6" y="1"/>
                  <a:pt x="5" y="2"/>
                </a:cubicBezTo>
                <a:cubicBezTo>
                  <a:pt x="1" y="9"/>
                  <a:pt x="1" y="9"/>
                  <a:pt x="1" y="9"/>
                </a:cubicBezTo>
                <a:cubicBezTo>
                  <a:pt x="0" y="11"/>
                  <a:pt x="0" y="12"/>
                  <a:pt x="1" y="13"/>
                </a:cubicBez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11" name="Freeform 51"/>
          <p:cNvSpPr>
            <a:spLocks noEditPoints="1"/>
          </p:cNvSpPr>
          <p:nvPr/>
        </p:nvSpPr>
        <p:spPr bwMode="auto">
          <a:xfrm>
            <a:off x="4373501" y="7898878"/>
            <a:ext cx="1005410" cy="701635"/>
          </a:xfrm>
          <a:custGeom>
            <a:avLst/>
            <a:gdLst>
              <a:gd name="T0" fmla="*/ 448652 w 221"/>
              <a:gd name="T1" fmla="*/ 164120 h 154"/>
              <a:gd name="T2" fmla="*/ 593725 w 221"/>
              <a:gd name="T3" fmla="*/ 191026 h 154"/>
              <a:gd name="T4" fmla="*/ 539994 w 221"/>
              <a:gd name="T5" fmla="*/ 142596 h 154"/>
              <a:gd name="T6" fmla="*/ 550740 w 221"/>
              <a:gd name="T7" fmla="*/ 139906 h 154"/>
              <a:gd name="T8" fmla="*/ 558800 w 221"/>
              <a:gd name="T9" fmla="*/ 126453 h 154"/>
              <a:gd name="T10" fmla="*/ 548054 w 221"/>
              <a:gd name="T11" fmla="*/ 118382 h 154"/>
              <a:gd name="T12" fmla="*/ 534621 w 221"/>
              <a:gd name="T13" fmla="*/ 121072 h 154"/>
              <a:gd name="T14" fmla="*/ 564173 w 221"/>
              <a:gd name="T15" fmla="*/ 53810 h 154"/>
              <a:gd name="T16" fmla="*/ 443279 w 221"/>
              <a:gd name="T17" fmla="*/ 142596 h 154"/>
              <a:gd name="T18" fmla="*/ 405667 w 221"/>
              <a:gd name="T19" fmla="*/ 150668 h 154"/>
              <a:gd name="T20" fmla="*/ 206863 w 221"/>
              <a:gd name="T21" fmla="*/ 0 h 154"/>
              <a:gd name="T22" fmla="*/ 0 w 221"/>
              <a:gd name="T23" fmla="*/ 207169 h 154"/>
              <a:gd name="T24" fmla="*/ 206863 w 221"/>
              <a:gd name="T25" fmla="*/ 414337 h 154"/>
              <a:gd name="T26" fmla="*/ 413727 w 221"/>
              <a:gd name="T27" fmla="*/ 207169 h 154"/>
              <a:gd name="T28" fmla="*/ 411040 w 221"/>
              <a:gd name="T29" fmla="*/ 172192 h 154"/>
              <a:gd name="T30" fmla="*/ 448652 w 221"/>
              <a:gd name="T31" fmla="*/ 164120 h 154"/>
              <a:gd name="T32" fmla="*/ 378802 w 221"/>
              <a:gd name="T33" fmla="*/ 207169 h 154"/>
              <a:gd name="T34" fmla="*/ 206863 w 221"/>
              <a:gd name="T35" fmla="*/ 382051 h 154"/>
              <a:gd name="T36" fmla="*/ 34925 w 221"/>
              <a:gd name="T37" fmla="*/ 207169 h 154"/>
              <a:gd name="T38" fmla="*/ 206863 w 221"/>
              <a:gd name="T39" fmla="*/ 34976 h 154"/>
              <a:gd name="T40" fmla="*/ 373429 w 221"/>
              <a:gd name="T41" fmla="*/ 158739 h 154"/>
              <a:gd name="T42" fmla="*/ 327758 w 221"/>
              <a:gd name="T43" fmla="*/ 169501 h 154"/>
              <a:gd name="T44" fmla="*/ 206863 w 221"/>
              <a:gd name="T45" fmla="*/ 83405 h 154"/>
              <a:gd name="T46" fmla="*/ 80596 w 221"/>
              <a:gd name="T47" fmla="*/ 207169 h 154"/>
              <a:gd name="T48" fmla="*/ 206863 w 221"/>
              <a:gd name="T49" fmla="*/ 333622 h 154"/>
              <a:gd name="T50" fmla="*/ 333131 w 221"/>
              <a:gd name="T51" fmla="*/ 207169 h 154"/>
              <a:gd name="T52" fmla="*/ 330444 w 221"/>
              <a:gd name="T53" fmla="*/ 191026 h 154"/>
              <a:gd name="T54" fmla="*/ 376115 w 221"/>
              <a:gd name="T55" fmla="*/ 180264 h 154"/>
              <a:gd name="T56" fmla="*/ 378802 w 221"/>
              <a:gd name="T57" fmla="*/ 207169 h 154"/>
              <a:gd name="T58" fmla="*/ 247162 w 221"/>
              <a:gd name="T59" fmla="*/ 188335 h 154"/>
              <a:gd name="T60" fmla="*/ 206863 w 221"/>
              <a:gd name="T61" fmla="*/ 164120 h 154"/>
              <a:gd name="T62" fmla="*/ 161192 w 221"/>
              <a:gd name="T63" fmla="*/ 207169 h 154"/>
              <a:gd name="T64" fmla="*/ 206863 w 221"/>
              <a:gd name="T65" fmla="*/ 252907 h 154"/>
              <a:gd name="T66" fmla="*/ 252535 w 221"/>
              <a:gd name="T67" fmla="*/ 207169 h 154"/>
              <a:gd name="T68" fmla="*/ 298206 w 221"/>
              <a:gd name="T69" fmla="*/ 196407 h 154"/>
              <a:gd name="T70" fmla="*/ 298206 w 221"/>
              <a:gd name="T71" fmla="*/ 207169 h 154"/>
              <a:gd name="T72" fmla="*/ 206863 w 221"/>
              <a:gd name="T73" fmla="*/ 301336 h 154"/>
              <a:gd name="T74" fmla="*/ 115521 w 221"/>
              <a:gd name="T75" fmla="*/ 207169 h 154"/>
              <a:gd name="T76" fmla="*/ 206863 w 221"/>
              <a:gd name="T77" fmla="*/ 115691 h 154"/>
              <a:gd name="T78" fmla="*/ 292833 w 221"/>
              <a:gd name="T79" fmla="*/ 177573 h 154"/>
              <a:gd name="T80" fmla="*/ 247162 w 221"/>
              <a:gd name="T81" fmla="*/ 188335 h 1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1"/>
              <a:gd name="T124" fmla="*/ 0 h 154"/>
              <a:gd name="T125" fmla="*/ 221 w 221"/>
              <a:gd name="T126" fmla="*/ 154 h 1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1" h="154">
                <a:moveTo>
                  <a:pt x="167" y="61"/>
                </a:moveTo>
                <a:cubicBezTo>
                  <a:pt x="221" y="71"/>
                  <a:pt x="221" y="71"/>
                  <a:pt x="221" y="71"/>
                </a:cubicBezTo>
                <a:cubicBezTo>
                  <a:pt x="201" y="53"/>
                  <a:pt x="201" y="53"/>
                  <a:pt x="201" y="53"/>
                </a:cubicBezTo>
                <a:cubicBezTo>
                  <a:pt x="205" y="52"/>
                  <a:pt x="205" y="52"/>
                  <a:pt x="205" y="52"/>
                </a:cubicBezTo>
                <a:cubicBezTo>
                  <a:pt x="207" y="52"/>
                  <a:pt x="209" y="49"/>
                  <a:pt x="208" y="47"/>
                </a:cubicBezTo>
                <a:cubicBezTo>
                  <a:pt x="208" y="45"/>
                  <a:pt x="206" y="44"/>
                  <a:pt x="204" y="44"/>
                </a:cubicBezTo>
                <a:cubicBezTo>
                  <a:pt x="199" y="45"/>
                  <a:pt x="199" y="45"/>
                  <a:pt x="199" y="45"/>
                </a:cubicBezTo>
                <a:cubicBezTo>
                  <a:pt x="210" y="20"/>
                  <a:pt x="210" y="20"/>
                  <a:pt x="210" y="20"/>
                </a:cubicBezTo>
                <a:cubicBezTo>
                  <a:pt x="165" y="53"/>
                  <a:pt x="165" y="53"/>
                  <a:pt x="165" y="53"/>
                </a:cubicBezTo>
                <a:cubicBezTo>
                  <a:pt x="151" y="56"/>
                  <a:pt x="151" y="56"/>
                  <a:pt x="151" y="56"/>
                </a:cubicBezTo>
                <a:cubicBezTo>
                  <a:pt x="142" y="24"/>
                  <a:pt x="112" y="0"/>
                  <a:pt x="77" y="0"/>
                </a:cubicBezTo>
                <a:cubicBezTo>
                  <a:pt x="34" y="0"/>
                  <a:pt x="0" y="35"/>
                  <a:pt x="0" y="77"/>
                </a:cubicBezTo>
                <a:cubicBezTo>
                  <a:pt x="0" y="120"/>
                  <a:pt x="34" y="154"/>
                  <a:pt x="77" y="154"/>
                </a:cubicBezTo>
                <a:cubicBezTo>
                  <a:pt x="119" y="154"/>
                  <a:pt x="154" y="120"/>
                  <a:pt x="154" y="77"/>
                </a:cubicBezTo>
                <a:cubicBezTo>
                  <a:pt x="154" y="73"/>
                  <a:pt x="154" y="68"/>
                  <a:pt x="153" y="64"/>
                </a:cubicBezTo>
                <a:lnTo>
                  <a:pt x="167" y="61"/>
                </a:lnTo>
                <a:close/>
                <a:moveTo>
                  <a:pt x="141" y="77"/>
                </a:moveTo>
                <a:cubicBezTo>
                  <a:pt x="141" y="113"/>
                  <a:pt x="112" y="142"/>
                  <a:pt x="77" y="142"/>
                </a:cubicBezTo>
                <a:cubicBezTo>
                  <a:pt x="41" y="142"/>
                  <a:pt x="13" y="113"/>
                  <a:pt x="13" y="77"/>
                </a:cubicBezTo>
                <a:cubicBezTo>
                  <a:pt x="13" y="42"/>
                  <a:pt x="41" y="13"/>
                  <a:pt x="77" y="13"/>
                </a:cubicBezTo>
                <a:cubicBezTo>
                  <a:pt x="106" y="13"/>
                  <a:pt x="131" y="32"/>
                  <a:pt x="139" y="59"/>
                </a:cubicBezTo>
                <a:cubicBezTo>
                  <a:pt x="122" y="63"/>
                  <a:pt x="122" y="63"/>
                  <a:pt x="122" y="63"/>
                </a:cubicBezTo>
                <a:cubicBezTo>
                  <a:pt x="115" y="44"/>
                  <a:pt x="98" y="31"/>
                  <a:pt x="77" y="31"/>
                </a:cubicBezTo>
                <a:cubicBezTo>
                  <a:pt x="51" y="31"/>
                  <a:pt x="30" y="52"/>
                  <a:pt x="30" y="77"/>
                </a:cubicBezTo>
                <a:cubicBezTo>
                  <a:pt x="30" y="103"/>
                  <a:pt x="51" y="124"/>
                  <a:pt x="77" y="124"/>
                </a:cubicBezTo>
                <a:cubicBezTo>
                  <a:pt x="103" y="124"/>
                  <a:pt x="124" y="103"/>
                  <a:pt x="124" y="77"/>
                </a:cubicBezTo>
                <a:cubicBezTo>
                  <a:pt x="124" y="75"/>
                  <a:pt x="124" y="73"/>
                  <a:pt x="123" y="71"/>
                </a:cubicBezTo>
                <a:cubicBezTo>
                  <a:pt x="140" y="67"/>
                  <a:pt x="140" y="67"/>
                  <a:pt x="140" y="67"/>
                </a:cubicBezTo>
                <a:cubicBezTo>
                  <a:pt x="141" y="70"/>
                  <a:pt x="141" y="74"/>
                  <a:pt x="141" y="77"/>
                </a:cubicBezTo>
                <a:close/>
                <a:moveTo>
                  <a:pt x="92" y="70"/>
                </a:moveTo>
                <a:cubicBezTo>
                  <a:pt x="89" y="64"/>
                  <a:pt x="83" y="61"/>
                  <a:pt x="77" y="61"/>
                </a:cubicBezTo>
                <a:cubicBezTo>
                  <a:pt x="68" y="61"/>
                  <a:pt x="60" y="68"/>
                  <a:pt x="60" y="77"/>
                </a:cubicBezTo>
                <a:cubicBezTo>
                  <a:pt x="60" y="87"/>
                  <a:pt x="68" y="94"/>
                  <a:pt x="77" y="94"/>
                </a:cubicBezTo>
                <a:cubicBezTo>
                  <a:pt x="86" y="94"/>
                  <a:pt x="94" y="87"/>
                  <a:pt x="94" y="77"/>
                </a:cubicBezTo>
                <a:cubicBezTo>
                  <a:pt x="111" y="73"/>
                  <a:pt x="111" y="73"/>
                  <a:pt x="111" y="73"/>
                </a:cubicBezTo>
                <a:cubicBezTo>
                  <a:pt x="111" y="75"/>
                  <a:pt x="111" y="76"/>
                  <a:pt x="111" y="77"/>
                </a:cubicBezTo>
                <a:cubicBezTo>
                  <a:pt x="111" y="96"/>
                  <a:pt x="96" y="112"/>
                  <a:pt x="77" y="112"/>
                </a:cubicBezTo>
                <a:cubicBezTo>
                  <a:pt x="58" y="112"/>
                  <a:pt x="43" y="96"/>
                  <a:pt x="43" y="77"/>
                </a:cubicBezTo>
                <a:cubicBezTo>
                  <a:pt x="43" y="59"/>
                  <a:pt x="58" y="43"/>
                  <a:pt x="77" y="43"/>
                </a:cubicBezTo>
                <a:cubicBezTo>
                  <a:pt x="92" y="43"/>
                  <a:pt x="104" y="53"/>
                  <a:pt x="109" y="66"/>
                </a:cubicBezTo>
                <a:lnTo>
                  <a:pt x="92" y="70"/>
                </a:lnTo>
                <a:close/>
              </a:path>
            </a:pathLst>
          </a:custGeom>
          <a:solidFill>
            <a:srgbClr val="5686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dirty="0">
              <a:ea typeface="Nanum Gothic Regular" charset="-127"/>
            </a:endParaRPr>
          </a:p>
        </p:txBody>
      </p:sp>
      <p:sp>
        <p:nvSpPr>
          <p:cNvPr id="112" name="직사각형 55"/>
          <p:cNvSpPr>
            <a:spLocks noChangeArrowheads="1"/>
          </p:cNvSpPr>
          <p:nvPr/>
        </p:nvSpPr>
        <p:spPr bwMode="auto">
          <a:xfrm>
            <a:off x="11021571" y="4655526"/>
            <a:ext cx="117776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defRPr/>
            </a:pPr>
            <a:r>
              <a:rPr lang="en-US" altLang="ko-KR" dirty="0">
                <a:solidFill>
                  <a:srgbClr val="002856"/>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pc="-15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113" name="직사각형 56"/>
          <p:cNvSpPr>
            <a:spLocks noChangeArrowheads="1"/>
          </p:cNvSpPr>
          <p:nvPr/>
        </p:nvSpPr>
        <p:spPr bwMode="auto">
          <a:xfrm>
            <a:off x="10307893" y="6713943"/>
            <a:ext cx="124913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defRPr/>
            </a:pPr>
            <a:r>
              <a:rPr lang="en-US" altLang="ko-KR" dirty="0">
                <a:solidFill>
                  <a:srgbClr val="002856"/>
                </a:solidFill>
                <a:latin typeface="나눔고딕" panose="020D0604000000000000" pitchFamily="50" charset="-127"/>
                <a:ea typeface="나눔고딕" panose="020D0604000000000000" pitchFamily="50" charset="-127"/>
                <a:cs typeface="NanumGothic Regular" charset="-127"/>
              </a:rPr>
              <a:t>UNIST will promote excellence in science and technology by improving our quality of research.</a:t>
            </a:r>
            <a:endParaRPr lang="en-US" altLang="ko-KR" spc="-15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3" name="직사각형 2"/>
          <p:cNvSpPr/>
          <p:nvPr/>
        </p:nvSpPr>
        <p:spPr>
          <a:xfrm>
            <a:off x="9115595" y="8978341"/>
            <a:ext cx="13683675" cy="1200329"/>
          </a:xfrm>
          <a:prstGeom prst="rect">
            <a:avLst/>
          </a:prstGeom>
        </p:spPr>
        <p:txBody>
          <a:bodyPr wrap="square">
            <a:spAutoFit/>
          </a:bodyPr>
          <a:lstStyle/>
          <a:p>
            <a:pPr>
              <a:defRPr/>
            </a:pPr>
            <a:r>
              <a:rPr lang="en-US" altLang="ko-KR" dirty="0">
                <a:solidFill>
                  <a:srgbClr val="002856"/>
                </a:solidFill>
                <a:latin typeface="나눔고딕" panose="020D0604000000000000" pitchFamily="50" charset="-127"/>
                <a:ea typeface="나눔고딕" panose="020D0604000000000000" pitchFamily="50" charset="-127"/>
                <a:cs typeface="NanumGothic Regular" charset="-127"/>
              </a:rPr>
              <a:t>UNIST will establish successful role models for startups and academy-industry partnership.</a:t>
            </a:r>
            <a:endParaRPr lang="en-US" altLang="ko-KR" spc="-150" dirty="0">
              <a:solidFill>
                <a:srgbClr val="002856"/>
              </a:solidFill>
              <a:latin typeface="나눔고딕" panose="020D0604000000000000" pitchFamily="50" charset="-127"/>
              <a:ea typeface="나눔고딕" panose="020D0604000000000000" pitchFamily="50" charset="-127"/>
              <a:cs typeface="NanumGothic Regular" charset="-127"/>
            </a:endParaRPr>
          </a:p>
        </p:txBody>
      </p:sp>
      <p:pic>
        <p:nvPicPr>
          <p:cNvPr id="82" name="그림 81"/>
          <p:cNvPicPr>
            <a:picLocks noChangeAspect="1"/>
          </p:cNvPicPr>
          <p:nvPr/>
        </p:nvPicPr>
        <p:blipFill>
          <a:blip r:embed="rId4"/>
          <a:stretch>
            <a:fillRect/>
          </a:stretch>
        </p:blipFill>
        <p:spPr>
          <a:xfrm>
            <a:off x="19254652" y="12926614"/>
            <a:ext cx="2853370" cy="301642"/>
          </a:xfrm>
          <a:prstGeom prst="rect">
            <a:avLst/>
          </a:prstGeom>
        </p:spPr>
      </p:pic>
      <p:pic>
        <p:nvPicPr>
          <p:cNvPr id="83" name="그림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11" y="12892432"/>
            <a:ext cx="2152352" cy="370006"/>
          </a:xfrm>
          <a:prstGeom prst="rect">
            <a:avLst/>
          </a:prstGeom>
        </p:spPr>
      </p:pic>
      <p:sp>
        <p:nvSpPr>
          <p:cNvPr id="2" name="텍스트 상자 1"/>
          <p:cNvSpPr txBox="1"/>
          <p:nvPr/>
        </p:nvSpPr>
        <p:spPr>
          <a:xfrm>
            <a:off x="21208181" y="16429703"/>
            <a:ext cx="184731" cy="646331"/>
          </a:xfrm>
          <a:prstGeom prst="rect">
            <a:avLst/>
          </a:prstGeom>
          <a:noFill/>
        </p:spPr>
        <p:txBody>
          <a:bodyPr wrap="none" rtlCol="0">
            <a:spAutoFit/>
          </a:bodyPr>
          <a:lstStyle/>
          <a:p>
            <a:endParaRPr kumimoji="1" lang="ko-KR" altLang="en-US" dirty="0">
              <a:ea typeface="Nanum Gothic Regular" charset="-127"/>
            </a:endParaRPr>
          </a:p>
        </p:txBody>
      </p:sp>
    </p:spTree>
    <p:extLst>
      <p:ext uri="{BB962C8B-B14F-4D97-AF65-F5344CB8AC3E}">
        <p14:creationId xmlns:p14="http://schemas.microsoft.com/office/powerpoint/2010/main" val="1113711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1177</TotalTime>
  <Words>500</Words>
  <Application>Microsoft Macintosh PowerPoint</Application>
  <PresentationFormat>Custom</PresentationFormat>
  <Paragraphs>116</Paragraphs>
  <Slides>10</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Calibri</vt:lpstr>
      <vt:lpstr>Calibri Light</vt:lpstr>
      <vt:lpstr>Nanum Gothic Bold</vt:lpstr>
      <vt:lpstr>Nanum Gothic ExtraBold</vt:lpstr>
      <vt:lpstr>Nanum Gothic Regular</vt:lpstr>
      <vt:lpstr>NanumGothic Regular</vt:lpstr>
      <vt:lpstr>Rix모던고딕 M</vt:lpstr>
      <vt:lpstr>나눔고딕</vt:lpstr>
      <vt:lpstr>나눔고딕 ExtraBold</vt:lpstr>
      <vt:lpstr>Arial</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Microsoft Office 사용자</dc:creator>
  <cp:lastModifiedBy>박혜지</cp:lastModifiedBy>
  <cp:revision>67</cp:revision>
  <dcterms:created xsi:type="dcterms:W3CDTF">2017-02-16T07:20:56Z</dcterms:created>
  <dcterms:modified xsi:type="dcterms:W3CDTF">2018-10-24T07:57:18Z</dcterms:modified>
</cp:coreProperties>
</file>