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1" r:id="rId2"/>
    <p:sldId id="272" r:id="rId3"/>
    <p:sldId id="267" r:id="rId4"/>
    <p:sldId id="257" r:id="rId5"/>
    <p:sldId id="269" r:id="rId6"/>
    <p:sldId id="268" r:id="rId7"/>
    <p:sldId id="260" r:id="rId8"/>
    <p:sldId id="263" r:id="rId9"/>
    <p:sldId id="264" r:id="rId10"/>
    <p:sldId id="265" r:id="rId11"/>
  </p:sldIdLst>
  <p:sldSz cx="24382413" cy="13716000"/>
  <p:notesSz cx="6858000" cy="9144000"/>
  <p:defaultTextStyle>
    <a:defPPr>
      <a:defRPr lang="ko-KR"/>
    </a:defPPr>
    <a:lvl1pPr marL="0" algn="l" defTabSz="1828709" rtl="0" eaLnBrk="1" latinLnBrk="1" hangingPunct="1">
      <a:defRPr sz="3600" kern="1200">
        <a:solidFill>
          <a:schemeClr val="tx1"/>
        </a:solidFill>
        <a:latin typeface="+mn-lt"/>
        <a:ea typeface="+mn-ea"/>
        <a:cs typeface="+mn-cs"/>
      </a:defRPr>
    </a:lvl1pPr>
    <a:lvl2pPr marL="914354" algn="l" defTabSz="1828709" rtl="0" eaLnBrk="1" latinLnBrk="1" hangingPunct="1">
      <a:defRPr sz="3600" kern="1200">
        <a:solidFill>
          <a:schemeClr val="tx1"/>
        </a:solidFill>
        <a:latin typeface="+mn-lt"/>
        <a:ea typeface="+mn-ea"/>
        <a:cs typeface="+mn-cs"/>
      </a:defRPr>
    </a:lvl2pPr>
    <a:lvl3pPr marL="1828709" algn="l" defTabSz="1828709" rtl="0" eaLnBrk="1" latinLnBrk="1" hangingPunct="1">
      <a:defRPr sz="3600" kern="1200">
        <a:solidFill>
          <a:schemeClr val="tx1"/>
        </a:solidFill>
        <a:latin typeface="+mn-lt"/>
        <a:ea typeface="+mn-ea"/>
        <a:cs typeface="+mn-cs"/>
      </a:defRPr>
    </a:lvl3pPr>
    <a:lvl4pPr marL="2743063" algn="l" defTabSz="1828709" rtl="0" eaLnBrk="1" latinLnBrk="1" hangingPunct="1">
      <a:defRPr sz="3600" kern="1200">
        <a:solidFill>
          <a:schemeClr val="tx1"/>
        </a:solidFill>
        <a:latin typeface="+mn-lt"/>
        <a:ea typeface="+mn-ea"/>
        <a:cs typeface="+mn-cs"/>
      </a:defRPr>
    </a:lvl4pPr>
    <a:lvl5pPr marL="3657417" algn="l" defTabSz="1828709" rtl="0" eaLnBrk="1" latinLnBrk="1" hangingPunct="1">
      <a:defRPr sz="3600" kern="1200">
        <a:solidFill>
          <a:schemeClr val="tx1"/>
        </a:solidFill>
        <a:latin typeface="+mn-lt"/>
        <a:ea typeface="+mn-ea"/>
        <a:cs typeface="+mn-cs"/>
      </a:defRPr>
    </a:lvl5pPr>
    <a:lvl6pPr marL="4571771" algn="l" defTabSz="1828709" rtl="0" eaLnBrk="1" latinLnBrk="1" hangingPunct="1">
      <a:defRPr sz="3600" kern="1200">
        <a:solidFill>
          <a:schemeClr val="tx1"/>
        </a:solidFill>
        <a:latin typeface="+mn-lt"/>
        <a:ea typeface="+mn-ea"/>
        <a:cs typeface="+mn-cs"/>
      </a:defRPr>
    </a:lvl6pPr>
    <a:lvl7pPr marL="5486126" algn="l" defTabSz="1828709" rtl="0" eaLnBrk="1" latinLnBrk="1" hangingPunct="1">
      <a:defRPr sz="3600" kern="1200">
        <a:solidFill>
          <a:schemeClr val="tx1"/>
        </a:solidFill>
        <a:latin typeface="+mn-lt"/>
        <a:ea typeface="+mn-ea"/>
        <a:cs typeface="+mn-cs"/>
      </a:defRPr>
    </a:lvl7pPr>
    <a:lvl8pPr marL="6400480" algn="l" defTabSz="1828709" rtl="0" eaLnBrk="1" latinLnBrk="1" hangingPunct="1">
      <a:defRPr sz="3600" kern="1200">
        <a:solidFill>
          <a:schemeClr val="tx1"/>
        </a:solidFill>
        <a:latin typeface="+mn-lt"/>
        <a:ea typeface="+mn-ea"/>
        <a:cs typeface="+mn-cs"/>
      </a:defRPr>
    </a:lvl8pPr>
    <a:lvl9pPr marL="7314834" algn="l" defTabSz="1828709" rtl="0" eaLnBrk="1" latinLnBrk="1"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C0C2"/>
    <a:srgbClr val="1CCFC9"/>
    <a:srgbClr val="002856"/>
    <a:srgbClr val="DAF2F4"/>
    <a:srgbClr val="A2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74"/>
    <p:restoredTop sz="94686"/>
  </p:normalViewPr>
  <p:slideViewPr>
    <p:cSldViewPr snapToGrid="0" snapToObjects="1">
      <p:cViewPr varScale="1">
        <p:scale>
          <a:sx n="61" d="100"/>
          <a:sy n="61" d="100"/>
        </p:scale>
        <p:origin x="28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ko-KR" altLang="en-US" smtClean="0"/>
              <a:t>마스터 제목 스타일 편집</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89948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28319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588976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5448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ko-KR" altLang="en-US" smtClean="0"/>
              <a:t>마스터 텍스트 스타일을 편집하려면 클릭</a:t>
            </a:r>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6996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269293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ko-KR" altLang="en-US" smtClean="0"/>
              <a:t>마스터 텍스트 스타일을 편집하려면 클릭</a:t>
            </a:r>
          </a:p>
        </p:txBody>
      </p:sp>
      <p:sp>
        <p:nvSpPr>
          <p:cNvPr id="4" name="Content Placeholder 3"/>
          <p:cNvSpPr>
            <a:spLocks noGrp="1"/>
          </p:cNvSpPr>
          <p:nvPr>
            <p:ph sz="half" idx="2"/>
          </p:nvPr>
        </p:nvSpPr>
        <p:spPr>
          <a:xfrm>
            <a:off x="1679467" y="5010150"/>
            <a:ext cx="10314903" cy="73691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ko-KR" altLang="en-US" smtClean="0"/>
              <a:t>마스터 텍스트 스타일을 편집하려면 클릭</a:t>
            </a:r>
          </a:p>
        </p:txBody>
      </p:sp>
      <p:sp>
        <p:nvSpPr>
          <p:cNvPr id="6" name="Content Placeholder 5"/>
          <p:cNvSpPr>
            <a:spLocks noGrp="1"/>
          </p:cNvSpPr>
          <p:nvPr>
            <p:ph sz="quarter" idx="4"/>
          </p:nvPr>
        </p:nvSpPr>
        <p:spPr>
          <a:xfrm>
            <a:off x="12343597" y="5010150"/>
            <a:ext cx="10365701" cy="7369176"/>
          </a:xfrm>
        </p:spPr>
        <p:txBody>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7" name="Date Placeholder 6"/>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8" name="Footer Placeholder 7"/>
          <p:cNvSpPr>
            <a:spLocks noGrp="1"/>
          </p:cNvSpPr>
          <p:nvPr>
            <p:ph type="ftr" sz="quarter" idx="11"/>
          </p:nvPr>
        </p:nvSpPr>
        <p:spPr/>
        <p:txBody>
          <a:bodyPr/>
          <a:lstStyle/>
          <a:p>
            <a:endParaRPr kumimoji="1" lang="ko-KR" altLang="en-US"/>
          </a:p>
        </p:txBody>
      </p:sp>
      <p:sp>
        <p:nvSpPr>
          <p:cNvPr id="9" name="Slide Number Placeholder 8"/>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205584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4" name="Footer Placeholder 3"/>
          <p:cNvSpPr>
            <a:spLocks noGrp="1"/>
          </p:cNvSpPr>
          <p:nvPr>
            <p:ph type="ftr" sz="quarter" idx="11"/>
          </p:nvPr>
        </p:nvSpPr>
        <p:spPr/>
        <p:txBody>
          <a:bodyPr/>
          <a:lstStyle/>
          <a:p>
            <a:endParaRPr kumimoji="1" lang="ko-KR" altLang="en-US"/>
          </a:p>
        </p:txBody>
      </p:sp>
      <p:sp>
        <p:nvSpPr>
          <p:cNvPr id="5" name="Slide Number Placeholder 4"/>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76606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백지">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3" name="Footer Placeholder 2"/>
          <p:cNvSpPr>
            <a:spLocks noGrp="1"/>
          </p:cNvSpPr>
          <p:nvPr>
            <p:ph type="ftr" sz="quarter" idx="11"/>
          </p:nvPr>
        </p:nvSpPr>
        <p:spPr/>
        <p:txBody>
          <a:bodyPr/>
          <a:lstStyle/>
          <a:p>
            <a:endParaRPr kumimoji="1" lang="ko-KR" altLang="en-US"/>
          </a:p>
        </p:txBody>
      </p:sp>
      <p:sp>
        <p:nvSpPr>
          <p:cNvPr id="4" name="Slide Number Placeholder 3"/>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88891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ko-KR" altLang="en-US" smtClean="0"/>
              <a:t>마스터 제목 스타일 편집</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ko-KR" altLang="en-US" smtClean="0"/>
              <a:t>마스터 텍스트 스타일을 편집하려면 클릭</a:t>
            </a:r>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81913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ko-KR" altLang="en-US" smtClean="0"/>
              <a:t>그림을 개체 틀로 끌거나 아이콘을 클릭하여 추가</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ko-KR" altLang="en-US" smtClean="0"/>
              <a:t>마스터 텍스트 스타일을 편집하려면 클릭</a:t>
            </a:r>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2018. 10. 25.</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7752289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ko-KR" altLang="en-US" smtClean="0"/>
              <a:t>마스터 텍스트 스타일을 편집하려면 클릭</a:t>
            </a:r>
          </a:p>
          <a:p>
            <a:pPr lvl="1"/>
            <a:r>
              <a:rPr lang="ko-KR" altLang="en-US" smtClean="0"/>
              <a:t>두 번째 수준</a:t>
            </a:r>
          </a:p>
          <a:p>
            <a:pPr lvl="2"/>
            <a:r>
              <a:rPr lang="ko-KR" altLang="en-US" smtClean="0"/>
              <a:t>세 번째 수준</a:t>
            </a:r>
          </a:p>
          <a:p>
            <a:pPr lvl="3"/>
            <a:r>
              <a:rPr lang="ko-KR" altLang="en-US" smtClean="0"/>
              <a:t>네 번째 수준</a:t>
            </a:r>
          </a:p>
          <a:p>
            <a:pPr lvl="4"/>
            <a:r>
              <a:rPr lang="ko-KR" altLang="en-US" smtClean="0"/>
              <a:t>다섯 번째 수준</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A38826B7-21E3-C947-B317-9E30A7CD80BA}" type="datetimeFigureOut">
              <a:rPr kumimoji="1" lang="ko-KR" altLang="en-US" smtClean="0"/>
              <a:t>2018. 10. 25.</a:t>
            </a:fld>
            <a:endParaRPr kumimoji="1" lang="ko-KR" alt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kumimoji="1" lang="ko-KR" altLang="en-US"/>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181759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709" rtl="0" eaLnBrk="1" latinLnBrk="1"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1"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1"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1"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1" hangingPunct="1">
        <a:defRPr sz="3600" kern="1200">
          <a:solidFill>
            <a:schemeClr val="tx1"/>
          </a:solidFill>
          <a:latin typeface="+mn-lt"/>
          <a:ea typeface="+mn-ea"/>
          <a:cs typeface="+mn-cs"/>
        </a:defRPr>
      </a:lvl1pPr>
      <a:lvl2pPr marL="914354" algn="l" defTabSz="1828709" rtl="0" eaLnBrk="1" latinLnBrk="1" hangingPunct="1">
        <a:defRPr sz="3600" kern="1200">
          <a:solidFill>
            <a:schemeClr val="tx1"/>
          </a:solidFill>
          <a:latin typeface="+mn-lt"/>
          <a:ea typeface="+mn-ea"/>
          <a:cs typeface="+mn-cs"/>
        </a:defRPr>
      </a:lvl2pPr>
      <a:lvl3pPr marL="1828709" algn="l" defTabSz="1828709" rtl="0" eaLnBrk="1" latinLnBrk="1" hangingPunct="1">
        <a:defRPr sz="3600" kern="1200">
          <a:solidFill>
            <a:schemeClr val="tx1"/>
          </a:solidFill>
          <a:latin typeface="+mn-lt"/>
          <a:ea typeface="+mn-ea"/>
          <a:cs typeface="+mn-cs"/>
        </a:defRPr>
      </a:lvl3pPr>
      <a:lvl4pPr marL="2743063" algn="l" defTabSz="1828709" rtl="0" eaLnBrk="1" latinLnBrk="1" hangingPunct="1">
        <a:defRPr sz="3600" kern="1200">
          <a:solidFill>
            <a:schemeClr val="tx1"/>
          </a:solidFill>
          <a:latin typeface="+mn-lt"/>
          <a:ea typeface="+mn-ea"/>
          <a:cs typeface="+mn-cs"/>
        </a:defRPr>
      </a:lvl4pPr>
      <a:lvl5pPr marL="3657417" algn="l" defTabSz="1828709" rtl="0" eaLnBrk="1" latinLnBrk="1" hangingPunct="1">
        <a:defRPr sz="3600" kern="1200">
          <a:solidFill>
            <a:schemeClr val="tx1"/>
          </a:solidFill>
          <a:latin typeface="+mn-lt"/>
          <a:ea typeface="+mn-ea"/>
          <a:cs typeface="+mn-cs"/>
        </a:defRPr>
      </a:lvl5pPr>
      <a:lvl6pPr marL="4571771" algn="l" defTabSz="1828709" rtl="0" eaLnBrk="1" latinLnBrk="1" hangingPunct="1">
        <a:defRPr sz="3600" kern="1200">
          <a:solidFill>
            <a:schemeClr val="tx1"/>
          </a:solidFill>
          <a:latin typeface="+mn-lt"/>
          <a:ea typeface="+mn-ea"/>
          <a:cs typeface="+mn-cs"/>
        </a:defRPr>
      </a:lvl6pPr>
      <a:lvl7pPr marL="5486126" algn="l" defTabSz="1828709" rtl="0" eaLnBrk="1" latinLnBrk="1" hangingPunct="1">
        <a:defRPr sz="3600" kern="1200">
          <a:solidFill>
            <a:schemeClr val="tx1"/>
          </a:solidFill>
          <a:latin typeface="+mn-lt"/>
          <a:ea typeface="+mn-ea"/>
          <a:cs typeface="+mn-cs"/>
        </a:defRPr>
      </a:lvl7pPr>
      <a:lvl8pPr marL="6400480" algn="l" defTabSz="1828709" rtl="0" eaLnBrk="1" latinLnBrk="1" hangingPunct="1">
        <a:defRPr sz="3600" kern="1200">
          <a:solidFill>
            <a:schemeClr val="tx1"/>
          </a:solidFill>
          <a:latin typeface="+mn-lt"/>
          <a:ea typeface="+mn-ea"/>
          <a:cs typeface="+mn-cs"/>
        </a:defRPr>
      </a:lvl8pPr>
      <a:lvl9pPr marL="7314834" algn="l" defTabSz="1828709" rtl="0" eaLnBrk="1" latinLnBrk="1"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image" Target="../media/image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 Id="rId3"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2413" cy="13715107"/>
          </a:xfrm>
          <a:prstGeom prst="rect">
            <a:avLst/>
          </a:prstGeom>
        </p:spPr>
      </p:pic>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066800"/>
            <a:ext cx="2133600" cy="2133600"/>
          </a:xfrm>
          <a:prstGeom prst="rect">
            <a:avLst/>
          </a:prstGeom>
        </p:spPr>
      </p:pic>
      <p:sp>
        <p:nvSpPr>
          <p:cNvPr id="7" name="텍스트 상자 6"/>
          <p:cNvSpPr txBox="1"/>
          <p:nvPr/>
        </p:nvSpPr>
        <p:spPr>
          <a:xfrm>
            <a:off x="978227" y="5722826"/>
            <a:ext cx="7204601" cy="800219"/>
          </a:xfrm>
          <a:prstGeom prst="rect">
            <a:avLst/>
          </a:prstGeom>
          <a:noFill/>
        </p:spPr>
        <p:txBody>
          <a:bodyPr wrap="none" rtlCol="0">
            <a:spAutoFit/>
          </a:bodyPr>
          <a:lstStyle/>
          <a:p>
            <a:r>
              <a:rPr kumimoji="1" lang="en-US" altLang="ko-KR" sz="4600" b="1" dirty="0" smtClean="0">
                <a:solidFill>
                  <a:srgbClr val="002856"/>
                </a:solidFill>
                <a:latin typeface="나눔고딕" panose="020D0604000000000000" pitchFamily="50" charset="-127"/>
                <a:ea typeface="나눔고딕" panose="020D0604000000000000" pitchFamily="50" charset="-127"/>
                <a:cs typeface="Nanum Gothic Bold" charset="-127"/>
              </a:rPr>
              <a:t>Presentation Template (1)</a:t>
            </a:r>
            <a:endParaRPr kumimoji="1" lang="ko-KR" altLang="en-US" sz="46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8" name="직사각형 7"/>
          <p:cNvSpPr/>
          <p:nvPr/>
        </p:nvSpPr>
        <p:spPr>
          <a:xfrm flipV="1">
            <a:off x="1079827" y="6573914"/>
            <a:ext cx="2568895" cy="58272"/>
          </a:xfrm>
          <a:prstGeom prst="rect">
            <a:avLst/>
          </a:prstGeom>
          <a:solidFill>
            <a:srgbClr val="43C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rgbClr val="002856"/>
              </a:solidFill>
            </a:endParaRPr>
          </a:p>
        </p:txBody>
      </p:sp>
      <p:sp>
        <p:nvSpPr>
          <p:cNvPr id="9" name="텍스트 상자 8"/>
          <p:cNvSpPr txBox="1"/>
          <p:nvPr/>
        </p:nvSpPr>
        <p:spPr>
          <a:xfrm>
            <a:off x="1028668" y="6733786"/>
            <a:ext cx="2725426" cy="553998"/>
          </a:xfrm>
          <a:prstGeom prst="rect">
            <a:avLst/>
          </a:prstGeom>
          <a:noFill/>
        </p:spPr>
        <p:txBody>
          <a:bodyPr wrap="none" rtlCol="0">
            <a:spAutoFit/>
          </a:bodyPr>
          <a:lstStyle/>
          <a:p>
            <a:r>
              <a:rPr kumimoji="1" lang="en-US" altLang="ko-KR" sz="3000" b="1" dirty="0" smtClean="0">
                <a:solidFill>
                  <a:srgbClr val="43C0C2"/>
                </a:solidFill>
                <a:latin typeface="나눔고딕" panose="020D0604000000000000" pitchFamily="50" charset="-127"/>
                <a:ea typeface="나눔고딕" panose="020D0604000000000000" pitchFamily="50" charset="-127"/>
                <a:cs typeface="Nanum Gothic Bold" charset="-127"/>
              </a:rPr>
              <a:t>June 03, 2017</a:t>
            </a:r>
            <a:endParaRPr kumimoji="1" lang="ko-KR" altLang="en-US" sz="3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pic>
        <p:nvPicPr>
          <p:cNvPr id="10" name="그림 9"/>
          <p:cNvPicPr>
            <a:picLocks noChangeAspect="1"/>
          </p:cNvPicPr>
          <p:nvPr/>
        </p:nvPicPr>
        <p:blipFill>
          <a:blip r:embed="rId4"/>
          <a:stretch>
            <a:fillRect/>
          </a:stretch>
        </p:blipFill>
        <p:spPr>
          <a:xfrm>
            <a:off x="1033752" y="12114746"/>
            <a:ext cx="5804164" cy="906404"/>
          </a:xfrm>
          <a:prstGeom prst="rect">
            <a:avLst/>
          </a:prstGeom>
        </p:spPr>
      </p:pic>
      <p:sp>
        <p:nvSpPr>
          <p:cNvPr id="11" name="텍스트 상자 10"/>
          <p:cNvSpPr txBox="1"/>
          <p:nvPr/>
        </p:nvSpPr>
        <p:spPr>
          <a:xfrm>
            <a:off x="935197" y="11234769"/>
            <a:ext cx="1827616" cy="523220"/>
          </a:xfrm>
          <a:prstGeom prst="rect">
            <a:avLst/>
          </a:prstGeom>
          <a:noFill/>
        </p:spPr>
        <p:txBody>
          <a:bodyPr wrap="none" rtlCol="0">
            <a:spAutoFit/>
          </a:bodyPr>
          <a:lstStyle/>
          <a:p>
            <a:r>
              <a:rPr kumimoji="1" lang="en-US" altLang="ko-KR" sz="2800" b="1" dirty="0" smtClean="0">
                <a:solidFill>
                  <a:srgbClr val="002856"/>
                </a:solidFill>
                <a:latin typeface="나눔고딕" panose="020D0604000000000000" pitchFamily="50" charset="-127"/>
                <a:ea typeface="나눔고딕" panose="020D0604000000000000" pitchFamily="50" charset="-127"/>
                <a:cs typeface="Nanum Gothic Bold" charset="-127"/>
              </a:rPr>
              <a:t>CONTACT</a:t>
            </a:r>
            <a:endParaRPr kumimoji="1" lang="ko-KR" altLang="en-US" sz="23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2" name="직사각형 11"/>
          <p:cNvSpPr/>
          <p:nvPr/>
        </p:nvSpPr>
        <p:spPr>
          <a:xfrm flipV="1">
            <a:off x="1033752" y="11864669"/>
            <a:ext cx="13325074" cy="4571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rgbClr val="002856"/>
              </a:solidFill>
            </a:endParaRPr>
          </a:p>
        </p:txBody>
      </p:sp>
      <p:sp>
        <p:nvSpPr>
          <p:cNvPr id="13" name="직사각형 12"/>
          <p:cNvSpPr/>
          <p:nvPr/>
        </p:nvSpPr>
        <p:spPr>
          <a:xfrm>
            <a:off x="7827444" y="11990311"/>
            <a:ext cx="6531382" cy="1446550"/>
          </a:xfrm>
          <a:prstGeom prst="rect">
            <a:avLst/>
          </a:prstGeom>
        </p:spPr>
        <p:txBody>
          <a:bodyPr wrap="square">
            <a:spAutoFit/>
          </a:bodyPr>
          <a:lstStyle/>
          <a:p>
            <a:pPr>
              <a:lnSpc>
                <a:spcPct val="110000"/>
              </a:lnSpc>
            </a:pPr>
            <a:r>
              <a:rPr lang="ko-KR" altLang="en-US" sz="2200" b="1" dirty="0" smtClean="0">
                <a:solidFill>
                  <a:srgbClr val="002856"/>
                </a:solidFill>
                <a:latin typeface="나눔고딕" panose="020D0604000000000000" pitchFamily="50" charset="-127"/>
                <a:ea typeface="나눔고딕" panose="020D0604000000000000" pitchFamily="50" charset="-127"/>
                <a:cs typeface="Nanum Gothic ExtraBold" charset="-127"/>
              </a:rPr>
              <a:t>Energy and Chemical Engineering</a:t>
            </a:r>
            <a:endParaRPr lang="en-US" altLang="ko-KR" sz="2200" b="1" dirty="0" smtClean="0">
              <a:solidFill>
                <a:srgbClr val="002856"/>
              </a:solidFill>
              <a:latin typeface="나눔고딕" panose="020D0604000000000000" pitchFamily="50" charset="-127"/>
              <a:ea typeface="나눔고딕" panose="020D0604000000000000" pitchFamily="50" charset="-127"/>
              <a:cs typeface="Nanum Gothic ExtraBold" charset="-127"/>
            </a:endParaRPr>
          </a:p>
          <a:p>
            <a:pPr>
              <a:lnSpc>
                <a:spcPct val="110000"/>
              </a:lnSpc>
            </a:pPr>
            <a:r>
              <a:rPr lang="ko-KR" altLang="en-US" sz="2200" dirty="0" smtClean="0">
                <a:solidFill>
                  <a:srgbClr val="002856"/>
                </a:solidFill>
                <a:latin typeface="Geomanist Light" charset="0"/>
                <a:ea typeface="Geomanist Light" charset="0"/>
                <a:cs typeface="Geomanist Light" charset="0"/>
              </a:rPr>
              <a:t>1st Engineering Building Room 201</a:t>
            </a:r>
            <a:endParaRPr lang="en-US" altLang="ko-KR" sz="2200" dirty="0" smtClean="0">
              <a:solidFill>
                <a:srgbClr val="002856"/>
              </a:solidFill>
              <a:latin typeface="Geomanist Light" charset="0"/>
              <a:ea typeface="Geomanist Light" charset="0"/>
              <a:cs typeface="Geomanist Light" charset="0"/>
            </a:endParaRPr>
          </a:p>
          <a:p>
            <a:pPr>
              <a:lnSpc>
                <a:spcPct val="110000"/>
              </a:lnSpc>
            </a:pPr>
            <a:r>
              <a:rPr lang="ko-KR" altLang="en-US" sz="1800" b="1" dirty="0" smtClean="0">
                <a:solidFill>
                  <a:srgbClr val="002856"/>
                </a:solidFill>
                <a:latin typeface="나눔고딕" panose="020D0604000000000000" pitchFamily="50" charset="-127"/>
                <a:ea typeface="나눔고딕" panose="020D0604000000000000" pitchFamily="50" charset="-127"/>
                <a:cs typeface="Nanum Gothic ExtraBold" charset="-127"/>
              </a:rPr>
              <a:t>Tel.  </a:t>
            </a:r>
            <a:r>
              <a:rPr lang="ko-KR" altLang="en-US" sz="1800" dirty="0" smtClean="0">
                <a:solidFill>
                  <a:srgbClr val="002856"/>
                </a:solidFill>
                <a:latin typeface="나눔고딕" panose="020D0604000000000000" pitchFamily="50" charset="-127"/>
                <a:ea typeface="나눔고딕" panose="020D0604000000000000" pitchFamily="50" charset="-127"/>
                <a:cs typeface="NanumGothic Regular" charset="-127"/>
              </a:rPr>
              <a:t>+82 52 217 3542         </a:t>
            </a:r>
            <a:r>
              <a:rPr lang="ko-KR" altLang="en-US" sz="1800" b="1" dirty="0" smtClean="0">
                <a:solidFill>
                  <a:srgbClr val="002856"/>
                </a:solidFill>
                <a:latin typeface="나눔고딕" panose="020D0604000000000000" pitchFamily="50" charset="-127"/>
                <a:ea typeface="나눔고딕" panose="020D0604000000000000" pitchFamily="50" charset="-127"/>
                <a:cs typeface="Nanum Gothic ExtraBold" charset="-127"/>
              </a:rPr>
              <a:t>Web.</a:t>
            </a:r>
            <a:r>
              <a:rPr lang="ko-KR" altLang="en-US" sz="1800" dirty="0" smtClean="0">
                <a:solidFill>
                  <a:srgbClr val="002856"/>
                </a:solidFill>
                <a:latin typeface="나눔고딕" panose="020D0604000000000000" pitchFamily="50" charset="-127"/>
                <a:ea typeface="나눔고딕" panose="020D0604000000000000" pitchFamily="50" charset="-127"/>
                <a:cs typeface="NanumGothic Regular" charset="-127"/>
              </a:rPr>
              <a:t>  http://eche.unist.ac.krAddress</a:t>
            </a:r>
            <a:endParaRPr lang="ko-KR" altLang="en-US" sz="1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Tree>
    <p:extLst>
      <p:ext uri="{BB962C8B-B14F-4D97-AF65-F5344CB8AC3E}">
        <p14:creationId xmlns:p14="http://schemas.microsoft.com/office/powerpoint/2010/main" val="743032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 y="12595860"/>
            <a:ext cx="24382413" cy="1120139"/>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01" name="직사각형 19"/>
          <p:cNvSpPr>
            <a:spLocks noChangeArrowheads="1"/>
          </p:cNvSpPr>
          <p:nvPr/>
        </p:nvSpPr>
        <p:spPr bwMode="auto">
          <a:xfrm>
            <a:off x="9772340" y="7834222"/>
            <a:ext cx="48377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sz="6300" b="1" dirty="0" smtClean="0">
                <a:solidFill>
                  <a:srgbClr val="002856"/>
                </a:solidFill>
                <a:latin typeface="나눔고딕" panose="020D0604000000000000" pitchFamily="50" charset="-127"/>
                <a:ea typeface="나눔고딕" panose="020D0604000000000000" pitchFamily="50" charset="-127"/>
                <a:cs typeface="Nanum Gothic ExtraBold" charset="-127"/>
              </a:rPr>
              <a:t>THANK YOU</a:t>
            </a:r>
            <a:endParaRPr lang="ko-KR" altLang="en-US" sz="63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pic>
        <p:nvPicPr>
          <p:cNvPr id="106" name="그림 105"/>
          <p:cNvPicPr>
            <a:picLocks noChangeAspect="1"/>
          </p:cNvPicPr>
          <p:nvPr/>
        </p:nvPicPr>
        <p:blipFill>
          <a:blip r:embed="rId2"/>
          <a:stretch>
            <a:fillRect/>
          </a:stretch>
        </p:blipFill>
        <p:spPr>
          <a:xfrm>
            <a:off x="9950924" y="12918877"/>
            <a:ext cx="4480562" cy="473660"/>
          </a:xfrm>
          <a:prstGeom prst="rect">
            <a:avLst/>
          </a:prstGeom>
        </p:spPr>
      </p:pic>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924" y="2824905"/>
            <a:ext cx="4471124" cy="4471124"/>
          </a:xfrm>
          <a:prstGeom prst="rect">
            <a:avLst/>
          </a:prstGeom>
        </p:spPr>
      </p:pic>
    </p:spTree>
    <p:extLst>
      <p:ext uri="{BB962C8B-B14F-4D97-AF65-F5344CB8AC3E}">
        <p14:creationId xmlns:p14="http://schemas.microsoft.com/office/powerpoint/2010/main" val="1626204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2413" cy="13715107"/>
          </a:xfrm>
          <a:prstGeom prst="rect">
            <a:avLst/>
          </a:prstGeom>
        </p:spPr>
      </p:pic>
      <p:sp>
        <p:nvSpPr>
          <p:cNvPr id="4" name="텍스트 상자 3"/>
          <p:cNvSpPr txBox="1"/>
          <p:nvPr/>
        </p:nvSpPr>
        <p:spPr>
          <a:xfrm>
            <a:off x="13259994" y="4275026"/>
            <a:ext cx="8620822" cy="1200329"/>
          </a:xfrm>
          <a:prstGeom prst="rect">
            <a:avLst/>
          </a:prstGeom>
          <a:noFill/>
        </p:spPr>
        <p:txBody>
          <a:bodyPr wrap="none" rtlCol="0">
            <a:spAutoFit/>
          </a:bodyPr>
          <a:lstStyle/>
          <a:p>
            <a:pPr algn="ctr"/>
            <a:r>
              <a:rPr kumimoji="1" lang="en-US" altLang="ko-KR" sz="7200" b="1" dirty="0" smtClean="0">
                <a:solidFill>
                  <a:srgbClr val="002856"/>
                </a:solidFill>
                <a:latin typeface="나눔고딕" panose="020D0604000000000000" pitchFamily="50" charset="-127"/>
                <a:ea typeface="나눔고딕" panose="020D0604000000000000" pitchFamily="50" charset="-127"/>
                <a:cs typeface="Nanum Gothic Bold" charset="-127"/>
              </a:rPr>
              <a:t>PPT Template Cover</a:t>
            </a:r>
            <a:endParaRPr kumimoji="1" lang="ko-KR" altLang="en-US" sz="7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grpSp>
        <p:nvGrpSpPr>
          <p:cNvPr id="5" name="그룹 4"/>
          <p:cNvGrpSpPr/>
          <p:nvPr/>
        </p:nvGrpSpPr>
        <p:grpSpPr>
          <a:xfrm>
            <a:off x="15798800" y="6781353"/>
            <a:ext cx="3556000" cy="965647"/>
            <a:chOff x="15773400" y="8159460"/>
            <a:chExt cx="3556000" cy="965647"/>
          </a:xfrm>
        </p:grpSpPr>
        <p:sp>
          <p:nvSpPr>
            <p:cNvPr id="6" name="직사각형 5"/>
            <p:cNvSpPr/>
            <p:nvPr/>
          </p:nvSpPr>
          <p:spPr>
            <a:xfrm>
              <a:off x="15773400" y="8184860"/>
              <a:ext cx="3556000" cy="94024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7" name="텍스트 상자 6"/>
            <p:cNvSpPr txBox="1"/>
            <p:nvPr/>
          </p:nvSpPr>
          <p:spPr>
            <a:xfrm>
              <a:off x="16148382" y="8159460"/>
              <a:ext cx="2844048" cy="553998"/>
            </a:xfrm>
            <a:prstGeom prst="rect">
              <a:avLst/>
            </a:prstGeom>
            <a:noFill/>
          </p:spPr>
          <p:txBody>
            <a:bodyPr wrap="none" rtlCol="0">
              <a:spAutoFit/>
            </a:bodyPr>
            <a:lstStyle/>
            <a:p>
              <a:pPr algn="ctr"/>
              <a:r>
                <a:rPr kumimoji="1" lang="en-US" altLang="ko-KR" sz="3000" dirty="0" smtClean="0">
                  <a:solidFill>
                    <a:schemeClr val="bg1"/>
                  </a:solidFill>
                  <a:latin typeface="나눔고딕" panose="020D0604000000000000" pitchFamily="50" charset="-127"/>
                  <a:ea typeface="나눔고딕" panose="020D0604000000000000" pitchFamily="50" charset="-127"/>
                  <a:cs typeface="NanumGothic Regular" charset="-127"/>
                </a:rPr>
                <a:t>Gil Dong Hong</a:t>
              </a:r>
              <a:endParaRPr kumimoji="1" lang="ko-KR" altLang="en-US" sz="300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8" name="텍스트 상자 7"/>
            <p:cNvSpPr txBox="1"/>
            <p:nvPr/>
          </p:nvSpPr>
          <p:spPr>
            <a:xfrm>
              <a:off x="16150785" y="8554641"/>
              <a:ext cx="2839240" cy="553998"/>
            </a:xfrm>
            <a:prstGeom prst="rect">
              <a:avLst/>
            </a:prstGeom>
            <a:noFill/>
          </p:spPr>
          <p:txBody>
            <a:bodyPr wrap="none" rtlCol="0">
              <a:spAutoFit/>
            </a:bodyPr>
            <a:lstStyle/>
            <a:p>
              <a:pPr algn="ctr"/>
              <a:r>
                <a:rPr kumimoji="1" lang="en-US" altLang="ko-KR" sz="3000" b="1" dirty="0" smtClean="0">
                  <a:solidFill>
                    <a:schemeClr val="bg1"/>
                  </a:solidFill>
                  <a:latin typeface="나눔고딕" panose="020D0604000000000000" pitchFamily="50" charset="-127"/>
                  <a:ea typeface="나눔고딕" panose="020D0604000000000000" pitchFamily="50" charset="-127"/>
                  <a:cs typeface="Nanum Gothic ExtraBold" charset="-127"/>
                </a:rPr>
                <a:t>UNIST PR team</a:t>
              </a:r>
              <a:endParaRPr kumimoji="1" lang="ko-KR" altLang="en-US" sz="30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grpSp>
      <p:sp>
        <p:nvSpPr>
          <p:cNvPr id="9" name="텍스트 상자 8"/>
          <p:cNvSpPr txBox="1"/>
          <p:nvPr/>
        </p:nvSpPr>
        <p:spPr>
          <a:xfrm>
            <a:off x="7025471" y="10413553"/>
            <a:ext cx="2751074" cy="553998"/>
          </a:xfrm>
          <a:prstGeom prst="rect">
            <a:avLst/>
          </a:prstGeom>
          <a:noFill/>
        </p:spPr>
        <p:txBody>
          <a:bodyPr wrap="none" rtlCol="0">
            <a:spAutoFit/>
          </a:bodyPr>
          <a:lstStyle/>
          <a:p>
            <a:pPr algn="ctr"/>
            <a:r>
              <a:rPr kumimoji="1" lang="en-US" altLang="ko-KR" sz="3000" dirty="0" smtClean="0">
                <a:solidFill>
                  <a:srgbClr val="002856"/>
                </a:solidFill>
                <a:latin typeface="나눔고딕" panose="020D0604000000000000" pitchFamily="50" charset="-127"/>
                <a:ea typeface="나눔고딕" panose="020D0604000000000000" pitchFamily="50" charset="-127"/>
                <a:cs typeface="NanumGothic Regular" charset="-127"/>
              </a:rPr>
              <a:t>Mar. 03, 2017</a:t>
            </a:r>
            <a:endParaRPr kumimoji="1" lang="ko-KR" altLang="en-US" sz="3000" dirty="0">
              <a:solidFill>
                <a:srgbClr val="002856"/>
              </a:solidFill>
              <a:latin typeface="나눔고딕" panose="020D0604000000000000" pitchFamily="50" charset="-127"/>
              <a:ea typeface="나눔고딕" panose="020D0604000000000000" pitchFamily="50" charset="-127"/>
              <a:cs typeface="NanumGothic Regular" charset="-127"/>
            </a:endParaRPr>
          </a:p>
        </p:txBody>
      </p:sp>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5988" y="11168383"/>
            <a:ext cx="3448012" cy="1303610"/>
          </a:xfrm>
          <a:prstGeom prst="rect">
            <a:avLst/>
          </a:prstGeom>
        </p:spPr>
      </p:pic>
    </p:spTree>
    <p:extLst>
      <p:ext uri="{BB962C8B-B14F-4D97-AF65-F5344CB8AC3E}">
        <p14:creationId xmlns:p14="http://schemas.microsoft.com/office/powerpoint/2010/main" val="26126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sp>
        <p:nvSpPr>
          <p:cNvPr id="2" name="직사각형 1"/>
          <p:cNvSpPr/>
          <p:nvPr/>
        </p:nvSpPr>
        <p:spPr>
          <a:xfrm>
            <a:off x="9348570" y="1767487"/>
            <a:ext cx="5932651" cy="1446550"/>
          </a:xfrm>
          <a:prstGeom prst="rect">
            <a:avLst/>
          </a:prstGeom>
          <a:effectLst>
            <a:reflection blurRad="6350" stA="45000" endPos="38500" dist="50800" dir="5400000" sy="-100000" algn="bl" rotWithShape="0"/>
          </a:effectLst>
        </p:spPr>
        <p:txBody>
          <a:bodyPr wrap="none">
            <a:spAutoFit/>
          </a:bodyPr>
          <a:lstStyle/>
          <a:p>
            <a:pPr algn="ctr"/>
            <a:r>
              <a:rPr lang="en-US" altLang="ko-KR" sz="8800" b="1" dirty="0" smtClean="0">
                <a:solidFill>
                  <a:srgbClr val="002856"/>
                </a:solidFill>
                <a:effectLst>
                  <a:reflection blurRad="6350" stA="45000" endPos="50000" dist="12700" dir="5400000" sy="-100000" algn="bl" rotWithShape="0"/>
                </a:effectLst>
                <a:latin typeface="나눔고딕" panose="020D0604000000000000" pitchFamily="50" charset="-127"/>
                <a:ea typeface="나눔고딕" panose="020D0604000000000000" pitchFamily="50" charset="-127"/>
                <a:cs typeface="Nanum Gothic Bold" charset="-127"/>
              </a:rPr>
              <a:t>CONTENTS</a:t>
            </a:r>
            <a:endParaRPr lang="en-US" altLang="ko-KR" sz="4400" b="1" dirty="0">
              <a:solidFill>
                <a:srgbClr val="002856"/>
              </a:solidFill>
              <a:effectLst>
                <a:reflection blurRad="6350" stA="45000" endPos="50000" dist="12700" dir="5400000" sy="-100000" algn="bl" rotWithShape="0"/>
              </a:effectLst>
              <a:latin typeface="나눔고딕" panose="020D0604000000000000" pitchFamily="50" charset="-127"/>
              <a:ea typeface="나눔고딕" panose="020D0604000000000000" pitchFamily="50" charset="-127"/>
              <a:cs typeface="Nanum Gothic Bold" charset="-127"/>
            </a:endParaRPr>
          </a:p>
        </p:txBody>
      </p:sp>
      <p:sp>
        <p:nvSpPr>
          <p:cNvPr id="101" name="직사각형 100"/>
          <p:cNvSpPr/>
          <p:nvPr/>
        </p:nvSpPr>
        <p:spPr>
          <a:xfrm>
            <a:off x="3079275" y="5487017"/>
            <a:ext cx="5557932" cy="923330"/>
          </a:xfrm>
          <a:prstGeom prst="rect">
            <a:avLst/>
          </a:prstGeom>
        </p:spPr>
        <p:txBody>
          <a:bodyPr wrap="none">
            <a:spAutoFit/>
          </a:bodyPr>
          <a:lstStyle/>
          <a:p>
            <a:r>
              <a:rPr lang="en-US" altLang="ko-KR" sz="5400" b="1" spc="300" dirty="0" smtClean="0">
                <a:solidFill>
                  <a:srgbClr val="002856"/>
                </a:solidFill>
                <a:latin typeface="나눔고딕" panose="020D0604000000000000" pitchFamily="50" charset="-127"/>
                <a:ea typeface="나눔고딕" panose="020D0604000000000000" pitchFamily="50" charset="-127"/>
                <a:cs typeface="Nanum Gothic Bold" charset="-127"/>
              </a:rPr>
              <a:t>1. </a:t>
            </a:r>
            <a:r>
              <a:rPr lang="en-US" altLang="ko-KR" sz="5400" b="1" dirty="0" smtClean="0">
                <a:solidFill>
                  <a:srgbClr val="002856"/>
                </a:solidFill>
                <a:latin typeface="나눔고딕" panose="020D0604000000000000" pitchFamily="50" charset="-127"/>
                <a:ea typeface="나눔고딕" panose="020D0604000000000000" pitchFamily="50" charset="-127"/>
                <a:cs typeface="Nanum Gothic Bold" charset="-127"/>
              </a:rPr>
              <a:t>Contents Title</a:t>
            </a:r>
            <a:endParaRPr lang="en-US" altLang="ko-KR" sz="3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04" name="직사각형 103"/>
          <p:cNvSpPr/>
          <p:nvPr/>
        </p:nvSpPr>
        <p:spPr>
          <a:xfrm>
            <a:off x="4170266" y="6291666"/>
            <a:ext cx="4604146" cy="707886"/>
          </a:xfrm>
          <a:prstGeom prst="rect">
            <a:avLst/>
          </a:prstGeom>
        </p:spPr>
        <p:txBody>
          <a:bodyPr wrap="none">
            <a:spAutoFit/>
          </a:bodyPr>
          <a:lstStyle/>
          <a:p>
            <a:r>
              <a:rPr lang="en-US" altLang="ko-KR" sz="4000" b="1" dirty="0" smtClean="0">
                <a:solidFill>
                  <a:schemeClr val="bg1">
                    <a:lumMod val="65000"/>
                  </a:schemeClr>
                </a:solidFill>
                <a:latin typeface="나눔고딕" panose="020D0604000000000000" pitchFamily="50" charset="-127"/>
                <a:ea typeface="나눔고딕" panose="020D0604000000000000" pitchFamily="50" charset="-127"/>
                <a:cs typeface="Nanum Gothic Bold" charset="-127"/>
              </a:rPr>
              <a:t>- Contents Subtitle</a:t>
            </a:r>
            <a:endParaRPr lang="en-US" altLang="ko-KR" sz="20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p:txBody>
      </p:sp>
      <p:sp>
        <p:nvSpPr>
          <p:cNvPr id="108" name="직사각형 107"/>
          <p:cNvSpPr/>
          <p:nvPr/>
        </p:nvSpPr>
        <p:spPr>
          <a:xfrm>
            <a:off x="3079275" y="7315197"/>
            <a:ext cx="5636479" cy="923330"/>
          </a:xfrm>
          <a:prstGeom prst="rect">
            <a:avLst/>
          </a:prstGeom>
        </p:spPr>
        <p:txBody>
          <a:bodyPr wrap="none">
            <a:spAutoFit/>
          </a:bodyPr>
          <a:lstStyle/>
          <a:p>
            <a:r>
              <a:rPr lang="en-US" altLang="ko-KR" sz="5400" b="1" dirty="0" smtClean="0">
                <a:solidFill>
                  <a:srgbClr val="002856"/>
                </a:solidFill>
                <a:latin typeface="나눔고딕" panose="020D0604000000000000" pitchFamily="50" charset="-127"/>
                <a:ea typeface="나눔고딕" panose="020D0604000000000000" pitchFamily="50" charset="-127"/>
                <a:cs typeface="Nanum Gothic Bold" charset="-127"/>
              </a:rPr>
              <a:t>2. Contents Title</a:t>
            </a:r>
            <a:endParaRPr lang="en-US" altLang="ko-KR" sz="3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10" name="직사각형 109"/>
          <p:cNvSpPr/>
          <p:nvPr/>
        </p:nvSpPr>
        <p:spPr>
          <a:xfrm>
            <a:off x="4170266" y="8119846"/>
            <a:ext cx="4604146" cy="707886"/>
          </a:xfrm>
          <a:prstGeom prst="rect">
            <a:avLst/>
          </a:prstGeom>
        </p:spPr>
        <p:txBody>
          <a:bodyPr wrap="none">
            <a:spAutoFit/>
          </a:bodyPr>
          <a:lstStyle/>
          <a:p>
            <a:r>
              <a:rPr lang="en-US" altLang="ko-KR" sz="4000" b="1" dirty="0" smtClean="0">
                <a:solidFill>
                  <a:schemeClr val="bg1">
                    <a:lumMod val="65000"/>
                  </a:schemeClr>
                </a:solidFill>
                <a:latin typeface="나눔고딕" panose="020D0604000000000000" pitchFamily="50" charset="-127"/>
                <a:ea typeface="나눔고딕" panose="020D0604000000000000" pitchFamily="50" charset="-127"/>
                <a:cs typeface="Nanum Gothic Bold" charset="-127"/>
              </a:rPr>
              <a:t>- Contents Subtitle</a:t>
            </a:r>
            <a:endParaRPr lang="en-US" altLang="ko-KR" sz="20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p:txBody>
      </p:sp>
      <p:sp>
        <p:nvSpPr>
          <p:cNvPr id="121" name="직사각형 120"/>
          <p:cNvSpPr/>
          <p:nvPr/>
        </p:nvSpPr>
        <p:spPr>
          <a:xfrm>
            <a:off x="3079275" y="9143377"/>
            <a:ext cx="5636479" cy="923330"/>
          </a:xfrm>
          <a:prstGeom prst="rect">
            <a:avLst/>
          </a:prstGeom>
        </p:spPr>
        <p:txBody>
          <a:bodyPr wrap="none">
            <a:spAutoFit/>
          </a:bodyPr>
          <a:lstStyle/>
          <a:p>
            <a:r>
              <a:rPr lang="en-US" altLang="ko-KR" sz="5400" b="1" dirty="0" smtClean="0">
                <a:solidFill>
                  <a:srgbClr val="002856"/>
                </a:solidFill>
                <a:latin typeface="나눔고딕" panose="020D0604000000000000" pitchFamily="50" charset="-127"/>
                <a:ea typeface="나눔고딕" panose="020D0604000000000000" pitchFamily="50" charset="-127"/>
                <a:cs typeface="Nanum Gothic Bold" charset="-127"/>
              </a:rPr>
              <a:t>3. Contents Title</a:t>
            </a:r>
            <a:endParaRPr lang="en-US" altLang="ko-KR" sz="3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22" name="직사각형 121"/>
          <p:cNvSpPr/>
          <p:nvPr/>
        </p:nvSpPr>
        <p:spPr>
          <a:xfrm>
            <a:off x="4170266" y="9948026"/>
            <a:ext cx="4604146" cy="707886"/>
          </a:xfrm>
          <a:prstGeom prst="rect">
            <a:avLst/>
          </a:prstGeom>
        </p:spPr>
        <p:txBody>
          <a:bodyPr wrap="none">
            <a:spAutoFit/>
          </a:bodyPr>
          <a:lstStyle/>
          <a:p>
            <a:r>
              <a:rPr lang="en-US" altLang="ko-KR" sz="4000" b="1" dirty="0" smtClean="0">
                <a:solidFill>
                  <a:schemeClr val="bg1">
                    <a:lumMod val="65000"/>
                  </a:schemeClr>
                </a:solidFill>
                <a:latin typeface="나눔고딕" panose="020D0604000000000000" pitchFamily="50" charset="-127"/>
                <a:ea typeface="나눔고딕" panose="020D0604000000000000" pitchFamily="50" charset="-127"/>
                <a:cs typeface="Nanum Gothic Bold" charset="-127"/>
              </a:rPr>
              <a:t>- Contents Subtitle</a:t>
            </a:r>
            <a:endParaRPr lang="en-US" altLang="ko-KR" sz="20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p:txBody>
      </p:sp>
      <p:sp>
        <p:nvSpPr>
          <p:cNvPr id="138" name="직사각형 137"/>
          <p:cNvSpPr/>
          <p:nvPr/>
        </p:nvSpPr>
        <p:spPr>
          <a:xfrm>
            <a:off x="9880868" y="5561378"/>
            <a:ext cx="806631" cy="707886"/>
          </a:xfrm>
          <a:prstGeom prst="rect">
            <a:avLst/>
          </a:prstGeom>
        </p:spPr>
        <p:txBody>
          <a:bodyPr wrap="none">
            <a:spAutoFit/>
          </a:bodyPr>
          <a:lstStyle/>
          <a:p>
            <a:pPr algn="ctr"/>
            <a:r>
              <a:rPr lang="en-US" altLang="ko-KR" sz="4000" b="1" dirty="0" smtClean="0">
                <a:solidFill>
                  <a:srgbClr val="43C0C2"/>
                </a:solidFill>
                <a:latin typeface="나눔고딕" panose="020D0604000000000000" pitchFamily="50" charset="-127"/>
                <a:ea typeface="나눔고딕" panose="020D0604000000000000" pitchFamily="50" charset="-127"/>
                <a:cs typeface="Nanum Gothic Bold" charset="-127"/>
              </a:rPr>
              <a:t>03</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sp>
        <p:nvSpPr>
          <p:cNvPr id="139" name="직사각형 138"/>
          <p:cNvSpPr/>
          <p:nvPr/>
        </p:nvSpPr>
        <p:spPr>
          <a:xfrm>
            <a:off x="9880868" y="7422919"/>
            <a:ext cx="806631" cy="707886"/>
          </a:xfrm>
          <a:prstGeom prst="rect">
            <a:avLst/>
          </a:prstGeom>
        </p:spPr>
        <p:txBody>
          <a:bodyPr wrap="none">
            <a:spAutoFit/>
          </a:bodyPr>
          <a:lstStyle/>
          <a:p>
            <a:pPr algn="ctr"/>
            <a:r>
              <a:rPr lang="en-US" altLang="ko-KR" sz="4000" b="1" dirty="0" smtClean="0">
                <a:solidFill>
                  <a:srgbClr val="43C0C2"/>
                </a:solidFill>
                <a:latin typeface="나눔고딕" panose="020D0604000000000000" pitchFamily="50" charset="-127"/>
                <a:ea typeface="나눔고딕" panose="020D0604000000000000" pitchFamily="50" charset="-127"/>
                <a:cs typeface="Nanum Gothic Bold" charset="-127"/>
              </a:rPr>
              <a:t>08</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sp>
        <p:nvSpPr>
          <p:cNvPr id="140" name="직사각형 139"/>
          <p:cNvSpPr/>
          <p:nvPr/>
        </p:nvSpPr>
        <p:spPr>
          <a:xfrm>
            <a:off x="9880867" y="9240140"/>
            <a:ext cx="806632" cy="707886"/>
          </a:xfrm>
          <a:prstGeom prst="rect">
            <a:avLst/>
          </a:prstGeom>
        </p:spPr>
        <p:txBody>
          <a:bodyPr wrap="none">
            <a:spAutoFit/>
          </a:bodyPr>
          <a:lstStyle/>
          <a:p>
            <a:pPr algn="ctr"/>
            <a:r>
              <a:rPr lang="en-US" altLang="ko-KR" sz="4000" b="1" dirty="0" smtClean="0">
                <a:solidFill>
                  <a:srgbClr val="43C0C2"/>
                </a:solidFill>
                <a:latin typeface="나눔고딕" panose="020D0604000000000000" pitchFamily="50" charset="-127"/>
                <a:ea typeface="나눔고딕" panose="020D0604000000000000" pitchFamily="50" charset="-127"/>
                <a:cs typeface="Nanum Gothic Bold" charset="-127"/>
              </a:rPr>
              <a:t>13</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sp>
        <p:nvSpPr>
          <p:cNvPr id="141" name="직사각형 140"/>
          <p:cNvSpPr/>
          <p:nvPr/>
        </p:nvSpPr>
        <p:spPr>
          <a:xfrm>
            <a:off x="13486010" y="5487017"/>
            <a:ext cx="5636479" cy="923330"/>
          </a:xfrm>
          <a:prstGeom prst="rect">
            <a:avLst/>
          </a:prstGeom>
        </p:spPr>
        <p:txBody>
          <a:bodyPr wrap="none">
            <a:spAutoFit/>
          </a:bodyPr>
          <a:lstStyle/>
          <a:p>
            <a:r>
              <a:rPr lang="en-US" altLang="ko-KR" sz="5400" b="1" dirty="0" smtClean="0">
                <a:solidFill>
                  <a:srgbClr val="002856"/>
                </a:solidFill>
                <a:latin typeface="나눔고딕" panose="020D0604000000000000" pitchFamily="50" charset="-127"/>
                <a:ea typeface="나눔고딕" panose="020D0604000000000000" pitchFamily="50" charset="-127"/>
                <a:cs typeface="Nanum Gothic Bold" charset="-127"/>
              </a:rPr>
              <a:t>4. Contents Title</a:t>
            </a:r>
            <a:endParaRPr lang="en-US" altLang="ko-KR" sz="3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42" name="직사각형 141"/>
          <p:cNvSpPr/>
          <p:nvPr/>
        </p:nvSpPr>
        <p:spPr>
          <a:xfrm>
            <a:off x="14364172" y="6291666"/>
            <a:ext cx="4604146" cy="707886"/>
          </a:xfrm>
          <a:prstGeom prst="rect">
            <a:avLst/>
          </a:prstGeom>
        </p:spPr>
        <p:txBody>
          <a:bodyPr wrap="none">
            <a:spAutoFit/>
          </a:bodyPr>
          <a:lstStyle/>
          <a:p>
            <a:r>
              <a:rPr lang="en-US" altLang="ko-KR" sz="4000" b="1" dirty="0" smtClean="0">
                <a:solidFill>
                  <a:schemeClr val="bg1">
                    <a:lumMod val="65000"/>
                  </a:schemeClr>
                </a:solidFill>
                <a:latin typeface="나눔고딕" panose="020D0604000000000000" pitchFamily="50" charset="-127"/>
                <a:ea typeface="나눔고딕" panose="020D0604000000000000" pitchFamily="50" charset="-127"/>
                <a:cs typeface="Nanum Gothic Bold" charset="-127"/>
              </a:rPr>
              <a:t>- Contents Subtitle</a:t>
            </a:r>
            <a:endParaRPr lang="en-US" altLang="ko-KR" sz="20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p:txBody>
      </p:sp>
      <p:sp>
        <p:nvSpPr>
          <p:cNvPr id="143" name="직사각형 142"/>
          <p:cNvSpPr/>
          <p:nvPr/>
        </p:nvSpPr>
        <p:spPr>
          <a:xfrm>
            <a:off x="13486010" y="7315197"/>
            <a:ext cx="5636479" cy="923330"/>
          </a:xfrm>
          <a:prstGeom prst="rect">
            <a:avLst/>
          </a:prstGeom>
        </p:spPr>
        <p:txBody>
          <a:bodyPr wrap="none">
            <a:spAutoFit/>
          </a:bodyPr>
          <a:lstStyle/>
          <a:p>
            <a:r>
              <a:rPr lang="en-US" altLang="ko-KR" sz="5400" b="1" dirty="0" smtClean="0">
                <a:solidFill>
                  <a:srgbClr val="002856"/>
                </a:solidFill>
                <a:latin typeface="나눔고딕" panose="020D0604000000000000" pitchFamily="50" charset="-127"/>
                <a:ea typeface="나눔고딕" panose="020D0604000000000000" pitchFamily="50" charset="-127"/>
                <a:cs typeface="Nanum Gothic Bold" charset="-127"/>
              </a:rPr>
              <a:t>5. Contents Title</a:t>
            </a:r>
            <a:endParaRPr lang="en-US" altLang="ko-KR" sz="3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44" name="직사각형 143"/>
          <p:cNvSpPr/>
          <p:nvPr/>
        </p:nvSpPr>
        <p:spPr>
          <a:xfrm>
            <a:off x="14364172" y="8119846"/>
            <a:ext cx="4604146" cy="707886"/>
          </a:xfrm>
          <a:prstGeom prst="rect">
            <a:avLst/>
          </a:prstGeom>
        </p:spPr>
        <p:txBody>
          <a:bodyPr wrap="none">
            <a:spAutoFit/>
          </a:bodyPr>
          <a:lstStyle/>
          <a:p>
            <a:r>
              <a:rPr lang="en-US" altLang="ko-KR" sz="4000" b="1" dirty="0" smtClean="0">
                <a:solidFill>
                  <a:schemeClr val="bg1">
                    <a:lumMod val="65000"/>
                  </a:schemeClr>
                </a:solidFill>
                <a:latin typeface="나눔고딕" panose="020D0604000000000000" pitchFamily="50" charset="-127"/>
                <a:ea typeface="나눔고딕" panose="020D0604000000000000" pitchFamily="50" charset="-127"/>
                <a:cs typeface="Nanum Gothic Bold" charset="-127"/>
              </a:rPr>
              <a:t>- Contents Subtitle</a:t>
            </a:r>
            <a:endParaRPr lang="en-US" altLang="ko-KR" sz="20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p:txBody>
      </p:sp>
      <p:sp>
        <p:nvSpPr>
          <p:cNvPr id="145" name="직사각형 144"/>
          <p:cNvSpPr/>
          <p:nvPr/>
        </p:nvSpPr>
        <p:spPr>
          <a:xfrm>
            <a:off x="13486010" y="9143377"/>
            <a:ext cx="5636479" cy="923330"/>
          </a:xfrm>
          <a:prstGeom prst="rect">
            <a:avLst/>
          </a:prstGeom>
        </p:spPr>
        <p:txBody>
          <a:bodyPr wrap="none">
            <a:spAutoFit/>
          </a:bodyPr>
          <a:lstStyle/>
          <a:p>
            <a:r>
              <a:rPr lang="en-US" altLang="ko-KR" sz="5400" b="1" dirty="0" smtClean="0">
                <a:solidFill>
                  <a:srgbClr val="002856"/>
                </a:solidFill>
                <a:latin typeface="나눔고딕" panose="020D0604000000000000" pitchFamily="50" charset="-127"/>
                <a:ea typeface="나눔고딕" panose="020D0604000000000000" pitchFamily="50" charset="-127"/>
                <a:cs typeface="Nanum Gothic Bold" charset="-127"/>
              </a:rPr>
              <a:t>6. Contents Title</a:t>
            </a:r>
            <a:endParaRPr lang="en-US" altLang="ko-KR" sz="32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46" name="직사각형 145"/>
          <p:cNvSpPr/>
          <p:nvPr/>
        </p:nvSpPr>
        <p:spPr>
          <a:xfrm>
            <a:off x="14364172" y="9948026"/>
            <a:ext cx="4604146" cy="707886"/>
          </a:xfrm>
          <a:prstGeom prst="rect">
            <a:avLst/>
          </a:prstGeom>
        </p:spPr>
        <p:txBody>
          <a:bodyPr wrap="none">
            <a:spAutoFit/>
          </a:bodyPr>
          <a:lstStyle/>
          <a:p>
            <a:r>
              <a:rPr lang="en-US" altLang="ko-KR" sz="4000" b="1" dirty="0" smtClean="0">
                <a:solidFill>
                  <a:schemeClr val="bg1">
                    <a:lumMod val="65000"/>
                  </a:schemeClr>
                </a:solidFill>
                <a:latin typeface="나눔고딕" panose="020D0604000000000000" pitchFamily="50" charset="-127"/>
                <a:ea typeface="나눔고딕" panose="020D0604000000000000" pitchFamily="50" charset="-127"/>
                <a:cs typeface="Nanum Gothic Bold" charset="-127"/>
              </a:rPr>
              <a:t>- Contents Subtitle</a:t>
            </a:r>
            <a:endParaRPr lang="en-US" altLang="ko-KR" sz="20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p:txBody>
      </p:sp>
      <p:sp>
        <p:nvSpPr>
          <p:cNvPr id="147" name="직사각형 146"/>
          <p:cNvSpPr/>
          <p:nvPr/>
        </p:nvSpPr>
        <p:spPr>
          <a:xfrm>
            <a:off x="20273176" y="5561378"/>
            <a:ext cx="806631" cy="707886"/>
          </a:xfrm>
          <a:prstGeom prst="rect">
            <a:avLst/>
          </a:prstGeom>
        </p:spPr>
        <p:txBody>
          <a:bodyPr wrap="none">
            <a:spAutoFit/>
          </a:bodyPr>
          <a:lstStyle/>
          <a:p>
            <a:pPr algn="ctr"/>
            <a:r>
              <a:rPr lang="en-US" altLang="ko-KR" sz="4000" b="1" dirty="0" smtClean="0">
                <a:solidFill>
                  <a:srgbClr val="43C0C2"/>
                </a:solidFill>
                <a:latin typeface="나눔고딕" panose="020D0604000000000000" pitchFamily="50" charset="-127"/>
                <a:ea typeface="나눔고딕" panose="020D0604000000000000" pitchFamily="50" charset="-127"/>
                <a:cs typeface="Nanum Gothic Bold" charset="-127"/>
              </a:rPr>
              <a:t>21</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sp>
        <p:nvSpPr>
          <p:cNvPr id="148" name="직사각형 147"/>
          <p:cNvSpPr/>
          <p:nvPr/>
        </p:nvSpPr>
        <p:spPr>
          <a:xfrm>
            <a:off x="20273176" y="7422919"/>
            <a:ext cx="806631" cy="707886"/>
          </a:xfrm>
          <a:prstGeom prst="rect">
            <a:avLst/>
          </a:prstGeom>
        </p:spPr>
        <p:txBody>
          <a:bodyPr wrap="none">
            <a:spAutoFit/>
          </a:bodyPr>
          <a:lstStyle/>
          <a:p>
            <a:pPr algn="ctr"/>
            <a:r>
              <a:rPr lang="en-US" altLang="ko-KR" sz="4000" b="1" dirty="0" smtClean="0">
                <a:solidFill>
                  <a:srgbClr val="43C0C2"/>
                </a:solidFill>
                <a:latin typeface="나눔고딕" panose="020D0604000000000000" pitchFamily="50" charset="-127"/>
                <a:ea typeface="나눔고딕" panose="020D0604000000000000" pitchFamily="50" charset="-127"/>
                <a:cs typeface="Nanum Gothic Bold" charset="-127"/>
              </a:rPr>
              <a:t>27</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sp>
        <p:nvSpPr>
          <p:cNvPr id="149" name="직사각형 148"/>
          <p:cNvSpPr/>
          <p:nvPr/>
        </p:nvSpPr>
        <p:spPr>
          <a:xfrm>
            <a:off x="20273175" y="9240140"/>
            <a:ext cx="806632" cy="707886"/>
          </a:xfrm>
          <a:prstGeom prst="rect">
            <a:avLst/>
          </a:prstGeom>
        </p:spPr>
        <p:txBody>
          <a:bodyPr wrap="none">
            <a:spAutoFit/>
          </a:bodyPr>
          <a:lstStyle/>
          <a:p>
            <a:pPr algn="ctr"/>
            <a:r>
              <a:rPr lang="en-US" altLang="ko-KR" sz="4000" b="1" dirty="0" smtClean="0">
                <a:solidFill>
                  <a:srgbClr val="43C0C2"/>
                </a:solidFill>
                <a:latin typeface="나눔고딕" panose="020D0604000000000000" pitchFamily="50" charset="-127"/>
                <a:ea typeface="나눔고딕" panose="020D0604000000000000" pitchFamily="50" charset="-127"/>
                <a:cs typeface="Nanum Gothic Bold" charset="-127"/>
              </a:rPr>
              <a:t>35</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grpSp>
        <p:nvGrpSpPr>
          <p:cNvPr id="4" name="그룹 3"/>
          <p:cNvGrpSpPr/>
          <p:nvPr/>
        </p:nvGrpSpPr>
        <p:grpSpPr>
          <a:xfrm>
            <a:off x="-1" y="-1"/>
            <a:ext cx="24382413" cy="1855429"/>
            <a:chOff x="-1" y="-1"/>
            <a:chExt cx="24382413" cy="1855429"/>
          </a:xfrm>
        </p:grpSpPr>
        <p:sp>
          <p:nvSpPr>
            <p:cNvPr id="26" name="직사각형 25"/>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27"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28" name="타원 27"/>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a:latin typeface="나눔고딕" panose="020D0604000000000000" pitchFamily="50" charset="-127"/>
                  <a:ea typeface="나눔고딕" panose="020D0604000000000000" pitchFamily="50" charset="-127"/>
                  <a:cs typeface="Nanum Gothic ExtraBold" charset="-127"/>
                </a:rPr>
                <a:t>2</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30" name="그림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pic>
        <p:nvPicPr>
          <p:cNvPr id="31" name="그림 30"/>
          <p:cNvPicPr>
            <a:picLocks noChangeAspect="1"/>
          </p:cNvPicPr>
          <p:nvPr/>
        </p:nvPicPr>
        <p:blipFill>
          <a:blip r:embed="rId3"/>
          <a:stretch>
            <a:fillRect/>
          </a:stretch>
        </p:blipFill>
        <p:spPr>
          <a:xfrm>
            <a:off x="21059690" y="12869565"/>
            <a:ext cx="2222311" cy="234930"/>
          </a:xfrm>
          <a:prstGeom prst="rect">
            <a:avLst/>
          </a:prstGeom>
        </p:spPr>
      </p:pic>
    </p:spTree>
    <p:extLst>
      <p:ext uri="{BB962C8B-B14F-4D97-AF65-F5344CB8AC3E}">
        <p14:creationId xmlns:p14="http://schemas.microsoft.com/office/powerpoint/2010/main" val="803033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p:cNvPicPr>
            <a:picLocks noChangeAspect="1"/>
          </p:cNvPicPr>
          <p:nvPr/>
        </p:nvPicPr>
        <p:blipFill rotWithShape="1">
          <a:blip r:embed="rId2">
            <a:extLst>
              <a:ext uri="{28A0092B-C50C-407E-A947-70E740481C1C}">
                <a14:useLocalDpi xmlns:a14="http://schemas.microsoft.com/office/drawing/2010/main" val="0"/>
              </a:ext>
            </a:extLst>
          </a:blip>
          <a:srcRect l="33974" r="1522"/>
          <a:stretch/>
        </p:blipFill>
        <p:spPr>
          <a:xfrm>
            <a:off x="9189719" y="1"/>
            <a:ext cx="15192693" cy="13715998"/>
          </a:xfrm>
          <a:prstGeom prst="rect">
            <a:avLst/>
          </a:prstGeom>
        </p:spPr>
      </p:pic>
      <p:sp>
        <p:nvSpPr>
          <p:cNvPr id="16" name="직사각형 15"/>
          <p:cNvSpPr/>
          <p:nvPr/>
        </p:nvSpPr>
        <p:spPr>
          <a:xfrm>
            <a:off x="1119188" y="2510771"/>
            <a:ext cx="3955732"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M</a:t>
            </a:r>
            <a:r>
              <a:rPr kumimoji="0"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ain title</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19" name="직사각형 18"/>
          <p:cNvSpPr/>
          <p:nvPr/>
        </p:nvSpPr>
        <p:spPr>
          <a:xfrm>
            <a:off x="1004888" y="3627419"/>
            <a:ext cx="7270432" cy="8279190"/>
          </a:xfrm>
          <a:prstGeom prst="rect">
            <a:avLst/>
          </a:prstGeom>
        </p:spPr>
        <p:txBody>
          <a:bodyPr wrap="square" lIns="180000" rIns="108000">
            <a:spAutoFit/>
          </a:bodyPr>
          <a:lstStyle/>
          <a:p>
            <a:pPr algn="just"/>
            <a:r>
              <a:rPr lang="en-US" altLang="ko-KR" sz="2800" dirty="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rPr>
              <a:t>In its short history, UNIST has grown to become a world-class university, with a rapidly growing reputation for its research and impact on a wide range of field. Leading scholars from all around the world have been invited to deliver outstanding scientific results and education. UNIST’s research facilities, along with its world class laboratory and state-of-the-art research equipment, have become an envy of many scientists around the world.</a:t>
            </a:r>
          </a:p>
          <a:p>
            <a:pPr algn="just"/>
            <a:r>
              <a:rPr lang="en-US" altLang="ko-KR" sz="2800" dirty="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rPr>
              <a:t>In order to serve and provide the nation with cutting edge technology and innovation, to promote local industry with technology and knowledge, and to lead and foster outstanding individuals for the country in science and technology, UNIST will promote the following three tasks.</a:t>
            </a:r>
            <a:endParaRPr lang="ko-KR" altLang="en-US" sz="2800" dirty="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endParaRPr>
          </a:p>
        </p:txBody>
      </p:sp>
      <p:cxnSp>
        <p:nvCxnSpPr>
          <p:cNvPr id="21" name="직선 연결선 41"/>
          <p:cNvCxnSpPr/>
          <p:nvPr/>
        </p:nvCxnSpPr>
        <p:spPr>
          <a:xfrm>
            <a:off x="1187768" y="3365451"/>
            <a:ext cx="1331913"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pic>
        <p:nvPicPr>
          <p:cNvPr id="22" name="그림 21"/>
          <p:cNvPicPr>
            <a:picLocks noChangeAspect="1"/>
          </p:cNvPicPr>
          <p:nvPr/>
        </p:nvPicPr>
        <p:blipFill>
          <a:blip r:embed="rId3"/>
          <a:stretch>
            <a:fillRect/>
          </a:stretch>
        </p:blipFill>
        <p:spPr>
          <a:xfrm>
            <a:off x="21059690" y="12869565"/>
            <a:ext cx="2222311" cy="234930"/>
          </a:xfrm>
          <a:prstGeom prst="rect">
            <a:avLst/>
          </a:prstGeom>
        </p:spPr>
      </p:pic>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p:cNvGrpSpPr/>
          <p:nvPr/>
        </p:nvGrpSpPr>
        <p:grpSpPr>
          <a:xfrm>
            <a:off x="-1" y="-1"/>
            <a:ext cx="24382413" cy="1855429"/>
            <a:chOff x="-1" y="-1"/>
            <a:chExt cx="24382413" cy="1855429"/>
          </a:xfrm>
        </p:grpSpPr>
        <p:sp>
          <p:nvSpPr>
            <p:cNvPr id="10" name="직사각형 9"/>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a:latin typeface="나눔고딕" panose="020D0604000000000000" pitchFamily="50" charset="-127"/>
                  <a:ea typeface="나눔고딕" panose="020D0604000000000000" pitchFamily="50" charset="-127"/>
                  <a:cs typeface="Nanum Gothic ExtraBold" charset="-127"/>
                </a:rPr>
                <a:t>3</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spTree>
    <p:extLst>
      <p:ext uri="{BB962C8B-B14F-4D97-AF65-F5344CB8AC3E}">
        <p14:creationId xmlns:p14="http://schemas.microsoft.com/office/powerpoint/2010/main" val="1230999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1119188" y="2350751"/>
            <a:ext cx="5624512"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T</a:t>
            </a:r>
            <a:r>
              <a:rPr kumimoji="0"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itle</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19" name="직사각형 18"/>
          <p:cNvSpPr/>
          <p:nvPr/>
        </p:nvSpPr>
        <p:spPr>
          <a:xfrm>
            <a:off x="1004888" y="3627419"/>
            <a:ext cx="22114872" cy="4031873"/>
          </a:xfrm>
          <a:prstGeom prst="rect">
            <a:avLst/>
          </a:prstGeom>
        </p:spPr>
        <p:txBody>
          <a:bodyPr wrap="square" lIns="180000" rIns="108000">
            <a:spAutoFit/>
          </a:bodyPr>
          <a:lstStyle/>
          <a:p>
            <a:pPr algn="just"/>
            <a:r>
              <a:rPr lang="en-US" altLang="ko-KR" sz="3200" dirty="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rPr>
              <a:t>In its short history, UNIST has grown to become a world-class university, with a rapidly growing reputation for its research and impact on a wide range of field. Leading scholars from all around the world have been invited to deliver outstanding scientific results and education. UNIST’s research facilities, along with its world class laboratory and state-of-the-art research equipment, have become an envy of many scientists around the world.</a:t>
            </a:r>
          </a:p>
          <a:p>
            <a:pPr algn="just"/>
            <a:endParaRPr lang="en-US" altLang="ko-KR" sz="3200" dirty="0" smtClean="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endParaRPr>
          </a:p>
          <a:p>
            <a:pPr algn="just"/>
            <a:r>
              <a:rPr lang="en-US" altLang="ko-KR" sz="3200" dirty="0" smtClean="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rPr>
              <a:t>In </a:t>
            </a:r>
            <a:r>
              <a:rPr lang="en-US" altLang="ko-KR" sz="3200" dirty="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rPr>
              <a:t>order to serve and provide the nation with cutting edge technology and innovation, to promote local industry with technology and knowledge, and to lead and foster outstanding individuals for the country in science and technology, UNIST will promote the following three tasks.</a:t>
            </a:r>
            <a:endParaRPr lang="ko-KR" altLang="en-US" sz="3200" dirty="0">
              <a:solidFill>
                <a:schemeClr val="tx1">
                  <a:lumMod val="50000"/>
                  <a:lumOff val="50000"/>
                </a:schemeClr>
              </a:solidFill>
              <a:latin typeface="나눔고딕" panose="020D0604000000000000" pitchFamily="50" charset="-127"/>
              <a:ea typeface="나눔고딕" panose="020D0604000000000000" pitchFamily="50" charset="-127"/>
              <a:cs typeface="NanumGothic Regular" charset="-127"/>
            </a:endParaRPr>
          </a:p>
        </p:txBody>
      </p:sp>
      <p:cxnSp>
        <p:nvCxnSpPr>
          <p:cNvPr id="21" name="직선 연결선 41"/>
          <p:cNvCxnSpPr/>
          <p:nvPr/>
        </p:nvCxnSpPr>
        <p:spPr>
          <a:xfrm>
            <a:off x="1187768" y="3205431"/>
            <a:ext cx="1331913"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p:cNvGrpSpPr/>
          <p:nvPr/>
        </p:nvGrpSpPr>
        <p:grpSpPr>
          <a:xfrm>
            <a:off x="-1" y="-1"/>
            <a:ext cx="24382413" cy="1855429"/>
            <a:chOff x="-1" y="-1"/>
            <a:chExt cx="24382413" cy="1855429"/>
          </a:xfrm>
        </p:grpSpPr>
        <p:sp>
          <p:nvSpPr>
            <p:cNvPr id="10" name="직사각형 9"/>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a:latin typeface="나눔고딕" panose="020D0604000000000000" pitchFamily="50" charset="-127"/>
                  <a:ea typeface="나눔고딕" panose="020D0604000000000000" pitchFamily="50" charset="-127"/>
                  <a:cs typeface="Nanum Gothic ExtraBold" charset="-127"/>
                </a:rPr>
                <a:t>4</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sp>
        <p:nvSpPr>
          <p:cNvPr id="4" name="텍스트 상자 3"/>
          <p:cNvSpPr txBox="1"/>
          <p:nvPr/>
        </p:nvSpPr>
        <p:spPr>
          <a:xfrm>
            <a:off x="3588691" y="9150033"/>
            <a:ext cx="16947268" cy="1569660"/>
          </a:xfrm>
          <a:prstGeom prst="rect">
            <a:avLst/>
          </a:prstGeom>
          <a:noFill/>
        </p:spPr>
        <p:txBody>
          <a:bodyPr wrap="none" rtlCol="0">
            <a:spAutoFit/>
          </a:bodyPr>
          <a:lstStyle/>
          <a:p>
            <a:pPr algn="ctr"/>
            <a:r>
              <a:rPr lang="en-US" altLang="ko-KR" sz="4800" b="1" spc="-150" dirty="0">
                <a:solidFill>
                  <a:srgbClr val="002856"/>
                </a:solidFill>
                <a:latin typeface="나눔고딕" panose="020D0604000000000000" pitchFamily="50" charset="-127"/>
                <a:ea typeface="나눔고딕" panose="020D0604000000000000" pitchFamily="50" charset="-127"/>
                <a:cs typeface="Nanum Gothic Bold" charset="-127"/>
              </a:rPr>
              <a:t>“ UNIST is reborn as a national research institute for science and</a:t>
            </a:r>
          </a:p>
          <a:p>
            <a:pPr algn="ctr"/>
            <a:r>
              <a:rPr lang="en-US" altLang="ko-KR" sz="4800" b="1" spc="-150" dirty="0">
                <a:solidFill>
                  <a:srgbClr val="002856"/>
                </a:solidFill>
                <a:latin typeface="나눔고딕" panose="020D0604000000000000" pitchFamily="50" charset="-127"/>
                <a:ea typeface="나눔고딕" panose="020D0604000000000000" pitchFamily="50" charset="-127"/>
                <a:cs typeface="Nanum Gothic Bold" charset="-127"/>
              </a:rPr>
              <a:t>technology under a special law with government funding. </a:t>
            </a:r>
            <a:r>
              <a:rPr lang="en-US" altLang="ko-KR" sz="4800" b="1" spc="-150" dirty="0" smtClean="0">
                <a:solidFill>
                  <a:srgbClr val="002856"/>
                </a:solidFill>
                <a:latin typeface="나눔고딕" panose="020D0604000000000000" pitchFamily="50" charset="-127"/>
                <a:ea typeface="나눔고딕" panose="020D0604000000000000" pitchFamily="50" charset="-127"/>
                <a:cs typeface="Nanum Gothic Bold" charset="-127"/>
              </a:rPr>
              <a:t>”</a:t>
            </a:r>
            <a:endParaRPr lang="en-US" altLang="ko-KR" sz="4800" b="1" spc="-150" dirty="0">
              <a:solidFill>
                <a:srgbClr val="002856"/>
              </a:solidFill>
              <a:latin typeface="나눔고딕" panose="020D0604000000000000" pitchFamily="50" charset="-127"/>
              <a:ea typeface="나눔고딕" panose="020D0604000000000000" pitchFamily="50" charset="-127"/>
              <a:cs typeface="Nanum Gothic Bold" charset="-127"/>
            </a:endParaRPr>
          </a:p>
        </p:txBody>
      </p:sp>
      <p:pic>
        <p:nvPicPr>
          <p:cNvPr id="15" name="그림 14"/>
          <p:cNvPicPr>
            <a:picLocks noChangeAspect="1"/>
          </p:cNvPicPr>
          <p:nvPr/>
        </p:nvPicPr>
        <p:blipFill>
          <a:blip r:embed="rId3"/>
          <a:stretch>
            <a:fillRect/>
          </a:stretch>
        </p:blipFill>
        <p:spPr>
          <a:xfrm>
            <a:off x="21059690" y="12869565"/>
            <a:ext cx="2222311" cy="234930"/>
          </a:xfrm>
          <a:prstGeom prst="rect">
            <a:avLst/>
          </a:prstGeom>
        </p:spPr>
      </p:pic>
    </p:spTree>
    <p:extLst>
      <p:ext uri="{BB962C8B-B14F-4D97-AF65-F5344CB8AC3E}">
        <p14:creationId xmlns:p14="http://schemas.microsoft.com/office/powerpoint/2010/main" val="1956547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p:cNvGrpSpPr/>
          <p:nvPr/>
        </p:nvGrpSpPr>
        <p:grpSpPr>
          <a:xfrm>
            <a:off x="-1" y="-1"/>
            <a:ext cx="24382413" cy="1855429"/>
            <a:chOff x="-1" y="-1"/>
            <a:chExt cx="24382413" cy="1855429"/>
          </a:xfrm>
        </p:grpSpPr>
        <p:sp>
          <p:nvSpPr>
            <p:cNvPr id="10" name="직사각형 9"/>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a:latin typeface="나눔고딕" panose="020D0604000000000000" pitchFamily="50" charset="-127"/>
                  <a:ea typeface="나눔고딕" panose="020D0604000000000000" pitchFamily="50" charset="-127"/>
                  <a:cs typeface="Nanum Gothic ExtraBold" charset="-127"/>
                </a:rPr>
                <a:t>5</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grpSp>
        <p:nvGrpSpPr>
          <p:cNvPr id="25" name="그룹 24"/>
          <p:cNvGrpSpPr/>
          <p:nvPr/>
        </p:nvGrpSpPr>
        <p:grpSpPr>
          <a:xfrm>
            <a:off x="1119188" y="1210916"/>
            <a:ext cx="5327332" cy="1530895"/>
            <a:chOff x="1119188" y="1668116"/>
            <a:chExt cx="5327332" cy="1530895"/>
          </a:xfrm>
        </p:grpSpPr>
        <p:sp>
          <p:nvSpPr>
            <p:cNvPr id="26" name="직사각형 25"/>
            <p:cNvSpPr/>
            <p:nvPr/>
          </p:nvSpPr>
          <p:spPr>
            <a:xfrm>
              <a:off x="1119188" y="1668116"/>
              <a:ext cx="5327332" cy="784830"/>
            </a:xfrm>
            <a:prstGeom prst="rect">
              <a:avLst/>
            </a:prstGeom>
          </p:spPr>
          <p:txBody>
            <a:bodyPr wrap="square">
              <a:spAutoFit/>
            </a:bodyPr>
            <a:lstStyle/>
            <a:p>
              <a:pP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T</a:t>
              </a:r>
              <a:r>
                <a:rPr kumimoji="0"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itle</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7" name="직선 연결선 41"/>
            <p:cNvCxnSpPr/>
            <p:nvPr/>
          </p:nvCxnSpPr>
          <p:spPr>
            <a:xfrm>
              <a:off x="1187768" y="2522796"/>
              <a:ext cx="1331913"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sp>
          <p:nvSpPr>
            <p:cNvPr id="28" name="직사각형 27"/>
            <p:cNvSpPr/>
            <p:nvPr/>
          </p:nvSpPr>
          <p:spPr>
            <a:xfrm>
              <a:off x="1119188" y="2614236"/>
              <a:ext cx="3955732" cy="584775"/>
            </a:xfrm>
            <a:prstGeom prst="rect">
              <a:avLst/>
            </a:prstGeom>
          </p:spPr>
          <p:txBody>
            <a:bodyPr wrap="square">
              <a:spAutoFit/>
            </a:bodyPr>
            <a:lstStyle/>
            <a:p>
              <a:pPr>
                <a:defRPr/>
              </a:pPr>
              <a:r>
                <a:rPr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sub-t</a:t>
              </a:r>
              <a:r>
                <a:rPr kumimoji="0"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itle</a:t>
              </a:r>
              <a:endParaRPr lang="ko-KR" altLang="en-US" sz="3200" b="1" dirty="0">
                <a:solidFill>
                  <a:schemeClr val="bg1">
                    <a:lumMod val="50000"/>
                  </a:schemeClr>
                </a:solidFill>
                <a:latin typeface="나눔고딕" panose="020D0604000000000000" pitchFamily="50" charset="-127"/>
                <a:ea typeface="나눔고딕" panose="020D0604000000000000" pitchFamily="50" charset="-127"/>
                <a:cs typeface="Nanum Gothic ExtraBold" charset="-127"/>
              </a:endParaRPr>
            </a:p>
          </p:txBody>
        </p:sp>
      </p:grpSp>
      <p:sp>
        <p:nvSpPr>
          <p:cNvPr id="5" name="직사각형 4"/>
          <p:cNvSpPr/>
          <p:nvPr/>
        </p:nvSpPr>
        <p:spPr>
          <a:xfrm>
            <a:off x="2593816" y="3485455"/>
            <a:ext cx="3771900" cy="8046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9" name="직사각형 28"/>
          <p:cNvSpPr/>
          <p:nvPr/>
        </p:nvSpPr>
        <p:spPr>
          <a:xfrm>
            <a:off x="6449536" y="3127766"/>
            <a:ext cx="3771900" cy="8762098"/>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0" name="직사각형 29"/>
          <p:cNvSpPr/>
          <p:nvPr/>
        </p:nvSpPr>
        <p:spPr>
          <a:xfrm>
            <a:off x="10305256" y="3485455"/>
            <a:ext cx="3771900" cy="8046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1" name="직사각형 30"/>
          <p:cNvSpPr/>
          <p:nvPr/>
        </p:nvSpPr>
        <p:spPr>
          <a:xfrm>
            <a:off x="14160976" y="3485455"/>
            <a:ext cx="3771900" cy="8046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2" name="직사각형 31"/>
          <p:cNvSpPr/>
          <p:nvPr/>
        </p:nvSpPr>
        <p:spPr>
          <a:xfrm>
            <a:off x="2911554" y="4073071"/>
            <a:ext cx="3136424" cy="784830"/>
          </a:xfrm>
          <a:prstGeom prst="rect">
            <a:avLst/>
          </a:prstGeom>
        </p:spPr>
        <p:txBody>
          <a:bodyPr wrap="square">
            <a:spAutoFit/>
          </a:bodyPr>
          <a:lstStyle/>
          <a:p>
            <a:pPr algn="ct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UNIST</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33" name="직사각형 32"/>
          <p:cNvSpPr/>
          <p:nvPr/>
        </p:nvSpPr>
        <p:spPr>
          <a:xfrm>
            <a:off x="6767274" y="3775891"/>
            <a:ext cx="3136424" cy="830997"/>
          </a:xfrm>
          <a:prstGeom prst="rect">
            <a:avLst/>
          </a:prstGeom>
        </p:spPr>
        <p:txBody>
          <a:bodyPr wrap="square">
            <a:spAutoFit/>
          </a:bodyPr>
          <a:lstStyle/>
          <a:p>
            <a:pPr algn="ctr">
              <a:defRPr/>
            </a:pPr>
            <a:r>
              <a:rPr lang="en-US" altLang="ko-KR" sz="4800" b="1" dirty="0" smtClean="0">
                <a:solidFill>
                  <a:schemeClr val="bg1"/>
                </a:solidFill>
                <a:latin typeface="나눔고딕" panose="020D0604000000000000" pitchFamily="50" charset="-127"/>
                <a:ea typeface="나눔고딕" panose="020D0604000000000000" pitchFamily="50" charset="-127"/>
                <a:cs typeface="Nanum Gothic ExtraBold" charset="-127"/>
              </a:rPr>
              <a:t>UNIST</a:t>
            </a:r>
            <a:endParaRPr lang="ko-KR" altLang="en-US" sz="45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34" name="직사각형 33"/>
          <p:cNvSpPr/>
          <p:nvPr/>
        </p:nvSpPr>
        <p:spPr>
          <a:xfrm>
            <a:off x="10622994" y="4073071"/>
            <a:ext cx="3136424" cy="784830"/>
          </a:xfrm>
          <a:prstGeom prst="rect">
            <a:avLst/>
          </a:prstGeom>
        </p:spPr>
        <p:txBody>
          <a:bodyPr wrap="square">
            <a:spAutoFit/>
          </a:bodyPr>
          <a:lstStyle/>
          <a:p>
            <a:pPr algn="ct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UNIST</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35" name="직사각형 34"/>
          <p:cNvSpPr/>
          <p:nvPr/>
        </p:nvSpPr>
        <p:spPr>
          <a:xfrm>
            <a:off x="14478714" y="4073071"/>
            <a:ext cx="3136424" cy="784830"/>
          </a:xfrm>
          <a:prstGeom prst="rect">
            <a:avLst/>
          </a:prstGeom>
        </p:spPr>
        <p:txBody>
          <a:bodyPr wrap="square">
            <a:spAutoFit/>
          </a:bodyPr>
          <a:lstStyle/>
          <a:p>
            <a:pPr algn="ct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UNIST</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36" name="직사각형 35"/>
          <p:cNvSpPr/>
          <p:nvPr/>
        </p:nvSpPr>
        <p:spPr>
          <a:xfrm>
            <a:off x="3218656" y="5536111"/>
            <a:ext cx="2522220" cy="5607689"/>
          </a:xfrm>
          <a:prstGeom prst="rect">
            <a:avLst/>
          </a:prstGeom>
        </p:spPr>
        <p:txBody>
          <a:bodyPr wrap="square">
            <a:spAutoFit/>
          </a:bodyPr>
          <a:lstStyle/>
          <a:p>
            <a:pPr algn="ctr">
              <a:lnSpc>
                <a:spcPct val="160000"/>
              </a:lnSpc>
              <a:defRPr/>
            </a:pP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Text one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one</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one</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one</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one</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one</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one</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a:t>
            </a: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one</a:t>
            </a:r>
            <a:endParaRPr lang="ko-KR" altLang="en-US" sz="2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37" name="직사각형 36"/>
          <p:cNvSpPr/>
          <p:nvPr/>
        </p:nvSpPr>
        <p:spPr>
          <a:xfrm>
            <a:off x="6767274" y="5213017"/>
            <a:ext cx="3136424" cy="6395597"/>
          </a:xfrm>
          <a:prstGeom prst="rect">
            <a:avLst/>
          </a:prstGeom>
        </p:spPr>
        <p:txBody>
          <a:bodyPr wrap="square">
            <a:spAutoFit/>
          </a:bodyPr>
          <a:lstStyle/>
          <a:p>
            <a:pPr algn="ctr">
              <a:lnSpc>
                <a:spcPct val="160000"/>
              </a:lnSpc>
              <a:defRPr/>
            </a:pPr>
            <a:r>
              <a:rPr lang="en-US" altLang="ko-KR" sz="3200" dirty="0" smtClean="0">
                <a:solidFill>
                  <a:schemeClr val="bg1"/>
                </a:solidFill>
                <a:latin typeface="나눔고딕" panose="020D0604000000000000" pitchFamily="50" charset="-127"/>
                <a:ea typeface="나눔고딕" panose="020D0604000000000000" pitchFamily="50" charset="-127"/>
                <a:cs typeface="NanumGothic Regular" charset="-127"/>
              </a:rPr>
              <a:t>Text two</a:t>
            </a:r>
          </a:p>
          <a:p>
            <a:pPr algn="ctr">
              <a:lnSpc>
                <a:spcPct val="160000"/>
              </a:lnSpc>
              <a:defRPr/>
            </a:pPr>
            <a:r>
              <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rPr>
              <a:t>Text two</a:t>
            </a:r>
          </a:p>
          <a:p>
            <a:pPr algn="ctr">
              <a:lnSpc>
                <a:spcPct val="160000"/>
              </a:lnSpc>
              <a:defRPr/>
            </a:pPr>
            <a:r>
              <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rPr>
              <a:t>Text two</a:t>
            </a:r>
          </a:p>
          <a:p>
            <a:pPr algn="ctr">
              <a:lnSpc>
                <a:spcPct val="160000"/>
              </a:lnSpc>
              <a:defRPr/>
            </a:pPr>
            <a:r>
              <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rPr>
              <a:t>Text two</a:t>
            </a:r>
          </a:p>
          <a:p>
            <a:pPr algn="ctr">
              <a:lnSpc>
                <a:spcPct val="160000"/>
              </a:lnSpc>
              <a:defRPr/>
            </a:pPr>
            <a:r>
              <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rPr>
              <a:t>Text two</a:t>
            </a:r>
          </a:p>
          <a:p>
            <a:pPr algn="ctr">
              <a:lnSpc>
                <a:spcPct val="160000"/>
              </a:lnSpc>
              <a:defRPr/>
            </a:pPr>
            <a:r>
              <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rPr>
              <a:t>Text two</a:t>
            </a:r>
          </a:p>
          <a:p>
            <a:pPr algn="ctr">
              <a:lnSpc>
                <a:spcPct val="160000"/>
              </a:lnSpc>
              <a:defRPr/>
            </a:pPr>
            <a:r>
              <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rPr>
              <a:t>Text two</a:t>
            </a:r>
          </a:p>
          <a:p>
            <a:pPr algn="ctr">
              <a:lnSpc>
                <a:spcPct val="160000"/>
              </a:lnSpc>
              <a:defRPr/>
            </a:pPr>
            <a:r>
              <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rPr>
              <a:t>Text </a:t>
            </a:r>
            <a:r>
              <a:rPr lang="en-US" altLang="ko-KR" sz="3200" dirty="0" smtClean="0">
                <a:solidFill>
                  <a:schemeClr val="bg1"/>
                </a:solidFill>
                <a:latin typeface="나눔고딕" panose="020D0604000000000000" pitchFamily="50" charset="-127"/>
                <a:ea typeface="나눔고딕" panose="020D0604000000000000" pitchFamily="50" charset="-127"/>
                <a:cs typeface="NanumGothic Regular" charset="-127"/>
              </a:rPr>
              <a:t>two</a:t>
            </a:r>
            <a:endParaRPr lang="en-US" altLang="ko-KR" sz="320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38" name="직사각형 37"/>
          <p:cNvSpPr/>
          <p:nvPr/>
        </p:nvSpPr>
        <p:spPr>
          <a:xfrm>
            <a:off x="10861516" y="5536111"/>
            <a:ext cx="2659380" cy="5607689"/>
          </a:xfrm>
          <a:prstGeom prst="rect">
            <a:avLst/>
          </a:prstGeom>
        </p:spPr>
        <p:txBody>
          <a:bodyPr wrap="square">
            <a:spAutoFit/>
          </a:bodyPr>
          <a:lstStyle/>
          <a:p>
            <a:pPr algn="ctr">
              <a:lnSpc>
                <a:spcPct val="160000"/>
              </a:lnSpc>
              <a:defRPr/>
            </a:pP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Text three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three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three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three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three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three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three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a:t>
            </a: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three</a:t>
            </a:r>
            <a:endPar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39" name="직사각형 38"/>
          <p:cNvSpPr/>
          <p:nvPr/>
        </p:nvSpPr>
        <p:spPr>
          <a:xfrm>
            <a:off x="14869636" y="5536111"/>
            <a:ext cx="2354580" cy="5607689"/>
          </a:xfrm>
          <a:prstGeom prst="rect">
            <a:avLst/>
          </a:prstGeom>
        </p:spPr>
        <p:txBody>
          <a:bodyPr wrap="square">
            <a:spAutoFit/>
          </a:bodyPr>
          <a:lstStyle/>
          <a:p>
            <a:pPr algn="ctr">
              <a:lnSpc>
                <a:spcPct val="160000"/>
              </a:lnSpc>
              <a:defRPr/>
            </a:pP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Text four</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four</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four</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four</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four</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four</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four</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a:t>
            </a: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four</a:t>
            </a:r>
            <a:endPar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cxnSp>
        <p:nvCxnSpPr>
          <p:cNvPr id="8" name="직선 연결선[R] 7"/>
          <p:cNvCxnSpPr/>
          <p:nvPr/>
        </p:nvCxnSpPr>
        <p:spPr>
          <a:xfrm>
            <a:off x="2911554" y="5155081"/>
            <a:ext cx="313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직선 연결선[R] 43"/>
          <p:cNvCxnSpPr/>
          <p:nvPr/>
        </p:nvCxnSpPr>
        <p:spPr>
          <a:xfrm>
            <a:off x="6767274" y="4857901"/>
            <a:ext cx="313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직선 연결선[R] 44"/>
          <p:cNvCxnSpPr/>
          <p:nvPr/>
        </p:nvCxnSpPr>
        <p:spPr>
          <a:xfrm>
            <a:off x="10622994" y="5155081"/>
            <a:ext cx="313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직선 연결선[R] 45"/>
          <p:cNvCxnSpPr/>
          <p:nvPr/>
        </p:nvCxnSpPr>
        <p:spPr>
          <a:xfrm>
            <a:off x="14478714" y="5155081"/>
            <a:ext cx="313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직사각형 47"/>
          <p:cNvSpPr/>
          <p:nvPr/>
        </p:nvSpPr>
        <p:spPr>
          <a:xfrm>
            <a:off x="17993836" y="3485455"/>
            <a:ext cx="3771900" cy="8046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49" name="직사각형 48"/>
          <p:cNvSpPr/>
          <p:nvPr/>
        </p:nvSpPr>
        <p:spPr>
          <a:xfrm>
            <a:off x="18311574" y="4073071"/>
            <a:ext cx="3136424" cy="784830"/>
          </a:xfrm>
          <a:prstGeom prst="rect">
            <a:avLst/>
          </a:prstGeom>
        </p:spPr>
        <p:txBody>
          <a:bodyPr wrap="square">
            <a:spAutoFit/>
          </a:bodyPr>
          <a:lstStyle/>
          <a:p>
            <a:pPr algn="ct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UNIST</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50" name="직사각형 49"/>
          <p:cNvSpPr/>
          <p:nvPr/>
        </p:nvSpPr>
        <p:spPr>
          <a:xfrm>
            <a:off x="18702496" y="5536111"/>
            <a:ext cx="2354580" cy="5607689"/>
          </a:xfrm>
          <a:prstGeom prst="rect">
            <a:avLst/>
          </a:prstGeom>
        </p:spPr>
        <p:txBody>
          <a:bodyPr wrap="square">
            <a:spAutoFit/>
          </a:bodyPr>
          <a:lstStyle/>
          <a:p>
            <a:pPr algn="ctr">
              <a:lnSpc>
                <a:spcPct val="160000"/>
              </a:lnSpc>
              <a:defRPr/>
            </a:pP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Text five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five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five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five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five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five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five</a:t>
            </a:r>
          </a:p>
          <a:p>
            <a:pPr algn="ctr">
              <a:lnSpc>
                <a:spcPct val="160000"/>
              </a:lnSpc>
              <a:defRPr/>
            </a:pPr>
            <a:r>
              <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rPr>
              <a:t>Text </a:t>
            </a:r>
            <a:r>
              <a:rPr lang="en-US" altLang="ko-KR" sz="2800" dirty="0" smtClean="0">
                <a:solidFill>
                  <a:srgbClr val="002856"/>
                </a:solidFill>
                <a:latin typeface="나눔고딕" panose="020D0604000000000000" pitchFamily="50" charset="-127"/>
                <a:ea typeface="나눔고딕" panose="020D0604000000000000" pitchFamily="50" charset="-127"/>
                <a:cs typeface="NanumGothic Regular" charset="-127"/>
              </a:rPr>
              <a:t>five</a:t>
            </a:r>
            <a:endParaRPr lang="en-US" altLang="ko-KR" sz="2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cxnSp>
        <p:nvCxnSpPr>
          <p:cNvPr id="51" name="직선 연결선[R] 50"/>
          <p:cNvCxnSpPr/>
          <p:nvPr/>
        </p:nvCxnSpPr>
        <p:spPr>
          <a:xfrm>
            <a:off x="18311574" y="5155081"/>
            <a:ext cx="313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그림 39"/>
          <p:cNvPicPr>
            <a:picLocks noChangeAspect="1"/>
          </p:cNvPicPr>
          <p:nvPr/>
        </p:nvPicPr>
        <p:blipFill>
          <a:blip r:embed="rId3"/>
          <a:stretch>
            <a:fillRect/>
          </a:stretch>
        </p:blipFill>
        <p:spPr>
          <a:xfrm>
            <a:off x="21059690" y="12869565"/>
            <a:ext cx="2222311" cy="234930"/>
          </a:xfrm>
          <a:prstGeom prst="rect">
            <a:avLst/>
          </a:prstGeom>
        </p:spPr>
      </p:pic>
    </p:spTree>
    <p:extLst>
      <p:ext uri="{BB962C8B-B14F-4D97-AF65-F5344CB8AC3E}">
        <p14:creationId xmlns:p14="http://schemas.microsoft.com/office/powerpoint/2010/main" val="629768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p:nvPr/>
        </p:nvGrpSpPr>
        <p:grpSpPr>
          <a:xfrm>
            <a:off x="2707039" y="3192285"/>
            <a:ext cx="19215710" cy="8207035"/>
            <a:chOff x="2707039" y="4117255"/>
            <a:chExt cx="19215710" cy="8207035"/>
          </a:xfrm>
        </p:grpSpPr>
        <p:sp>
          <p:nvSpPr>
            <p:cNvPr id="101" name="Freeform 10"/>
            <p:cNvSpPr>
              <a:spLocks/>
            </p:cNvSpPr>
            <p:nvPr/>
          </p:nvSpPr>
          <p:spPr bwMode="auto">
            <a:xfrm>
              <a:off x="7932869" y="5057411"/>
              <a:ext cx="3538217" cy="5123964"/>
            </a:xfrm>
            <a:custGeom>
              <a:avLst/>
              <a:gdLst>
                <a:gd name="T0" fmla="*/ 1654175 w 968"/>
                <a:gd name="T1" fmla="*/ 2127383 h 1676"/>
                <a:gd name="T2" fmla="*/ 828796 w 968"/>
                <a:gd name="T3" fmla="*/ 2863850 h 1676"/>
                <a:gd name="T4" fmla="*/ 0 w 968"/>
                <a:gd name="T5" fmla="*/ 2127383 h 1676"/>
                <a:gd name="T6" fmla="*/ 0 w 968"/>
                <a:gd name="T7" fmla="*/ 0 h 1676"/>
                <a:gd name="T8" fmla="*/ 1654175 w 968"/>
                <a:gd name="T9" fmla="*/ 0 h 1676"/>
                <a:gd name="T10" fmla="*/ 1654175 w 968"/>
                <a:gd name="T11" fmla="*/ 2127383 h 1676"/>
                <a:gd name="T12" fmla="*/ 0 60000 65536"/>
                <a:gd name="T13" fmla="*/ 0 60000 65536"/>
                <a:gd name="T14" fmla="*/ 0 60000 65536"/>
                <a:gd name="T15" fmla="*/ 0 60000 65536"/>
                <a:gd name="T16" fmla="*/ 0 60000 65536"/>
                <a:gd name="T17" fmla="*/ 0 60000 65536"/>
                <a:gd name="T18" fmla="*/ 0 w 968"/>
                <a:gd name="T19" fmla="*/ 0 h 1676"/>
                <a:gd name="T20" fmla="*/ 968 w 96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968" h="1676">
                  <a:moveTo>
                    <a:pt x="968" y="1245"/>
                  </a:moveTo>
                  <a:lnTo>
                    <a:pt x="485" y="1676"/>
                  </a:lnTo>
                  <a:lnTo>
                    <a:pt x="0" y="1245"/>
                  </a:lnTo>
                  <a:lnTo>
                    <a:pt x="0" y="0"/>
                  </a:lnTo>
                  <a:lnTo>
                    <a:pt x="968" y="0"/>
                  </a:lnTo>
                  <a:lnTo>
                    <a:pt x="968" y="1245"/>
                  </a:lnTo>
                  <a:close/>
                </a:path>
              </a:pathLst>
            </a:custGeom>
            <a:solidFill>
              <a:srgbClr val="002856"/>
            </a:solidFill>
            <a:ln>
              <a:noFill/>
            </a:ln>
          </p:spPr>
          <p:txBody>
            <a:bodyPr lIns="180000" tIns="612000" rIns="180000"/>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defRPr/>
              </a:pPr>
              <a:endParaRPr lang="en-US" altLang="ko-KR" sz="2400" dirty="0" smtClean="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endPar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r>
                <a:rPr lang="en-US" altLang="ko-KR" sz="2400" dirty="0" smtClean="0">
                  <a:solidFill>
                    <a:schemeClr val="bg1"/>
                  </a:solidFill>
                  <a:latin typeface="나눔고딕" panose="020D0604000000000000" pitchFamily="50" charset="-127"/>
                  <a:ea typeface="나눔고딕" panose="020D0604000000000000" pitchFamily="50" charset="-127"/>
                  <a:cs typeface="NanumGothic Regular" charset="-127"/>
                </a:rPr>
                <a:t>UNIST </a:t>
              </a: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will promote excellence in science and technology by improving our quality of research.</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104" name="Oval 11"/>
            <p:cNvSpPr>
              <a:spLocks noChangeArrowheads="1"/>
            </p:cNvSpPr>
            <p:nvPr/>
          </p:nvSpPr>
          <p:spPr bwMode="auto">
            <a:xfrm>
              <a:off x="8696881" y="4117255"/>
              <a:ext cx="2013591" cy="2013590"/>
            </a:xfrm>
            <a:prstGeom prst="ellipse">
              <a:avLst/>
            </a:prstGeom>
            <a:solidFill>
              <a:srgbClr val="FFFFFF"/>
            </a:solidFill>
            <a:ln w="134938" cap="flat">
              <a:solidFill>
                <a:srgbClr val="002856"/>
              </a:solidFill>
              <a:prstDash val="solid"/>
              <a:miter lim="800000"/>
              <a:headEnd/>
              <a:tailEnd/>
            </a:ln>
          </p:spPr>
          <p:txBody>
            <a:bodyPr anchor="ctr"/>
            <a:lstStyle/>
            <a:p>
              <a:pPr algn="ct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02</a:t>
              </a:r>
              <a:endParaRPr lang="ko-KR" altLang="en-US"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106" name="Line 12"/>
            <p:cNvSpPr>
              <a:spLocks noChangeShapeType="1"/>
            </p:cNvSpPr>
            <p:nvPr/>
          </p:nvSpPr>
          <p:spPr bwMode="auto">
            <a:xfrm>
              <a:off x="8965132" y="8486969"/>
              <a:ext cx="1473691" cy="3397"/>
            </a:xfrm>
            <a:prstGeom prst="line">
              <a:avLst/>
            </a:prstGeom>
            <a:noFill/>
            <a:ln w="8096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08" name="Freeform 19"/>
            <p:cNvSpPr>
              <a:spLocks noEditPoints="1"/>
            </p:cNvSpPr>
            <p:nvPr/>
          </p:nvSpPr>
          <p:spPr bwMode="auto">
            <a:xfrm>
              <a:off x="9386187" y="8826529"/>
              <a:ext cx="638373" cy="607814"/>
            </a:xfrm>
            <a:custGeom>
              <a:avLst/>
              <a:gdLst>
                <a:gd name="T0" fmla="*/ 262430 w 116"/>
                <a:gd name="T1" fmla="*/ 87041 h 111"/>
                <a:gd name="T2" fmla="*/ 236702 w 116"/>
                <a:gd name="T3" fmla="*/ 7680 h 111"/>
                <a:gd name="T4" fmla="*/ 223838 w 116"/>
                <a:gd name="T5" fmla="*/ 0 h 111"/>
                <a:gd name="T6" fmla="*/ 74613 w 116"/>
                <a:gd name="T7" fmla="*/ 0 h 111"/>
                <a:gd name="T8" fmla="*/ 61748 w 116"/>
                <a:gd name="T9" fmla="*/ 7680 h 111"/>
                <a:gd name="T10" fmla="*/ 33447 w 116"/>
                <a:gd name="T11" fmla="*/ 87041 h 111"/>
                <a:gd name="T12" fmla="*/ 0 w 116"/>
                <a:gd name="T13" fmla="*/ 130561 h 111"/>
                <a:gd name="T14" fmla="*/ 0 w 116"/>
                <a:gd name="T15" fmla="*/ 197122 h 111"/>
                <a:gd name="T16" fmla="*/ 36020 w 116"/>
                <a:gd name="T17" fmla="*/ 243203 h 111"/>
                <a:gd name="T18" fmla="*/ 36020 w 116"/>
                <a:gd name="T19" fmla="*/ 266243 h 111"/>
                <a:gd name="T20" fmla="*/ 51457 w 116"/>
                <a:gd name="T21" fmla="*/ 284163 h 111"/>
                <a:gd name="T22" fmla="*/ 66894 w 116"/>
                <a:gd name="T23" fmla="*/ 284163 h 111"/>
                <a:gd name="T24" fmla="*/ 82331 w 116"/>
                <a:gd name="T25" fmla="*/ 266243 h 111"/>
                <a:gd name="T26" fmla="*/ 82331 w 116"/>
                <a:gd name="T27" fmla="*/ 243203 h 111"/>
                <a:gd name="T28" fmla="*/ 213546 w 116"/>
                <a:gd name="T29" fmla="*/ 243203 h 111"/>
                <a:gd name="T30" fmla="*/ 213546 w 116"/>
                <a:gd name="T31" fmla="*/ 266243 h 111"/>
                <a:gd name="T32" fmla="*/ 228983 w 116"/>
                <a:gd name="T33" fmla="*/ 284163 h 111"/>
                <a:gd name="T34" fmla="*/ 244420 w 116"/>
                <a:gd name="T35" fmla="*/ 284163 h 111"/>
                <a:gd name="T36" fmla="*/ 259857 w 116"/>
                <a:gd name="T37" fmla="*/ 266243 h 111"/>
                <a:gd name="T38" fmla="*/ 259857 w 116"/>
                <a:gd name="T39" fmla="*/ 243203 h 111"/>
                <a:gd name="T40" fmla="*/ 298450 w 116"/>
                <a:gd name="T41" fmla="*/ 197122 h 111"/>
                <a:gd name="T42" fmla="*/ 298450 w 116"/>
                <a:gd name="T43" fmla="*/ 130561 h 111"/>
                <a:gd name="T44" fmla="*/ 262430 w 116"/>
                <a:gd name="T45" fmla="*/ 87041 h 111"/>
                <a:gd name="T46" fmla="*/ 84904 w 116"/>
                <a:gd name="T47" fmla="*/ 28160 h 111"/>
                <a:gd name="T48" fmla="*/ 213546 w 116"/>
                <a:gd name="T49" fmla="*/ 28160 h 111"/>
                <a:gd name="T50" fmla="*/ 231556 w 116"/>
                <a:gd name="T51" fmla="*/ 84481 h 111"/>
                <a:gd name="T52" fmla="*/ 64321 w 116"/>
                <a:gd name="T53" fmla="*/ 84481 h 111"/>
                <a:gd name="T54" fmla="*/ 84904 w 116"/>
                <a:gd name="T55" fmla="*/ 28160 h 111"/>
                <a:gd name="T56" fmla="*/ 270149 w 116"/>
                <a:gd name="T57" fmla="*/ 197122 h 111"/>
                <a:gd name="T58" fmla="*/ 252139 w 116"/>
                <a:gd name="T59" fmla="*/ 215042 h 111"/>
                <a:gd name="T60" fmla="*/ 46311 w 116"/>
                <a:gd name="T61" fmla="*/ 215042 h 111"/>
                <a:gd name="T62" fmla="*/ 25728 w 116"/>
                <a:gd name="T63" fmla="*/ 197122 h 111"/>
                <a:gd name="T64" fmla="*/ 25728 w 116"/>
                <a:gd name="T65" fmla="*/ 130561 h 111"/>
                <a:gd name="T66" fmla="*/ 46311 w 116"/>
                <a:gd name="T67" fmla="*/ 112641 h 111"/>
                <a:gd name="T68" fmla="*/ 252139 w 116"/>
                <a:gd name="T69" fmla="*/ 112641 h 111"/>
                <a:gd name="T70" fmla="*/ 270149 w 116"/>
                <a:gd name="T71" fmla="*/ 130561 h 111"/>
                <a:gd name="T72" fmla="*/ 270149 w 116"/>
                <a:gd name="T73" fmla="*/ 197122 h 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
                <a:gd name="T112" fmla="*/ 0 h 111"/>
                <a:gd name="T113" fmla="*/ 116 w 116"/>
                <a:gd name="T114" fmla="*/ 111 h 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 h="111">
                  <a:moveTo>
                    <a:pt x="102" y="34"/>
                  </a:moveTo>
                  <a:cubicBezTo>
                    <a:pt x="92" y="3"/>
                    <a:pt x="92" y="3"/>
                    <a:pt x="92" y="3"/>
                  </a:cubicBezTo>
                  <a:cubicBezTo>
                    <a:pt x="91" y="1"/>
                    <a:pt x="89" y="0"/>
                    <a:pt x="87" y="0"/>
                  </a:cubicBezTo>
                  <a:cubicBezTo>
                    <a:pt x="29" y="0"/>
                    <a:pt x="29" y="0"/>
                    <a:pt x="29" y="0"/>
                  </a:cubicBezTo>
                  <a:cubicBezTo>
                    <a:pt x="26" y="0"/>
                    <a:pt x="24" y="1"/>
                    <a:pt x="24" y="3"/>
                  </a:cubicBezTo>
                  <a:cubicBezTo>
                    <a:pt x="13" y="34"/>
                    <a:pt x="13" y="34"/>
                    <a:pt x="13" y="34"/>
                  </a:cubicBezTo>
                  <a:cubicBezTo>
                    <a:pt x="5" y="36"/>
                    <a:pt x="0" y="43"/>
                    <a:pt x="0" y="51"/>
                  </a:cubicBezTo>
                  <a:cubicBezTo>
                    <a:pt x="0" y="77"/>
                    <a:pt x="0" y="77"/>
                    <a:pt x="0" y="77"/>
                  </a:cubicBezTo>
                  <a:cubicBezTo>
                    <a:pt x="0" y="86"/>
                    <a:pt x="6" y="93"/>
                    <a:pt x="14" y="95"/>
                  </a:cubicBezTo>
                  <a:cubicBezTo>
                    <a:pt x="14" y="104"/>
                    <a:pt x="14" y="104"/>
                    <a:pt x="14" y="104"/>
                  </a:cubicBezTo>
                  <a:cubicBezTo>
                    <a:pt x="14" y="108"/>
                    <a:pt x="17" y="111"/>
                    <a:pt x="20" y="111"/>
                  </a:cubicBezTo>
                  <a:cubicBezTo>
                    <a:pt x="26" y="111"/>
                    <a:pt x="26" y="111"/>
                    <a:pt x="26" y="111"/>
                  </a:cubicBezTo>
                  <a:cubicBezTo>
                    <a:pt x="29" y="111"/>
                    <a:pt x="32" y="108"/>
                    <a:pt x="32" y="104"/>
                  </a:cubicBezTo>
                  <a:cubicBezTo>
                    <a:pt x="32" y="95"/>
                    <a:pt x="32" y="95"/>
                    <a:pt x="32" y="95"/>
                  </a:cubicBezTo>
                  <a:cubicBezTo>
                    <a:pt x="83" y="95"/>
                    <a:pt x="83" y="95"/>
                    <a:pt x="83" y="95"/>
                  </a:cubicBezTo>
                  <a:cubicBezTo>
                    <a:pt x="83" y="104"/>
                    <a:pt x="83" y="104"/>
                    <a:pt x="83" y="104"/>
                  </a:cubicBezTo>
                  <a:cubicBezTo>
                    <a:pt x="83" y="108"/>
                    <a:pt x="86" y="111"/>
                    <a:pt x="89" y="111"/>
                  </a:cubicBezTo>
                  <a:cubicBezTo>
                    <a:pt x="95" y="111"/>
                    <a:pt x="95" y="111"/>
                    <a:pt x="95" y="111"/>
                  </a:cubicBezTo>
                  <a:cubicBezTo>
                    <a:pt x="98" y="111"/>
                    <a:pt x="101" y="108"/>
                    <a:pt x="101" y="104"/>
                  </a:cubicBezTo>
                  <a:cubicBezTo>
                    <a:pt x="101" y="95"/>
                    <a:pt x="101" y="95"/>
                    <a:pt x="101" y="95"/>
                  </a:cubicBezTo>
                  <a:cubicBezTo>
                    <a:pt x="109" y="93"/>
                    <a:pt x="116" y="86"/>
                    <a:pt x="116" y="77"/>
                  </a:cubicBezTo>
                  <a:cubicBezTo>
                    <a:pt x="116" y="51"/>
                    <a:pt x="116" y="51"/>
                    <a:pt x="116" y="51"/>
                  </a:cubicBezTo>
                  <a:cubicBezTo>
                    <a:pt x="116" y="43"/>
                    <a:pt x="110" y="36"/>
                    <a:pt x="102" y="34"/>
                  </a:cubicBezTo>
                  <a:close/>
                  <a:moveTo>
                    <a:pt x="33" y="11"/>
                  </a:moveTo>
                  <a:cubicBezTo>
                    <a:pt x="83" y="11"/>
                    <a:pt x="83" y="11"/>
                    <a:pt x="83" y="11"/>
                  </a:cubicBezTo>
                  <a:cubicBezTo>
                    <a:pt x="90" y="33"/>
                    <a:pt x="90" y="33"/>
                    <a:pt x="90" y="33"/>
                  </a:cubicBezTo>
                  <a:cubicBezTo>
                    <a:pt x="25" y="33"/>
                    <a:pt x="25" y="33"/>
                    <a:pt x="25" y="33"/>
                  </a:cubicBezTo>
                  <a:lnTo>
                    <a:pt x="33" y="11"/>
                  </a:lnTo>
                  <a:close/>
                  <a:moveTo>
                    <a:pt x="105" y="77"/>
                  </a:moveTo>
                  <a:cubicBezTo>
                    <a:pt x="105" y="81"/>
                    <a:pt x="102" y="84"/>
                    <a:pt x="98" y="84"/>
                  </a:cubicBezTo>
                  <a:cubicBezTo>
                    <a:pt x="18" y="84"/>
                    <a:pt x="18" y="84"/>
                    <a:pt x="18" y="84"/>
                  </a:cubicBezTo>
                  <a:cubicBezTo>
                    <a:pt x="14" y="84"/>
                    <a:pt x="10" y="81"/>
                    <a:pt x="10" y="77"/>
                  </a:cubicBezTo>
                  <a:cubicBezTo>
                    <a:pt x="10" y="51"/>
                    <a:pt x="10" y="51"/>
                    <a:pt x="10" y="51"/>
                  </a:cubicBezTo>
                  <a:cubicBezTo>
                    <a:pt x="10" y="47"/>
                    <a:pt x="14" y="44"/>
                    <a:pt x="18" y="44"/>
                  </a:cubicBezTo>
                  <a:cubicBezTo>
                    <a:pt x="98" y="44"/>
                    <a:pt x="98" y="44"/>
                    <a:pt x="98" y="44"/>
                  </a:cubicBezTo>
                  <a:cubicBezTo>
                    <a:pt x="102" y="44"/>
                    <a:pt x="105" y="47"/>
                    <a:pt x="105" y="51"/>
                  </a:cubicBezTo>
                  <a:lnTo>
                    <a:pt x="10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0" name="Oval 20"/>
            <p:cNvSpPr>
              <a:spLocks noChangeArrowheads="1"/>
            </p:cNvSpPr>
            <p:nvPr/>
          </p:nvSpPr>
          <p:spPr bwMode="auto">
            <a:xfrm>
              <a:off x="9477869" y="9108365"/>
              <a:ext cx="84889" cy="780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112" name="Oval 21"/>
            <p:cNvSpPr>
              <a:spLocks noChangeArrowheads="1"/>
            </p:cNvSpPr>
            <p:nvPr/>
          </p:nvSpPr>
          <p:spPr bwMode="auto">
            <a:xfrm>
              <a:off x="9841197" y="9108365"/>
              <a:ext cx="84891" cy="780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118" name="Freeform 7"/>
            <p:cNvSpPr>
              <a:spLocks/>
            </p:cNvSpPr>
            <p:nvPr/>
          </p:nvSpPr>
          <p:spPr bwMode="auto">
            <a:xfrm>
              <a:off x="2707039" y="5057411"/>
              <a:ext cx="3538217" cy="5123964"/>
            </a:xfrm>
            <a:custGeom>
              <a:avLst/>
              <a:gdLst>
                <a:gd name="T0" fmla="*/ 1654175 w 968"/>
                <a:gd name="T1" fmla="*/ 2127383 h 1676"/>
                <a:gd name="T2" fmla="*/ 828796 w 968"/>
                <a:gd name="T3" fmla="*/ 2863850 h 1676"/>
                <a:gd name="T4" fmla="*/ 0 w 968"/>
                <a:gd name="T5" fmla="*/ 2127383 h 1676"/>
                <a:gd name="T6" fmla="*/ 0 w 968"/>
                <a:gd name="T7" fmla="*/ 0 h 1676"/>
                <a:gd name="T8" fmla="*/ 1654175 w 968"/>
                <a:gd name="T9" fmla="*/ 0 h 1676"/>
                <a:gd name="T10" fmla="*/ 1654175 w 968"/>
                <a:gd name="T11" fmla="*/ 2127383 h 1676"/>
                <a:gd name="T12" fmla="*/ 0 60000 65536"/>
                <a:gd name="T13" fmla="*/ 0 60000 65536"/>
                <a:gd name="T14" fmla="*/ 0 60000 65536"/>
                <a:gd name="T15" fmla="*/ 0 60000 65536"/>
                <a:gd name="T16" fmla="*/ 0 60000 65536"/>
                <a:gd name="T17" fmla="*/ 0 60000 65536"/>
                <a:gd name="T18" fmla="*/ 0 w 968"/>
                <a:gd name="T19" fmla="*/ 0 h 1676"/>
                <a:gd name="T20" fmla="*/ 968 w 96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968" h="1676">
                  <a:moveTo>
                    <a:pt x="968" y="1245"/>
                  </a:moveTo>
                  <a:lnTo>
                    <a:pt x="485" y="1676"/>
                  </a:lnTo>
                  <a:lnTo>
                    <a:pt x="0" y="1245"/>
                  </a:lnTo>
                  <a:lnTo>
                    <a:pt x="0" y="0"/>
                  </a:lnTo>
                  <a:lnTo>
                    <a:pt x="968" y="0"/>
                  </a:lnTo>
                  <a:lnTo>
                    <a:pt x="968" y="1245"/>
                  </a:lnTo>
                  <a:close/>
                </a:path>
              </a:pathLst>
            </a:custGeom>
            <a:solidFill>
              <a:srgbClr val="43C0C2"/>
            </a:solidFill>
            <a:ln>
              <a:noFill/>
            </a:ln>
          </p:spPr>
          <p:txBody>
            <a:bodyPr lIns="180000" tIns="612000" rIns="180000"/>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defRPr/>
              </a:pPr>
              <a:endParaRPr lang="en-US" altLang="ko-KR" sz="2400" dirty="0" smtClean="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endPar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r>
                <a:rPr lang="en-US" altLang="ko-KR" sz="2400" dirty="0" smtClean="0">
                  <a:solidFill>
                    <a:schemeClr val="bg1"/>
                  </a:solidFill>
                  <a:latin typeface="나눔고딕" panose="020D0604000000000000" pitchFamily="50" charset="-127"/>
                  <a:ea typeface="나눔고딕" panose="020D0604000000000000" pitchFamily="50" charset="-127"/>
                  <a:cs typeface="NanumGothic Regular" charset="-127"/>
                </a:rPr>
                <a:t>UNIST </a:t>
              </a: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will promote excellence in science and technology by improving our quality of research.</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119" name="Oval 8"/>
            <p:cNvSpPr>
              <a:spLocks noChangeArrowheads="1"/>
            </p:cNvSpPr>
            <p:nvPr/>
          </p:nvSpPr>
          <p:spPr bwMode="auto">
            <a:xfrm>
              <a:off x="3474445" y="4117255"/>
              <a:ext cx="2010196" cy="2013590"/>
            </a:xfrm>
            <a:prstGeom prst="ellipse">
              <a:avLst/>
            </a:prstGeom>
            <a:solidFill>
              <a:srgbClr val="FFFFFF"/>
            </a:solidFill>
            <a:ln w="134938" cap="flat">
              <a:solidFill>
                <a:srgbClr val="43C0C2"/>
              </a:solidFill>
              <a:prstDash val="solid"/>
              <a:miter lim="800000"/>
              <a:headEnd/>
              <a:tailEnd/>
            </a:ln>
          </p:spPr>
          <p:txBody>
            <a:bodyPr anchor="ctr"/>
            <a:lstStyle/>
            <a:p>
              <a:pPr algn="ctr">
                <a:defRPr/>
              </a:pPr>
              <a:r>
                <a:rPr kumimoji="0" lang="en-US" altLang="ko-KR" b="1" spc="100" dirty="0">
                  <a:solidFill>
                    <a:srgbClr val="43C0C2"/>
                  </a:solidFill>
                  <a:latin typeface="나눔고딕" panose="020D0604000000000000" pitchFamily="50" charset="-127"/>
                  <a:ea typeface="나눔고딕" panose="020D0604000000000000" pitchFamily="50" charset="-127"/>
                  <a:cs typeface="Nanum Gothic ExtraBold" charset="-127"/>
                </a:rPr>
                <a:t>01</a:t>
              </a:r>
              <a:endParaRPr lang="ko-KR" altLang="en-US" b="1" dirty="0">
                <a:solidFill>
                  <a:srgbClr val="43C0C2"/>
                </a:solidFill>
                <a:latin typeface="나눔고딕" panose="020D0604000000000000" pitchFamily="50" charset="-127"/>
                <a:ea typeface="나눔고딕" panose="020D0604000000000000" pitchFamily="50" charset="-127"/>
                <a:cs typeface="Nanum Gothic ExtraBold" charset="-127"/>
              </a:endParaRPr>
            </a:p>
          </p:txBody>
        </p:sp>
        <p:sp>
          <p:nvSpPr>
            <p:cNvPr id="120" name="Line 9"/>
            <p:cNvSpPr>
              <a:spLocks noChangeShapeType="1"/>
            </p:cNvSpPr>
            <p:nvPr/>
          </p:nvSpPr>
          <p:spPr bwMode="auto">
            <a:xfrm>
              <a:off x="3746093" y="8486969"/>
              <a:ext cx="1466900" cy="3397"/>
            </a:xfrm>
            <a:prstGeom prst="line">
              <a:avLst/>
            </a:prstGeom>
            <a:noFill/>
            <a:ln w="8096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21" name="Freeform 22"/>
            <p:cNvSpPr>
              <a:spLocks noEditPoints="1"/>
            </p:cNvSpPr>
            <p:nvPr/>
          </p:nvSpPr>
          <p:spPr bwMode="auto">
            <a:xfrm>
              <a:off x="4194313" y="8802761"/>
              <a:ext cx="570461" cy="648559"/>
            </a:xfrm>
            <a:custGeom>
              <a:avLst/>
              <a:gdLst>
                <a:gd name="T0" fmla="*/ 233363 w 104"/>
                <a:gd name="T1" fmla="*/ 0 h 118"/>
                <a:gd name="T2" fmla="*/ 30773 w 104"/>
                <a:gd name="T3" fmla="*/ 0 h 118"/>
                <a:gd name="T4" fmla="*/ 0 w 104"/>
                <a:gd name="T5" fmla="*/ 33405 h 118"/>
                <a:gd name="T6" fmla="*/ 0 w 104"/>
                <a:gd name="T7" fmla="*/ 269807 h 118"/>
                <a:gd name="T8" fmla="*/ 30773 w 104"/>
                <a:gd name="T9" fmla="*/ 303212 h 118"/>
                <a:gd name="T10" fmla="*/ 233363 w 104"/>
                <a:gd name="T11" fmla="*/ 303212 h 118"/>
                <a:gd name="T12" fmla="*/ 266700 w 104"/>
                <a:gd name="T13" fmla="*/ 269807 h 118"/>
                <a:gd name="T14" fmla="*/ 266700 w 104"/>
                <a:gd name="T15" fmla="*/ 33405 h 118"/>
                <a:gd name="T16" fmla="*/ 233363 w 104"/>
                <a:gd name="T17" fmla="*/ 0 h 118"/>
                <a:gd name="T18" fmla="*/ 238491 w 104"/>
                <a:gd name="T19" fmla="*/ 269807 h 118"/>
                <a:gd name="T20" fmla="*/ 233363 w 104"/>
                <a:gd name="T21" fmla="*/ 274946 h 118"/>
                <a:gd name="T22" fmla="*/ 30773 w 104"/>
                <a:gd name="T23" fmla="*/ 274946 h 118"/>
                <a:gd name="T24" fmla="*/ 28209 w 104"/>
                <a:gd name="T25" fmla="*/ 269807 h 118"/>
                <a:gd name="T26" fmla="*/ 28209 w 104"/>
                <a:gd name="T27" fmla="*/ 33405 h 118"/>
                <a:gd name="T28" fmla="*/ 30773 w 104"/>
                <a:gd name="T29" fmla="*/ 28266 h 118"/>
                <a:gd name="T30" fmla="*/ 233363 w 104"/>
                <a:gd name="T31" fmla="*/ 28266 h 118"/>
                <a:gd name="T32" fmla="*/ 238491 w 104"/>
                <a:gd name="T33" fmla="*/ 33405 h 118"/>
                <a:gd name="T34" fmla="*/ 238491 w 104"/>
                <a:gd name="T35" fmla="*/ 269807 h 1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118"/>
                <a:gd name="T56" fmla="*/ 104 w 104"/>
                <a:gd name="T57" fmla="*/ 118 h 1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118">
                  <a:moveTo>
                    <a:pt x="91" y="0"/>
                  </a:moveTo>
                  <a:cubicBezTo>
                    <a:pt x="12" y="0"/>
                    <a:pt x="12" y="0"/>
                    <a:pt x="12" y="0"/>
                  </a:cubicBezTo>
                  <a:cubicBezTo>
                    <a:pt x="5" y="0"/>
                    <a:pt x="0" y="6"/>
                    <a:pt x="0" y="13"/>
                  </a:cubicBezTo>
                  <a:cubicBezTo>
                    <a:pt x="0" y="105"/>
                    <a:pt x="0" y="105"/>
                    <a:pt x="0" y="105"/>
                  </a:cubicBezTo>
                  <a:cubicBezTo>
                    <a:pt x="0" y="112"/>
                    <a:pt x="5" y="118"/>
                    <a:pt x="12" y="118"/>
                  </a:cubicBezTo>
                  <a:cubicBezTo>
                    <a:pt x="91" y="118"/>
                    <a:pt x="91" y="118"/>
                    <a:pt x="91" y="118"/>
                  </a:cubicBezTo>
                  <a:cubicBezTo>
                    <a:pt x="98" y="118"/>
                    <a:pt x="104" y="112"/>
                    <a:pt x="104" y="105"/>
                  </a:cubicBezTo>
                  <a:cubicBezTo>
                    <a:pt x="104" y="13"/>
                    <a:pt x="104" y="13"/>
                    <a:pt x="104" y="13"/>
                  </a:cubicBezTo>
                  <a:cubicBezTo>
                    <a:pt x="104" y="6"/>
                    <a:pt x="98" y="0"/>
                    <a:pt x="91" y="0"/>
                  </a:cubicBezTo>
                  <a:close/>
                  <a:moveTo>
                    <a:pt x="93" y="105"/>
                  </a:moveTo>
                  <a:cubicBezTo>
                    <a:pt x="93" y="107"/>
                    <a:pt x="92" y="107"/>
                    <a:pt x="91" y="107"/>
                  </a:cubicBezTo>
                  <a:cubicBezTo>
                    <a:pt x="12" y="107"/>
                    <a:pt x="12" y="107"/>
                    <a:pt x="12" y="107"/>
                  </a:cubicBezTo>
                  <a:cubicBezTo>
                    <a:pt x="11" y="107"/>
                    <a:pt x="11" y="107"/>
                    <a:pt x="11" y="105"/>
                  </a:cubicBezTo>
                  <a:cubicBezTo>
                    <a:pt x="11" y="13"/>
                    <a:pt x="11" y="13"/>
                    <a:pt x="11" y="13"/>
                  </a:cubicBezTo>
                  <a:cubicBezTo>
                    <a:pt x="11" y="12"/>
                    <a:pt x="11" y="11"/>
                    <a:pt x="12" y="11"/>
                  </a:cubicBezTo>
                  <a:cubicBezTo>
                    <a:pt x="91" y="11"/>
                    <a:pt x="91" y="11"/>
                    <a:pt x="91" y="11"/>
                  </a:cubicBezTo>
                  <a:cubicBezTo>
                    <a:pt x="92" y="11"/>
                    <a:pt x="93" y="12"/>
                    <a:pt x="93" y="13"/>
                  </a:cubicBezTo>
                  <a:lnTo>
                    <a:pt x="93"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2" name="Freeform 23"/>
            <p:cNvSpPr>
              <a:spLocks/>
            </p:cNvSpPr>
            <p:nvPr/>
          </p:nvSpPr>
          <p:spPr bwMode="auto">
            <a:xfrm>
              <a:off x="4282598" y="8901232"/>
              <a:ext cx="64515" cy="64517"/>
            </a:xfrm>
            <a:custGeom>
              <a:avLst/>
              <a:gdLst>
                <a:gd name="T0" fmla="*/ 15081 w 12"/>
                <a:gd name="T1" fmla="*/ 0 h 11"/>
                <a:gd name="T2" fmla="*/ 12568 w 12"/>
                <a:gd name="T3" fmla="*/ 0 h 11"/>
                <a:gd name="T4" fmla="*/ 0 w 12"/>
                <a:gd name="T5" fmla="*/ 16453 h 11"/>
                <a:gd name="T6" fmla="*/ 12568 w 12"/>
                <a:gd name="T7" fmla="*/ 30163 h 11"/>
                <a:gd name="T8" fmla="*/ 15081 w 12"/>
                <a:gd name="T9" fmla="*/ 30163 h 11"/>
                <a:gd name="T10" fmla="*/ 30162 w 12"/>
                <a:gd name="T11" fmla="*/ 16453 h 11"/>
                <a:gd name="T12" fmla="*/ 15081 w 12"/>
                <a:gd name="T13" fmla="*/ 0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6" y="0"/>
                  </a:moveTo>
                  <a:cubicBezTo>
                    <a:pt x="5" y="0"/>
                    <a:pt x="5" y="0"/>
                    <a:pt x="5" y="0"/>
                  </a:cubicBezTo>
                  <a:cubicBezTo>
                    <a:pt x="2" y="0"/>
                    <a:pt x="0" y="3"/>
                    <a:pt x="0" y="6"/>
                  </a:cubicBezTo>
                  <a:cubicBezTo>
                    <a:pt x="0" y="9"/>
                    <a:pt x="2" y="11"/>
                    <a:pt x="5" y="11"/>
                  </a:cubicBezTo>
                  <a:cubicBezTo>
                    <a:pt x="6" y="11"/>
                    <a:pt x="6" y="11"/>
                    <a:pt x="6" y="11"/>
                  </a:cubicBezTo>
                  <a:cubicBezTo>
                    <a:pt x="9" y="11"/>
                    <a:pt x="12" y="9"/>
                    <a:pt x="12" y="6"/>
                  </a:cubicBezTo>
                  <a:cubicBezTo>
                    <a:pt x="12" y="3"/>
                    <a:pt x="9"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3" name="Freeform 24"/>
            <p:cNvSpPr>
              <a:spLocks/>
            </p:cNvSpPr>
            <p:nvPr/>
          </p:nvSpPr>
          <p:spPr bwMode="auto">
            <a:xfrm>
              <a:off x="4384466" y="8901232"/>
              <a:ext cx="288625" cy="64517"/>
            </a:xfrm>
            <a:custGeom>
              <a:avLst/>
              <a:gdLst>
                <a:gd name="T0" fmla="*/ 121962 w 52"/>
                <a:gd name="T1" fmla="*/ 0 h 11"/>
                <a:gd name="T2" fmla="*/ 12975 w 52"/>
                <a:gd name="T3" fmla="*/ 0 h 11"/>
                <a:gd name="T4" fmla="*/ 0 w 52"/>
                <a:gd name="T5" fmla="*/ 16453 h 11"/>
                <a:gd name="T6" fmla="*/ 12975 w 52"/>
                <a:gd name="T7" fmla="*/ 30163 h 11"/>
                <a:gd name="T8" fmla="*/ 121962 w 52"/>
                <a:gd name="T9" fmla="*/ 30163 h 11"/>
                <a:gd name="T10" fmla="*/ 134937 w 52"/>
                <a:gd name="T11" fmla="*/ 16453 h 11"/>
                <a:gd name="T12" fmla="*/ 121962 w 52"/>
                <a:gd name="T13" fmla="*/ 0 h 11"/>
                <a:gd name="T14" fmla="*/ 0 60000 65536"/>
                <a:gd name="T15" fmla="*/ 0 60000 65536"/>
                <a:gd name="T16" fmla="*/ 0 60000 65536"/>
                <a:gd name="T17" fmla="*/ 0 60000 65536"/>
                <a:gd name="T18" fmla="*/ 0 60000 65536"/>
                <a:gd name="T19" fmla="*/ 0 60000 65536"/>
                <a:gd name="T20" fmla="*/ 0 60000 65536"/>
                <a:gd name="T21" fmla="*/ 0 w 52"/>
                <a:gd name="T22" fmla="*/ 0 h 11"/>
                <a:gd name="T23" fmla="*/ 52 w 5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1">
                  <a:moveTo>
                    <a:pt x="47" y="0"/>
                  </a:moveTo>
                  <a:cubicBezTo>
                    <a:pt x="5" y="0"/>
                    <a:pt x="5" y="0"/>
                    <a:pt x="5" y="0"/>
                  </a:cubicBezTo>
                  <a:cubicBezTo>
                    <a:pt x="2" y="0"/>
                    <a:pt x="0" y="3"/>
                    <a:pt x="0" y="6"/>
                  </a:cubicBezTo>
                  <a:cubicBezTo>
                    <a:pt x="0" y="9"/>
                    <a:pt x="2" y="11"/>
                    <a:pt x="5" y="11"/>
                  </a:cubicBezTo>
                  <a:cubicBezTo>
                    <a:pt x="47" y="11"/>
                    <a:pt x="47" y="11"/>
                    <a:pt x="47" y="11"/>
                  </a:cubicBezTo>
                  <a:cubicBezTo>
                    <a:pt x="50" y="11"/>
                    <a:pt x="52" y="9"/>
                    <a:pt x="52" y="6"/>
                  </a:cubicBezTo>
                  <a:cubicBezTo>
                    <a:pt x="52" y="3"/>
                    <a:pt x="50" y="0"/>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4" name="Freeform 25"/>
            <p:cNvSpPr>
              <a:spLocks/>
            </p:cNvSpPr>
            <p:nvPr/>
          </p:nvSpPr>
          <p:spPr bwMode="auto">
            <a:xfrm>
              <a:off x="4282598" y="9033661"/>
              <a:ext cx="64515" cy="61121"/>
            </a:xfrm>
            <a:custGeom>
              <a:avLst/>
              <a:gdLst>
                <a:gd name="T0" fmla="*/ 15081 w 12"/>
                <a:gd name="T1" fmla="*/ 0 h 11"/>
                <a:gd name="T2" fmla="*/ 12568 w 12"/>
                <a:gd name="T3" fmla="*/ 0 h 11"/>
                <a:gd name="T4" fmla="*/ 0 w 12"/>
                <a:gd name="T5" fmla="*/ 12989 h 11"/>
                <a:gd name="T6" fmla="*/ 12568 w 12"/>
                <a:gd name="T7" fmla="*/ 28575 h 11"/>
                <a:gd name="T8" fmla="*/ 15081 w 12"/>
                <a:gd name="T9" fmla="*/ 28575 h 11"/>
                <a:gd name="T10" fmla="*/ 30162 w 12"/>
                <a:gd name="T11" fmla="*/ 12989 h 11"/>
                <a:gd name="T12" fmla="*/ 15081 w 12"/>
                <a:gd name="T13" fmla="*/ 0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6" y="0"/>
                  </a:moveTo>
                  <a:cubicBezTo>
                    <a:pt x="5" y="0"/>
                    <a:pt x="5" y="0"/>
                    <a:pt x="5" y="0"/>
                  </a:cubicBezTo>
                  <a:cubicBezTo>
                    <a:pt x="2" y="0"/>
                    <a:pt x="0" y="2"/>
                    <a:pt x="0" y="5"/>
                  </a:cubicBezTo>
                  <a:cubicBezTo>
                    <a:pt x="0" y="8"/>
                    <a:pt x="2" y="11"/>
                    <a:pt x="5" y="11"/>
                  </a:cubicBezTo>
                  <a:cubicBezTo>
                    <a:pt x="6" y="11"/>
                    <a:pt x="6" y="11"/>
                    <a:pt x="6" y="11"/>
                  </a:cubicBezTo>
                  <a:cubicBezTo>
                    <a:pt x="9" y="11"/>
                    <a:pt x="12" y="8"/>
                    <a:pt x="12" y="5"/>
                  </a:cubicBezTo>
                  <a:cubicBezTo>
                    <a:pt x="12" y="2"/>
                    <a:pt x="9"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5" name="Freeform 26"/>
            <p:cNvSpPr>
              <a:spLocks/>
            </p:cNvSpPr>
            <p:nvPr/>
          </p:nvSpPr>
          <p:spPr bwMode="auto">
            <a:xfrm>
              <a:off x="4384466" y="9033661"/>
              <a:ext cx="288625" cy="61121"/>
            </a:xfrm>
            <a:custGeom>
              <a:avLst/>
              <a:gdLst>
                <a:gd name="T0" fmla="*/ 121962 w 52"/>
                <a:gd name="T1" fmla="*/ 0 h 11"/>
                <a:gd name="T2" fmla="*/ 12975 w 52"/>
                <a:gd name="T3" fmla="*/ 0 h 11"/>
                <a:gd name="T4" fmla="*/ 0 w 52"/>
                <a:gd name="T5" fmla="*/ 12989 h 11"/>
                <a:gd name="T6" fmla="*/ 12975 w 52"/>
                <a:gd name="T7" fmla="*/ 28575 h 11"/>
                <a:gd name="T8" fmla="*/ 121962 w 52"/>
                <a:gd name="T9" fmla="*/ 28575 h 11"/>
                <a:gd name="T10" fmla="*/ 134937 w 52"/>
                <a:gd name="T11" fmla="*/ 12989 h 11"/>
                <a:gd name="T12" fmla="*/ 121962 w 52"/>
                <a:gd name="T13" fmla="*/ 0 h 11"/>
                <a:gd name="T14" fmla="*/ 0 60000 65536"/>
                <a:gd name="T15" fmla="*/ 0 60000 65536"/>
                <a:gd name="T16" fmla="*/ 0 60000 65536"/>
                <a:gd name="T17" fmla="*/ 0 60000 65536"/>
                <a:gd name="T18" fmla="*/ 0 60000 65536"/>
                <a:gd name="T19" fmla="*/ 0 60000 65536"/>
                <a:gd name="T20" fmla="*/ 0 60000 65536"/>
                <a:gd name="T21" fmla="*/ 0 w 52"/>
                <a:gd name="T22" fmla="*/ 0 h 11"/>
                <a:gd name="T23" fmla="*/ 52 w 5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1">
                  <a:moveTo>
                    <a:pt x="47" y="0"/>
                  </a:moveTo>
                  <a:cubicBezTo>
                    <a:pt x="5" y="0"/>
                    <a:pt x="5" y="0"/>
                    <a:pt x="5" y="0"/>
                  </a:cubicBezTo>
                  <a:cubicBezTo>
                    <a:pt x="2" y="0"/>
                    <a:pt x="0" y="2"/>
                    <a:pt x="0" y="5"/>
                  </a:cubicBezTo>
                  <a:cubicBezTo>
                    <a:pt x="0" y="8"/>
                    <a:pt x="2" y="11"/>
                    <a:pt x="5" y="11"/>
                  </a:cubicBezTo>
                  <a:cubicBezTo>
                    <a:pt x="47" y="11"/>
                    <a:pt x="47" y="11"/>
                    <a:pt x="47" y="11"/>
                  </a:cubicBezTo>
                  <a:cubicBezTo>
                    <a:pt x="50" y="11"/>
                    <a:pt x="52" y="8"/>
                    <a:pt x="52" y="5"/>
                  </a:cubicBezTo>
                  <a:cubicBezTo>
                    <a:pt x="52" y="2"/>
                    <a:pt x="50" y="0"/>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6" name="Freeform 27"/>
            <p:cNvSpPr>
              <a:spLocks/>
            </p:cNvSpPr>
            <p:nvPr/>
          </p:nvSpPr>
          <p:spPr bwMode="auto">
            <a:xfrm>
              <a:off x="4282598" y="9166089"/>
              <a:ext cx="64515" cy="54330"/>
            </a:xfrm>
            <a:custGeom>
              <a:avLst/>
              <a:gdLst>
                <a:gd name="T0" fmla="*/ 15081 w 12"/>
                <a:gd name="T1" fmla="*/ 0 h 10"/>
                <a:gd name="T2" fmla="*/ 12568 w 12"/>
                <a:gd name="T3" fmla="*/ 0 h 10"/>
                <a:gd name="T4" fmla="*/ 0 w 12"/>
                <a:gd name="T5" fmla="*/ 12700 h 10"/>
                <a:gd name="T6" fmla="*/ 12568 w 12"/>
                <a:gd name="T7" fmla="*/ 25400 h 10"/>
                <a:gd name="T8" fmla="*/ 15081 w 12"/>
                <a:gd name="T9" fmla="*/ 25400 h 10"/>
                <a:gd name="T10" fmla="*/ 30162 w 12"/>
                <a:gd name="T11" fmla="*/ 12700 h 10"/>
                <a:gd name="T12" fmla="*/ 15081 w 12"/>
                <a:gd name="T13" fmla="*/ 0 h 10"/>
                <a:gd name="T14" fmla="*/ 0 60000 65536"/>
                <a:gd name="T15" fmla="*/ 0 60000 65536"/>
                <a:gd name="T16" fmla="*/ 0 60000 65536"/>
                <a:gd name="T17" fmla="*/ 0 60000 65536"/>
                <a:gd name="T18" fmla="*/ 0 60000 65536"/>
                <a:gd name="T19" fmla="*/ 0 60000 65536"/>
                <a:gd name="T20" fmla="*/ 0 60000 65536"/>
                <a:gd name="T21" fmla="*/ 0 w 12"/>
                <a:gd name="T22" fmla="*/ 0 h 10"/>
                <a:gd name="T23" fmla="*/ 12 w 1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0">
                  <a:moveTo>
                    <a:pt x="6" y="0"/>
                  </a:moveTo>
                  <a:cubicBezTo>
                    <a:pt x="5" y="0"/>
                    <a:pt x="5" y="0"/>
                    <a:pt x="5" y="0"/>
                  </a:cubicBezTo>
                  <a:cubicBezTo>
                    <a:pt x="2" y="0"/>
                    <a:pt x="0" y="2"/>
                    <a:pt x="0" y="5"/>
                  </a:cubicBezTo>
                  <a:cubicBezTo>
                    <a:pt x="0" y="8"/>
                    <a:pt x="2" y="10"/>
                    <a:pt x="5" y="10"/>
                  </a:cubicBezTo>
                  <a:cubicBezTo>
                    <a:pt x="6" y="10"/>
                    <a:pt x="6" y="10"/>
                    <a:pt x="6" y="10"/>
                  </a:cubicBezTo>
                  <a:cubicBezTo>
                    <a:pt x="9" y="10"/>
                    <a:pt x="12" y="8"/>
                    <a:pt x="12" y="5"/>
                  </a:cubicBezTo>
                  <a:cubicBezTo>
                    <a:pt x="12" y="2"/>
                    <a:pt x="9"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7" name="Freeform 28"/>
            <p:cNvSpPr>
              <a:spLocks/>
            </p:cNvSpPr>
            <p:nvPr/>
          </p:nvSpPr>
          <p:spPr bwMode="auto">
            <a:xfrm>
              <a:off x="4384466" y="9166089"/>
              <a:ext cx="288625" cy="54330"/>
            </a:xfrm>
            <a:custGeom>
              <a:avLst/>
              <a:gdLst>
                <a:gd name="T0" fmla="*/ 121962 w 52"/>
                <a:gd name="T1" fmla="*/ 0 h 10"/>
                <a:gd name="T2" fmla="*/ 12975 w 52"/>
                <a:gd name="T3" fmla="*/ 0 h 10"/>
                <a:gd name="T4" fmla="*/ 0 w 52"/>
                <a:gd name="T5" fmla="*/ 12700 h 10"/>
                <a:gd name="T6" fmla="*/ 12975 w 52"/>
                <a:gd name="T7" fmla="*/ 25400 h 10"/>
                <a:gd name="T8" fmla="*/ 121962 w 52"/>
                <a:gd name="T9" fmla="*/ 25400 h 10"/>
                <a:gd name="T10" fmla="*/ 134937 w 52"/>
                <a:gd name="T11" fmla="*/ 12700 h 10"/>
                <a:gd name="T12" fmla="*/ 121962 w 52"/>
                <a:gd name="T13" fmla="*/ 0 h 10"/>
                <a:gd name="T14" fmla="*/ 0 60000 65536"/>
                <a:gd name="T15" fmla="*/ 0 60000 65536"/>
                <a:gd name="T16" fmla="*/ 0 60000 65536"/>
                <a:gd name="T17" fmla="*/ 0 60000 65536"/>
                <a:gd name="T18" fmla="*/ 0 60000 65536"/>
                <a:gd name="T19" fmla="*/ 0 60000 65536"/>
                <a:gd name="T20" fmla="*/ 0 60000 65536"/>
                <a:gd name="T21" fmla="*/ 0 w 52"/>
                <a:gd name="T22" fmla="*/ 0 h 10"/>
                <a:gd name="T23" fmla="*/ 52 w 5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0">
                  <a:moveTo>
                    <a:pt x="47" y="0"/>
                  </a:moveTo>
                  <a:cubicBezTo>
                    <a:pt x="5" y="0"/>
                    <a:pt x="5" y="0"/>
                    <a:pt x="5" y="0"/>
                  </a:cubicBezTo>
                  <a:cubicBezTo>
                    <a:pt x="2" y="0"/>
                    <a:pt x="0" y="2"/>
                    <a:pt x="0" y="5"/>
                  </a:cubicBezTo>
                  <a:cubicBezTo>
                    <a:pt x="0" y="8"/>
                    <a:pt x="2" y="10"/>
                    <a:pt x="5" y="10"/>
                  </a:cubicBezTo>
                  <a:cubicBezTo>
                    <a:pt x="47" y="10"/>
                    <a:pt x="47" y="10"/>
                    <a:pt x="47" y="10"/>
                  </a:cubicBezTo>
                  <a:cubicBezTo>
                    <a:pt x="50" y="10"/>
                    <a:pt x="52" y="8"/>
                    <a:pt x="52" y="5"/>
                  </a:cubicBezTo>
                  <a:cubicBezTo>
                    <a:pt x="52" y="2"/>
                    <a:pt x="50" y="0"/>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8" name="Freeform 29"/>
            <p:cNvSpPr>
              <a:spLocks/>
            </p:cNvSpPr>
            <p:nvPr/>
          </p:nvSpPr>
          <p:spPr bwMode="auto">
            <a:xfrm>
              <a:off x="4282598" y="9291727"/>
              <a:ext cx="64515" cy="61121"/>
            </a:xfrm>
            <a:custGeom>
              <a:avLst/>
              <a:gdLst>
                <a:gd name="T0" fmla="*/ 15081 w 12"/>
                <a:gd name="T1" fmla="*/ 0 h 11"/>
                <a:gd name="T2" fmla="*/ 12568 w 12"/>
                <a:gd name="T3" fmla="*/ 0 h 11"/>
                <a:gd name="T4" fmla="*/ 0 w 12"/>
                <a:gd name="T5" fmla="*/ 15586 h 11"/>
                <a:gd name="T6" fmla="*/ 12568 w 12"/>
                <a:gd name="T7" fmla="*/ 28575 h 11"/>
                <a:gd name="T8" fmla="*/ 15081 w 12"/>
                <a:gd name="T9" fmla="*/ 28575 h 11"/>
                <a:gd name="T10" fmla="*/ 30162 w 12"/>
                <a:gd name="T11" fmla="*/ 15586 h 11"/>
                <a:gd name="T12" fmla="*/ 15081 w 12"/>
                <a:gd name="T13" fmla="*/ 0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6" y="0"/>
                  </a:moveTo>
                  <a:cubicBezTo>
                    <a:pt x="5" y="0"/>
                    <a:pt x="5" y="0"/>
                    <a:pt x="5" y="0"/>
                  </a:cubicBezTo>
                  <a:cubicBezTo>
                    <a:pt x="2" y="0"/>
                    <a:pt x="0" y="3"/>
                    <a:pt x="0" y="6"/>
                  </a:cubicBezTo>
                  <a:cubicBezTo>
                    <a:pt x="0" y="9"/>
                    <a:pt x="2" y="11"/>
                    <a:pt x="5" y="11"/>
                  </a:cubicBezTo>
                  <a:cubicBezTo>
                    <a:pt x="6" y="11"/>
                    <a:pt x="6" y="11"/>
                    <a:pt x="6" y="11"/>
                  </a:cubicBezTo>
                  <a:cubicBezTo>
                    <a:pt x="9" y="11"/>
                    <a:pt x="12" y="9"/>
                    <a:pt x="12" y="6"/>
                  </a:cubicBezTo>
                  <a:cubicBezTo>
                    <a:pt x="12" y="3"/>
                    <a:pt x="9"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9" name="Freeform 30"/>
            <p:cNvSpPr>
              <a:spLocks/>
            </p:cNvSpPr>
            <p:nvPr/>
          </p:nvSpPr>
          <p:spPr bwMode="auto">
            <a:xfrm>
              <a:off x="4384466" y="9291727"/>
              <a:ext cx="288625" cy="61121"/>
            </a:xfrm>
            <a:custGeom>
              <a:avLst/>
              <a:gdLst>
                <a:gd name="T0" fmla="*/ 121962 w 52"/>
                <a:gd name="T1" fmla="*/ 0 h 11"/>
                <a:gd name="T2" fmla="*/ 12975 w 52"/>
                <a:gd name="T3" fmla="*/ 0 h 11"/>
                <a:gd name="T4" fmla="*/ 0 w 52"/>
                <a:gd name="T5" fmla="*/ 15586 h 11"/>
                <a:gd name="T6" fmla="*/ 12975 w 52"/>
                <a:gd name="T7" fmla="*/ 28575 h 11"/>
                <a:gd name="T8" fmla="*/ 121962 w 52"/>
                <a:gd name="T9" fmla="*/ 28575 h 11"/>
                <a:gd name="T10" fmla="*/ 134937 w 52"/>
                <a:gd name="T11" fmla="*/ 15586 h 11"/>
                <a:gd name="T12" fmla="*/ 121962 w 52"/>
                <a:gd name="T13" fmla="*/ 0 h 11"/>
                <a:gd name="T14" fmla="*/ 0 60000 65536"/>
                <a:gd name="T15" fmla="*/ 0 60000 65536"/>
                <a:gd name="T16" fmla="*/ 0 60000 65536"/>
                <a:gd name="T17" fmla="*/ 0 60000 65536"/>
                <a:gd name="T18" fmla="*/ 0 60000 65536"/>
                <a:gd name="T19" fmla="*/ 0 60000 65536"/>
                <a:gd name="T20" fmla="*/ 0 60000 65536"/>
                <a:gd name="T21" fmla="*/ 0 w 52"/>
                <a:gd name="T22" fmla="*/ 0 h 11"/>
                <a:gd name="T23" fmla="*/ 52 w 5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1">
                  <a:moveTo>
                    <a:pt x="47" y="0"/>
                  </a:moveTo>
                  <a:cubicBezTo>
                    <a:pt x="5" y="0"/>
                    <a:pt x="5" y="0"/>
                    <a:pt x="5" y="0"/>
                  </a:cubicBezTo>
                  <a:cubicBezTo>
                    <a:pt x="2" y="0"/>
                    <a:pt x="0" y="3"/>
                    <a:pt x="0" y="6"/>
                  </a:cubicBezTo>
                  <a:cubicBezTo>
                    <a:pt x="0" y="9"/>
                    <a:pt x="2" y="11"/>
                    <a:pt x="5" y="11"/>
                  </a:cubicBezTo>
                  <a:cubicBezTo>
                    <a:pt x="47" y="11"/>
                    <a:pt x="47" y="11"/>
                    <a:pt x="47" y="11"/>
                  </a:cubicBezTo>
                  <a:cubicBezTo>
                    <a:pt x="50" y="11"/>
                    <a:pt x="52" y="9"/>
                    <a:pt x="52" y="6"/>
                  </a:cubicBezTo>
                  <a:cubicBezTo>
                    <a:pt x="52" y="3"/>
                    <a:pt x="50" y="0"/>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0" name="Freeform 13"/>
            <p:cNvSpPr>
              <a:spLocks/>
            </p:cNvSpPr>
            <p:nvPr/>
          </p:nvSpPr>
          <p:spPr bwMode="auto">
            <a:xfrm>
              <a:off x="13158702" y="5057411"/>
              <a:ext cx="3538217" cy="5123964"/>
            </a:xfrm>
            <a:custGeom>
              <a:avLst/>
              <a:gdLst>
                <a:gd name="T0" fmla="*/ 1654175 w 968"/>
                <a:gd name="T1" fmla="*/ 2127383 h 1676"/>
                <a:gd name="T2" fmla="*/ 825379 w 968"/>
                <a:gd name="T3" fmla="*/ 2863850 h 1676"/>
                <a:gd name="T4" fmla="*/ 0 w 968"/>
                <a:gd name="T5" fmla="*/ 2127383 h 1676"/>
                <a:gd name="T6" fmla="*/ 0 w 968"/>
                <a:gd name="T7" fmla="*/ 0 h 1676"/>
                <a:gd name="T8" fmla="*/ 1654175 w 968"/>
                <a:gd name="T9" fmla="*/ 0 h 1676"/>
                <a:gd name="T10" fmla="*/ 1654175 w 968"/>
                <a:gd name="T11" fmla="*/ 2127383 h 1676"/>
                <a:gd name="T12" fmla="*/ 0 60000 65536"/>
                <a:gd name="T13" fmla="*/ 0 60000 65536"/>
                <a:gd name="T14" fmla="*/ 0 60000 65536"/>
                <a:gd name="T15" fmla="*/ 0 60000 65536"/>
                <a:gd name="T16" fmla="*/ 0 60000 65536"/>
                <a:gd name="T17" fmla="*/ 0 60000 65536"/>
                <a:gd name="T18" fmla="*/ 0 w 968"/>
                <a:gd name="T19" fmla="*/ 0 h 1676"/>
                <a:gd name="T20" fmla="*/ 968 w 96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968" h="1676">
                  <a:moveTo>
                    <a:pt x="968" y="1245"/>
                  </a:moveTo>
                  <a:lnTo>
                    <a:pt x="483" y="1676"/>
                  </a:lnTo>
                  <a:lnTo>
                    <a:pt x="0" y="1245"/>
                  </a:lnTo>
                  <a:lnTo>
                    <a:pt x="0" y="0"/>
                  </a:lnTo>
                  <a:lnTo>
                    <a:pt x="968" y="0"/>
                  </a:lnTo>
                  <a:lnTo>
                    <a:pt x="968" y="1245"/>
                  </a:lnTo>
                  <a:close/>
                </a:path>
              </a:pathLst>
            </a:custGeom>
            <a:solidFill>
              <a:srgbClr val="43C0C2"/>
            </a:solidFill>
            <a:ln>
              <a:noFill/>
            </a:ln>
          </p:spPr>
          <p:txBody>
            <a:bodyPr lIns="180000" tIns="612000" rIns="180000"/>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defRPr/>
              </a:pPr>
              <a:endPar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endPar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r>
                <a:rPr lang="en-US" altLang="ko-KR" sz="2400" dirty="0" smtClean="0">
                  <a:solidFill>
                    <a:schemeClr val="bg1"/>
                  </a:solidFill>
                  <a:latin typeface="나눔고딕" panose="020D0604000000000000" pitchFamily="50" charset="-127"/>
                  <a:ea typeface="나눔고딕" panose="020D0604000000000000" pitchFamily="50" charset="-127"/>
                  <a:cs typeface="NanumGothic Regular" charset="-127"/>
                </a:rPr>
                <a:t>UNIST </a:t>
              </a: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will promote excellence in science and technology by improving our quality of research.</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131" name="Oval 14"/>
            <p:cNvSpPr>
              <a:spLocks noChangeArrowheads="1"/>
            </p:cNvSpPr>
            <p:nvPr/>
          </p:nvSpPr>
          <p:spPr bwMode="auto">
            <a:xfrm>
              <a:off x="13922711" y="4117255"/>
              <a:ext cx="2010196" cy="2013590"/>
            </a:xfrm>
            <a:prstGeom prst="ellipse">
              <a:avLst/>
            </a:prstGeom>
            <a:solidFill>
              <a:srgbClr val="FFFFFF"/>
            </a:solidFill>
            <a:ln w="134938" cap="flat">
              <a:solidFill>
                <a:srgbClr val="43C0C2"/>
              </a:solidFill>
              <a:prstDash val="solid"/>
              <a:miter lim="800000"/>
              <a:headEnd/>
              <a:tailEnd/>
            </a:ln>
          </p:spPr>
          <p:txBody>
            <a:bodyPr anchor="ctr"/>
            <a:lstStyle/>
            <a:p>
              <a:pPr algn="ctr">
                <a:defRPr/>
              </a:pPr>
              <a:r>
                <a:rPr kumimoji="0" lang="en-US" altLang="ko-KR" b="1" spc="100" dirty="0">
                  <a:solidFill>
                    <a:srgbClr val="43C0C2"/>
                  </a:solidFill>
                  <a:latin typeface="나눔고딕" panose="020D0604000000000000" pitchFamily="50" charset="-127"/>
                  <a:ea typeface="나눔고딕" panose="020D0604000000000000" pitchFamily="50" charset="-127"/>
                  <a:cs typeface="Nanum Gothic ExtraBold" charset="-127"/>
                </a:rPr>
                <a:t>0</a:t>
              </a:r>
              <a:r>
                <a:rPr lang="en-US" altLang="ko-KR" b="1" dirty="0">
                  <a:solidFill>
                    <a:srgbClr val="43C0C2"/>
                  </a:solidFill>
                  <a:latin typeface="나눔고딕" panose="020D0604000000000000" pitchFamily="50" charset="-127"/>
                  <a:ea typeface="나눔고딕" panose="020D0604000000000000" pitchFamily="50" charset="-127"/>
                  <a:cs typeface="Nanum Gothic ExtraBold" charset="-127"/>
                </a:rPr>
                <a:t>3</a:t>
              </a:r>
              <a:endParaRPr kumimoji="0" lang="en-US" altLang="ko-KR" b="1" spc="100" dirty="0">
                <a:solidFill>
                  <a:srgbClr val="43C0C2"/>
                </a:solidFill>
                <a:latin typeface="나눔고딕" panose="020D0604000000000000" pitchFamily="50" charset="-127"/>
                <a:ea typeface="나눔고딕" panose="020D0604000000000000" pitchFamily="50" charset="-127"/>
                <a:cs typeface="Nanum Gothic ExtraBold" charset="-127"/>
              </a:endParaRPr>
            </a:p>
          </p:txBody>
        </p:sp>
        <p:sp>
          <p:nvSpPr>
            <p:cNvPr id="132" name="Line 15"/>
            <p:cNvSpPr>
              <a:spLocks noChangeShapeType="1"/>
            </p:cNvSpPr>
            <p:nvPr/>
          </p:nvSpPr>
          <p:spPr bwMode="auto">
            <a:xfrm>
              <a:off x="14190965" y="8486969"/>
              <a:ext cx="1473691" cy="3397"/>
            </a:xfrm>
            <a:prstGeom prst="line">
              <a:avLst/>
            </a:prstGeom>
            <a:noFill/>
            <a:ln w="8096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33" name="Freeform 31"/>
            <p:cNvSpPr>
              <a:spLocks noEditPoints="1"/>
            </p:cNvSpPr>
            <p:nvPr/>
          </p:nvSpPr>
          <p:spPr bwMode="auto">
            <a:xfrm>
              <a:off x="14635787" y="8789178"/>
              <a:ext cx="584044" cy="679120"/>
            </a:xfrm>
            <a:custGeom>
              <a:avLst/>
              <a:gdLst>
                <a:gd name="T0" fmla="*/ 257739 w 107"/>
                <a:gd name="T1" fmla="*/ 0 h 124"/>
                <a:gd name="T2" fmla="*/ 61245 w 107"/>
                <a:gd name="T3" fmla="*/ 0 h 124"/>
                <a:gd name="T4" fmla="*/ 48486 w 107"/>
                <a:gd name="T5" fmla="*/ 15363 h 124"/>
                <a:gd name="T6" fmla="*/ 48486 w 107"/>
                <a:gd name="T7" fmla="*/ 48649 h 124"/>
                <a:gd name="T8" fmla="*/ 15311 w 107"/>
                <a:gd name="T9" fmla="*/ 48649 h 124"/>
                <a:gd name="T10" fmla="*/ 0 w 107"/>
                <a:gd name="T11" fmla="*/ 64012 h 124"/>
                <a:gd name="T12" fmla="*/ 0 w 107"/>
                <a:gd name="T13" fmla="*/ 304698 h 124"/>
                <a:gd name="T14" fmla="*/ 15311 w 107"/>
                <a:gd name="T15" fmla="*/ 317500 h 124"/>
                <a:gd name="T16" fmla="*/ 211805 w 107"/>
                <a:gd name="T17" fmla="*/ 317500 h 124"/>
                <a:gd name="T18" fmla="*/ 224564 w 107"/>
                <a:gd name="T19" fmla="*/ 304698 h 124"/>
                <a:gd name="T20" fmla="*/ 224564 w 107"/>
                <a:gd name="T21" fmla="*/ 268851 h 124"/>
                <a:gd name="T22" fmla="*/ 257739 w 107"/>
                <a:gd name="T23" fmla="*/ 268851 h 124"/>
                <a:gd name="T24" fmla="*/ 273050 w 107"/>
                <a:gd name="T25" fmla="*/ 256048 h 124"/>
                <a:gd name="T26" fmla="*/ 273050 w 107"/>
                <a:gd name="T27" fmla="*/ 15363 h 124"/>
                <a:gd name="T28" fmla="*/ 257739 w 107"/>
                <a:gd name="T29" fmla="*/ 0 h 124"/>
                <a:gd name="T30" fmla="*/ 196494 w 107"/>
                <a:gd name="T31" fmla="*/ 289335 h 124"/>
                <a:gd name="T32" fmla="*/ 28071 w 107"/>
                <a:gd name="T33" fmla="*/ 289335 h 124"/>
                <a:gd name="T34" fmla="*/ 28071 w 107"/>
                <a:gd name="T35" fmla="*/ 76815 h 124"/>
                <a:gd name="T36" fmla="*/ 196494 w 107"/>
                <a:gd name="T37" fmla="*/ 76815 h 124"/>
                <a:gd name="T38" fmla="*/ 196494 w 107"/>
                <a:gd name="T39" fmla="*/ 289335 h 124"/>
                <a:gd name="T40" fmla="*/ 244979 w 107"/>
                <a:gd name="T41" fmla="*/ 240686 h 124"/>
                <a:gd name="T42" fmla="*/ 224564 w 107"/>
                <a:gd name="T43" fmla="*/ 240686 h 124"/>
                <a:gd name="T44" fmla="*/ 224564 w 107"/>
                <a:gd name="T45" fmla="*/ 64012 h 124"/>
                <a:gd name="T46" fmla="*/ 211805 w 107"/>
                <a:gd name="T47" fmla="*/ 48649 h 124"/>
                <a:gd name="T48" fmla="*/ 76556 w 107"/>
                <a:gd name="T49" fmla="*/ 48649 h 124"/>
                <a:gd name="T50" fmla="*/ 76556 w 107"/>
                <a:gd name="T51" fmla="*/ 28165 h 124"/>
                <a:gd name="T52" fmla="*/ 244979 w 107"/>
                <a:gd name="T53" fmla="*/ 28165 h 124"/>
                <a:gd name="T54" fmla="*/ 244979 w 107"/>
                <a:gd name="T55" fmla="*/ 240686 h 1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24"/>
                <a:gd name="T86" fmla="*/ 107 w 107"/>
                <a:gd name="T87" fmla="*/ 124 h 1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24">
                  <a:moveTo>
                    <a:pt x="101" y="0"/>
                  </a:moveTo>
                  <a:cubicBezTo>
                    <a:pt x="24" y="0"/>
                    <a:pt x="24" y="0"/>
                    <a:pt x="24" y="0"/>
                  </a:cubicBezTo>
                  <a:cubicBezTo>
                    <a:pt x="21" y="0"/>
                    <a:pt x="19" y="3"/>
                    <a:pt x="19" y="6"/>
                  </a:cubicBezTo>
                  <a:cubicBezTo>
                    <a:pt x="19" y="19"/>
                    <a:pt x="19" y="19"/>
                    <a:pt x="19" y="19"/>
                  </a:cubicBezTo>
                  <a:cubicBezTo>
                    <a:pt x="6" y="19"/>
                    <a:pt x="6" y="19"/>
                    <a:pt x="6" y="19"/>
                  </a:cubicBezTo>
                  <a:cubicBezTo>
                    <a:pt x="3" y="19"/>
                    <a:pt x="0" y="22"/>
                    <a:pt x="0" y="25"/>
                  </a:cubicBezTo>
                  <a:cubicBezTo>
                    <a:pt x="0" y="119"/>
                    <a:pt x="0" y="119"/>
                    <a:pt x="0" y="119"/>
                  </a:cubicBezTo>
                  <a:cubicBezTo>
                    <a:pt x="0" y="122"/>
                    <a:pt x="3" y="124"/>
                    <a:pt x="6" y="124"/>
                  </a:cubicBezTo>
                  <a:cubicBezTo>
                    <a:pt x="83" y="124"/>
                    <a:pt x="83" y="124"/>
                    <a:pt x="83" y="124"/>
                  </a:cubicBezTo>
                  <a:cubicBezTo>
                    <a:pt x="86" y="124"/>
                    <a:pt x="88" y="122"/>
                    <a:pt x="88" y="119"/>
                  </a:cubicBezTo>
                  <a:cubicBezTo>
                    <a:pt x="88" y="105"/>
                    <a:pt x="88" y="105"/>
                    <a:pt x="88" y="105"/>
                  </a:cubicBezTo>
                  <a:cubicBezTo>
                    <a:pt x="101" y="105"/>
                    <a:pt x="101" y="105"/>
                    <a:pt x="101" y="105"/>
                  </a:cubicBezTo>
                  <a:cubicBezTo>
                    <a:pt x="104" y="105"/>
                    <a:pt x="107" y="103"/>
                    <a:pt x="107" y="100"/>
                  </a:cubicBezTo>
                  <a:cubicBezTo>
                    <a:pt x="107" y="6"/>
                    <a:pt x="107" y="6"/>
                    <a:pt x="107" y="6"/>
                  </a:cubicBezTo>
                  <a:cubicBezTo>
                    <a:pt x="107" y="3"/>
                    <a:pt x="104" y="0"/>
                    <a:pt x="101" y="0"/>
                  </a:cubicBezTo>
                  <a:close/>
                  <a:moveTo>
                    <a:pt x="77" y="113"/>
                  </a:moveTo>
                  <a:cubicBezTo>
                    <a:pt x="11" y="113"/>
                    <a:pt x="11" y="113"/>
                    <a:pt x="11" y="113"/>
                  </a:cubicBezTo>
                  <a:cubicBezTo>
                    <a:pt x="11" y="30"/>
                    <a:pt x="11" y="30"/>
                    <a:pt x="11" y="30"/>
                  </a:cubicBezTo>
                  <a:cubicBezTo>
                    <a:pt x="77" y="30"/>
                    <a:pt x="77" y="30"/>
                    <a:pt x="77" y="30"/>
                  </a:cubicBezTo>
                  <a:lnTo>
                    <a:pt x="77" y="113"/>
                  </a:lnTo>
                  <a:close/>
                  <a:moveTo>
                    <a:pt x="96" y="94"/>
                  </a:moveTo>
                  <a:cubicBezTo>
                    <a:pt x="88" y="94"/>
                    <a:pt x="88" y="94"/>
                    <a:pt x="88" y="94"/>
                  </a:cubicBezTo>
                  <a:cubicBezTo>
                    <a:pt x="88" y="25"/>
                    <a:pt x="88" y="25"/>
                    <a:pt x="88" y="25"/>
                  </a:cubicBezTo>
                  <a:cubicBezTo>
                    <a:pt x="88" y="22"/>
                    <a:pt x="86" y="19"/>
                    <a:pt x="83" y="19"/>
                  </a:cubicBezTo>
                  <a:cubicBezTo>
                    <a:pt x="30" y="19"/>
                    <a:pt x="30" y="19"/>
                    <a:pt x="30" y="19"/>
                  </a:cubicBezTo>
                  <a:cubicBezTo>
                    <a:pt x="30" y="11"/>
                    <a:pt x="30" y="11"/>
                    <a:pt x="30" y="11"/>
                  </a:cubicBezTo>
                  <a:cubicBezTo>
                    <a:pt x="96" y="11"/>
                    <a:pt x="96" y="11"/>
                    <a:pt x="96" y="11"/>
                  </a:cubicBezTo>
                  <a:lnTo>
                    <a:pt x="96"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4" name="Freeform 32"/>
            <p:cNvSpPr>
              <a:spLocks/>
            </p:cNvSpPr>
            <p:nvPr/>
          </p:nvSpPr>
          <p:spPr bwMode="auto">
            <a:xfrm>
              <a:off x="14734261" y="9013288"/>
              <a:ext cx="288625" cy="54330"/>
            </a:xfrm>
            <a:custGeom>
              <a:avLst/>
              <a:gdLst>
                <a:gd name="T0" fmla="*/ 12730 w 53"/>
                <a:gd name="T1" fmla="*/ 25400 h 10"/>
                <a:gd name="T2" fmla="*/ 119661 w 53"/>
                <a:gd name="T3" fmla="*/ 25400 h 10"/>
                <a:gd name="T4" fmla="*/ 134937 w 53"/>
                <a:gd name="T5" fmla="*/ 12700 h 10"/>
                <a:gd name="T6" fmla="*/ 119661 w 53"/>
                <a:gd name="T7" fmla="*/ 0 h 10"/>
                <a:gd name="T8" fmla="*/ 12730 w 53"/>
                <a:gd name="T9" fmla="*/ 0 h 10"/>
                <a:gd name="T10" fmla="*/ 0 w 53"/>
                <a:gd name="T11" fmla="*/ 12700 h 10"/>
                <a:gd name="T12" fmla="*/ 12730 w 53"/>
                <a:gd name="T13" fmla="*/ 25400 h 10"/>
                <a:gd name="T14" fmla="*/ 0 60000 65536"/>
                <a:gd name="T15" fmla="*/ 0 60000 65536"/>
                <a:gd name="T16" fmla="*/ 0 60000 65536"/>
                <a:gd name="T17" fmla="*/ 0 60000 65536"/>
                <a:gd name="T18" fmla="*/ 0 60000 65536"/>
                <a:gd name="T19" fmla="*/ 0 60000 65536"/>
                <a:gd name="T20" fmla="*/ 0 60000 65536"/>
                <a:gd name="T21" fmla="*/ 0 w 53"/>
                <a:gd name="T22" fmla="*/ 0 h 10"/>
                <a:gd name="T23" fmla="*/ 53 w 5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0">
                  <a:moveTo>
                    <a:pt x="5" y="10"/>
                  </a:moveTo>
                  <a:cubicBezTo>
                    <a:pt x="47" y="10"/>
                    <a:pt x="47" y="10"/>
                    <a:pt x="47" y="10"/>
                  </a:cubicBezTo>
                  <a:cubicBezTo>
                    <a:pt x="50" y="10"/>
                    <a:pt x="53" y="8"/>
                    <a:pt x="53" y="5"/>
                  </a:cubicBezTo>
                  <a:cubicBezTo>
                    <a:pt x="53" y="2"/>
                    <a:pt x="50" y="0"/>
                    <a:pt x="47" y="0"/>
                  </a:cubicBezTo>
                  <a:cubicBezTo>
                    <a:pt x="5" y="0"/>
                    <a:pt x="5" y="0"/>
                    <a:pt x="5" y="0"/>
                  </a:cubicBezTo>
                  <a:cubicBezTo>
                    <a:pt x="2" y="0"/>
                    <a:pt x="0" y="2"/>
                    <a:pt x="0" y="5"/>
                  </a:cubicBezTo>
                  <a:cubicBezTo>
                    <a:pt x="0" y="8"/>
                    <a:pt x="2" y="10"/>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5" name="Freeform 33"/>
            <p:cNvSpPr>
              <a:spLocks/>
            </p:cNvSpPr>
            <p:nvPr/>
          </p:nvSpPr>
          <p:spPr bwMode="auto">
            <a:xfrm>
              <a:off x="14734261" y="9108365"/>
              <a:ext cx="288625" cy="57724"/>
            </a:xfrm>
            <a:custGeom>
              <a:avLst/>
              <a:gdLst>
                <a:gd name="T0" fmla="*/ 12730 w 53"/>
                <a:gd name="T1" fmla="*/ 26987 h 11"/>
                <a:gd name="T2" fmla="*/ 119661 w 53"/>
                <a:gd name="T3" fmla="*/ 26987 h 11"/>
                <a:gd name="T4" fmla="*/ 134937 w 53"/>
                <a:gd name="T5" fmla="*/ 12267 h 11"/>
                <a:gd name="T6" fmla="*/ 119661 w 53"/>
                <a:gd name="T7" fmla="*/ 0 h 11"/>
                <a:gd name="T8" fmla="*/ 12730 w 53"/>
                <a:gd name="T9" fmla="*/ 0 h 11"/>
                <a:gd name="T10" fmla="*/ 0 w 53"/>
                <a:gd name="T11" fmla="*/ 12267 h 11"/>
                <a:gd name="T12" fmla="*/ 12730 w 53"/>
                <a:gd name="T13" fmla="*/ 26987 h 11"/>
                <a:gd name="T14" fmla="*/ 0 60000 65536"/>
                <a:gd name="T15" fmla="*/ 0 60000 65536"/>
                <a:gd name="T16" fmla="*/ 0 60000 65536"/>
                <a:gd name="T17" fmla="*/ 0 60000 65536"/>
                <a:gd name="T18" fmla="*/ 0 60000 65536"/>
                <a:gd name="T19" fmla="*/ 0 60000 65536"/>
                <a:gd name="T20" fmla="*/ 0 60000 65536"/>
                <a:gd name="T21" fmla="*/ 0 w 53"/>
                <a:gd name="T22" fmla="*/ 0 h 11"/>
                <a:gd name="T23" fmla="*/ 53 w 5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1">
                  <a:moveTo>
                    <a:pt x="5" y="11"/>
                  </a:moveTo>
                  <a:cubicBezTo>
                    <a:pt x="47" y="11"/>
                    <a:pt x="47" y="11"/>
                    <a:pt x="47" y="11"/>
                  </a:cubicBezTo>
                  <a:cubicBezTo>
                    <a:pt x="50" y="11"/>
                    <a:pt x="53" y="8"/>
                    <a:pt x="53" y="5"/>
                  </a:cubicBezTo>
                  <a:cubicBezTo>
                    <a:pt x="53" y="2"/>
                    <a:pt x="50" y="0"/>
                    <a:pt x="47" y="0"/>
                  </a:cubicBezTo>
                  <a:cubicBezTo>
                    <a:pt x="5" y="0"/>
                    <a:pt x="5" y="0"/>
                    <a:pt x="5" y="0"/>
                  </a:cubicBezTo>
                  <a:cubicBezTo>
                    <a:pt x="2" y="0"/>
                    <a:pt x="0" y="2"/>
                    <a:pt x="0" y="5"/>
                  </a:cubicBezTo>
                  <a:cubicBezTo>
                    <a:pt x="0" y="8"/>
                    <a:pt x="2" y="1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6" name="Freeform 34"/>
            <p:cNvSpPr>
              <a:spLocks/>
            </p:cNvSpPr>
            <p:nvPr/>
          </p:nvSpPr>
          <p:spPr bwMode="auto">
            <a:xfrm>
              <a:off x="14734261" y="9196650"/>
              <a:ext cx="288625" cy="64515"/>
            </a:xfrm>
            <a:custGeom>
              <a:avLst/>
              <a:gdLst>
                <a:gd name="T0" fmla="*/ 12730 w 53"/>
                <a:gd name="T1" fmla="*/ 30162 h 11"/>
                <a:gd name="T2" fmla="*/ 119661 w 53"/>
                <a:gd name="T3" fmla="*/ 30162 h 11"/>
                <a:gd name="T4" fmla="*/ 134937 w 53"/>
                <a:gd name="T5" fmla="*/ 13710 h 11"/>
                <a:gd name="T6" fmla="*/ 119661 w 53"/>
                <a:gd name="T7" fmla="*/ 0 h 11"/>
                <a:gd name="T8" fmla="*/ 12730 w 53"/>
                <a:gd name="T9" fmla="*/ 0 h 11"/>
                <a:gd name="T10" fmla="*/ 0 w 53"/>
                <a:gd name="T11" fmla="*/ 13710 h 11"/>
                <a:gd name="T12" fmla="*/ 12730 w 53"/>
                <a:gd name="T13" fmla="*/ 30162 h 11"/>
                <a:gd name="T14" fmla="*/ 0 60000 65536"/>
                <a:gd name="T15" fmla="*/ 0 60000 65536"/>
                <a:gd name="T16" fmla="*/ 0 60000 65536"/>
                <a:gd name="T17" fmla="*/ 0 60000 65536"/>
                <a:gd name="T18" fmla="*/ 0 60000 65536"/>
                <a:gd name="T19" fmla="*/ 0 60000 65536"/>
                <a:gd name="T20" fmla="*/ 0 60000 65536"/>
                <a:gd name="T21" fmla="*/ 0 w 53"/>
                <a:gd name="T22" fmla="*/ 0 h 11"/>
                <a:gd name="T23" fmla="*/ 53 w 5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1">
                  <a:moveTo>
                    <a:pt x="5" y="11"/>
                  </a:moveTo>
                  <a:cubicBezTo>
                    <a:pt x="47" y="11"/>
                    <a:pt x="47" y="11"/>
                    <a:pt x="47" y="11"/>
                  </a:cubicBezTo>
                  <a:cubicBezTo>
                    <a:pt x="50" y="11"/>
                    <a:pt x="53" y="8"/>
                    <a:pt x="53" y="5"/>
                  </a:cubicBezTo>
                  <a:cubicBezTo>
                    <a:pt x="53" y="2"/>
                    <a:pt x="50" y="0"/>
                    <a:pt x="47" y="0"/>
                  </a:cubicBezTo>
                  <a:cubicBezTo>
                    <a:pt x="5" y="0"/>
                    <a:pt x="5" y="0"/>
                    <a:pt x="5" y="0"/>
                  </a:cubicBezTo>
                  <a:cubicBezTo>
                    <a:pt x="2" y="0"/>
                    <a:pt x="0" y="2"/>
                    <a:pt x="0" y="5"/>
                  </a:cubicBezTo>
                  <a:cubicBezTo>
                    <a:pt x="0" y="8"/>
                    <a:pt x="2" y="1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7" name="Freeform 35"/>
            <p:cNvSpPr>
              <a:spLocks/>
            </p:cNvSpPr>
            <p:nvPr/>
          </p:nvSpPr>
          <p:spPr bwMode="auto">
            <a:xfrm>
              <a:off x="14734261" y="9291727"/>
              <a:ext cx="288625" cy="61121"/>
            </a:xfrm>
            <a:custGeom>
              <a:avLst/>
              <a:gdLst>
                <a:gd name="T0" fmla="*/ 12730 w 53"/>
                <a:gd name="T1" fmla="*/ 28575 h 11"/>
                <a:gd name="T2" fmla="*/ 119661 w 53"/>
                <a:gd name="T3" fmla="*/ 28575 h 11"/>
                <a:gd name="T4" fmla="*/ 134937 w 53"/>
                <a:gd name="T5" fmla="*/ 12989 h 11"/>
                <a:gd name="T6" fmla="*/ 119661 w 53"/>
                <a:gd name="T7" fmla="*/ 0 h 11"/>
                <a:gd name="T8" fmla="*/ 12730 w 53"/>
                <a:gd name="T9" fmla="*/ 0 h 11"/>
                <a:gd name="T10" fmla="*/ 0 w 53"/>
                <a:gd name="T11" fmla="*/ 12989 h 11"/>
                <a:gd name="T12" fmla="*/ 12730 w 53"/>
                <a:gd name="T13" fmla="*/ 28575 h 11"/>
                <a:gd name="T14" fmla="*/ 0 60000 65536"/>
                <a:gd name="T15" fmla="*/ 0 60000 65536"/>
                <a:gd name="T16" fmla="*/ 0 60000 65536"/>
                <a:gd name="T17" fmla="*/ 0 60000 65536"/>
                <a:gd name="T18" fmla="*/ 0 60000 65536"/>
                <a:gd name="T19" fmla="*/ 0 60000 65536"/>
                <a:gd name="T20" fmla="*/ 0 60000 65536"/>
                <a:gd name="T21" fmla="*/ 0 w 53"/>
                <a:gd name="T22" fmla="*/ 0 h 11"/>
                <a:gd name="T23" fmla="*/ 53 w 5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1">
                  <a:moveTo>
                    <a:pt x="5" y="11"/>
                  </a:moveTo>
                  <a:cubicBezTo>
                    <a:pt x="47" y="11"/>
                    <a:pt x="47" y="11"/>
                    <a:pt x="47" y="11"/>
                  </a:cubicBezTo>
                  <a:cubicBezTo>
                    <a:pt x="50" y="11"/>
                    <a:pt x="53" y="8"/>
                    <a:pt x="53" y="5"/>
                  </a:cubicBezTo>
                  <a:cubicBezTo>
                    <a:pt x="53" y="2"/>
                    <a:pt x="50" y="0"/>
                    <a:pt x="47" y="0"/>
                  </a:cubicBezTo>
                  <a:cubicBezTo>
                    <a:pt x="5" y="0"/>
                    <a:pt x="5" y="0"/>
                    <a:pt x="5" y="0"/>
                  </a:cubicBezTo>
                  <a:cubicBezTo>
                    <a:pt x="2" y="0"/>
                    <a:pt x="0" y="2"/>
                    <a:pt x="0" y="5"/>
                  </a:cubicBezTo>
                  <a:cubicBezTo>
                    <a:pt x="0" y="8"/>
                    <a:pt x="2" y="1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8" name="Freeform 16"/>
            <p:cNvSpPr>
              <a:spLocks/>
            </p:cNvSpPr>
            <p:nvPr/>
          </p:nvSpPr>
          <p:spPr bwMode="auto">
            <a:xfrm>
              <a:off x="18384532" y="5057411"/>
              <a:ext cx="3538217" cy="5123964"/>
            </a:xfrm>
            <a:custGeom>
              <a:avLst/>
              <a:gdLst>
                <a:gd name="T0" fmla="*/ 1654175 w 968"/>
                <a:gd name="T1" fmla="*/ 2127383 h 1676"/>
                <a:gd name="T2" fmla="*/ 825379 w 968"/>
                <a:gd name="T3" fmla="*/ 2863850 h 1676"/>
                <a:gd name="T4" fmla="*/ 0 w 968"/>
                <a:gd name="T5" fmla="*/ 2127383 h 1676"/>
                <a:gd name="T6" fmla="*/ 0 w 968"/>
                <a:gd name="T7" fmla="*/ 0 h 1676"/>
                <a:gd name="T8" fmla="*/ 1654175 w 968"/>
                <a:gd name="T9" fmla="*/ 0 h 1676"/>
                <a:gd name="T10" fmla="*/ 1654175 w 968"/>
                <a:gd name="T11" fmla="*/ 2127383 h 1676"/>
                <a:gd name="T12" fmla="*/ 0 60000 65536"/>
                <a:gd name="T13" fmla="*/ 0 60000 65536"/>
                <a:gd name="T14" fmla="*/ 0 60000 65536"/>
                <a:gd name="T15" fmla="*/ 0 60000 65536"/>
                <a:gd name="T16" fmla="*/ 0 60000 65536"/>
                <a:gd name="T17" fmla="*/ 0 60000 65536"/>
                <a:gd name="T18" fmla="*/ 0 w 968"/>
                <a:gd name="T19" fmla="*/ 0 h 1676"/>
                <a:gd name="T20" fmla="*/ 968 w 96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968" h="1676">
                  <a:moveTo>
                    <a:pt x="968" y="1245"/>
                  </a:moveTo>
                  <a:lnTo>
                    <a:pt x="483" y="1676"/>
                  </a:lnTo>
                  <a:lnTo>
                    <a:pt x="0" y="1245"/>
                  </a:lnTo>
                  <a:lnTo>
                    <a:pt x="0" y="0"/>
                  </a:lnTo>
                  <a:lnTo>
                    <a:pt x="968" y="0"/>
                  </a:lnTo>
                  <a:lnTo>
                    <a:pt x="968" y="1245"/>
                  </a:lnTo>
                  <a:close/>
                </a:path>
              </a:pathLst>
            </a:custGeom>
            <a:solidFill>
              <a:srgbClr val="002856"/>
            </a:solidFill>
            <a:ln>
              <a:noFill/>
            </a:ln>
          </p:spPr>
          <p:txBody>
            <a:bodyPr lIns="180000" tIns="612000" rIns="180000"/>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defRPr/>
              </a:pPr>
              <a:endPar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endPar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endParaRPr>
            </a:p>
            <a:p>
              <a:pPr algn="ctr">
                <a:defRPr/>
              </a:pPr>
              <a:r>
                <a:rPr lang="en-US" altLang="ko-KR" sz="2400" dirty="0">
                  <a:solidFill>
                    <a:schemeClr val="bg1"/>
                  </a:solidFill>
                  <a:latin typeface="나눔고딕" panose="020D0604000000000000" pitchFamily="50" charset="-127"/>
                  <a:ea typeface="나눔고딕" panose="020D0604000000000000" pitchFamily="50" charset="-127"/>
                  <a:cs typeface="NanumGothic Regular" charset="-127"/>
                </a:rPr>
                <a:t>UNIST will promote excellence in science and technology by improving our quality of research.</a:t>
              </a:r>
              <a:endParaRPr lang="en-US" altLang="ko-KR" sz="2400" spc="-150" dirty="0">
                <a:solidFill>
                  <a:schemeClr val="bg1"/>
                </a:solidFill>
                <a:latin typeface="나눔고딕" panose="020D0604000000000000" pitchFamily="50" charset="-127"/>
                <a:ea typeface="나눔고딕" panose="020D0604000000000000" pitchFamily="50" charset="-127"/>
                <a:cs typeface="NanumGothic Regular" charset="-127"/>
              </a:endParaRPr>
            </a:p>
          </p:txBody>
        </p:sp>
        <p:sp>
          <p:nvSpPr>
            <p:cNvPr id="139" name="Oval 17"/>
            <p:cNvSpPr>
              <a:spLocks noChangeArrowheads="1"/>
            </p:cNvSpPr>
            <p:nvPr/>
          </p:nvSpPr>
          <p:spPr bwMode="auto">
            <a:xfrm>
              <a:off x="19148543" y="4117255"/>
              <a:ext cx="2010196" cy="2013590"/>
            </a:xfrm>
            <a:prstGeom prst="ellipse">
              <a:avLst/>
            </a:prstGeom>
            <a:solidFill>
              <a:srgbClr val="FFFFFF"/>
            </a:solidFill>
            <a:ln w="134938" cap="flat">
              <a:solidFill>
                <a:srgbClr val="002856"/>
              </a:solidFill>
              <a:prstDash val="solid"/>
              <a:miter lim="800000"/>
              <a:headEnd/>
              <a:tailEnd/>
            </a:ln>
          </p:spPr>
          <p:txBody>
            <a:bodyPr anchor="ctr"/>
            <a:lstStyle/>
            <a:p>
              <a:pPr algn="ct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04</a:t>
              </a:r>
              <a:endParaRPr lang="ko-KR" altLang="en-US"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140" name="Line 18"/>
            <p:cNvSpPr>
              <a:spLocks noChangeShapeType="1"/>
            </p:cNvSpPr>
            <p:nvPr/>
          </p:nvSpPr>
          <p:spPr bwMode="auto">
            <a:xfrm>
              <a:off x="19416795" y="8486969"/>
              <a:ext cx="1473691" cy="3397"/>
            </a:xfrm>
            <a:prstGeom prst="line">
              <a:avLst/>
            </a:prstGeom>
            <a:noFill/>
            <a:ln w="80963">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41" name="Freeform 36"/>
            <p:cNvSpPr>
              <a:spLocks noEditPoints="1"/>
            </p:cNvSpPr>
            <p:nvPr/>
          </p:nvSpPr>
          <p:spPr bwMode="auto">
            <a:xfrm>
              <a:off x="19817476" y="8843508"/>
              <a:ext cx="672329" cy="573856"/>
            </a:xfrm>
            <a:custGeom>
              <a:avLst/>
              <a:gdLst>
                <a:gd name="T0" fmla="*/ 301548 w 123"/>
                <a:gd name="T1" fmla="*/ 102205 h 105"/>
                <a:gd name="T2" fmla="*/ 245327 w 123"/>
                <a:gd name="T3" fmla="*/ 102205 h 105"/>
                <a:gd name="T4" fmla="*/ 245327 w 123"/>
                <a:gd name="T5" fmla="*/ 12776 h 105"/>
                <a:gd name="T6" fmla="*/ 232549 w 123"/>
                <a:gd name="T7" fmla="*/ 0 h 105"/>
                <a:gd name="T8" fmla="*/ 12777 w 123"/>
                <a:gd name="T9" fmla="*/ 0 h 105"/>
                <a:gd name="T10" fmla="*/ 0 w 123"/>
                <a:gd name="T11" fmla="*/ 12776 h 105"/>
                <a:gd name="T12" fmla="*/ 0 w 123"/>
                <a:gd name="T13" fmla="*/ 196744 h 105"/>
                <a:gd name="T14" fmla="*/ 56221 w 123"/>
                <a:gd name="T15" fmla="*/ 268287 h 105"/>
                <a:gd name="T16" fmla="*/ 265771 w 123"/>
                <a:gd name="T17" fmla="*/ 268287 h 105"/>
                <a:gd name="T18" fmla="*/ 265771 w 123"/>
                <a:gd name="T19" fmla="*/ 268287 h 105"/>
                <a:gd name="T20" fmla="*/ 265771 w 123"/>
                <a:gd name="T21" fmla="*/ 265732 h 105"/>
                <a:gd name="T22" fmla="*/ 268326 w 123"/>
                <a:gd name="T23" fmla="*/ 268287 h 105"/>
                <a:gd name="T24" fmla="*/ 314325 w 123"/>
                <a:gd name="T25" fmla="*/ 206964 h 105"/>
                <a:gd name="T26" fmla="*/ 314325 w 123"/>
                <a:gd name="T27" fmla="*/ 114980 h 105"/>
                <a:gd name="T28" fmla="*/ 301548 w 123"/>
                <a:gd name="T29" fmla="*/ 102205 h 105"/>
                <a:gd name="T30" fmla="*/ 56221 w 123"/>
                <a:gd name="T31" fmla="*/ 240181 h 105"/>
                <a:gd name="T32" fmla="*/ 25555 w 123"/>
                <a:gd name="T33" fmla="*/ 196744 h 105"/>
                <a:gd name="T34" fmla="*/ 25555 w 123"/>
                <a:gd name="T35" fmla="*/ 28106 h 105"/>
                <a:gd name="T36" fmla="*/ 217216 w 123"/>
                <a:gd name="T37" fmla="*/ 28106 h 105"/>
                <a:gd name="T38" fmla="*/ 217216 w 123"/>
                <a:gd name="T39" fmla="*/ 206964 h 105"/>
                <a:gd name="T40" fmla="*/ 219772 w 123"/>
                <a:gd name="T41" fmla="*/ 212075 h 105"/>
                <a:gd name="T42" fmla="*/ 219772 w 123"/>
                <a:gd name="T43" fmla="*/ 214630 h 105"/>
                <a:gd name="T44" fmla="*/ 219772 w 123"/>
                <a:gd name="T45" fmla="*/ 217185 h 105"/>
                <a:gd name="T46" fmla="*/ 219772 w 123"/>
                <a:gd name="T47" fmla="*/ 219740 h 105"/>
                <a:gd name="T48" fmla="*/ 219772 w 123"/>
                <a:gd name="T49" fmla="*/ 224850 h 105"/>
                <a:gd name="T50" fmla="*/ 219772 w 123"/>
                <a:gd name="T51" fmla="*/ 224850 h 105"/>
                <a:gd name="T52" fmla="*/ 222327 w 123"/>
                <a:gd name="T53" fmla="*/ 229960 h 105"/>
                <a:gd name="T54" fmla="*/ 222327 w 123"/>
                <a:gd name="T55" fmla="*/ 229960 h 105"/>
                <a:gd name="T56" fmla="*/ 222327 w 123"/>
                <a:gd name="T57" fmla="*/ 232515 h 105"/>
                <a:gd name="T58" fmla="*/ 224883 w 123"/>
                <a:gd name="T59" fmla="*/ 235071 h 105"/>
                <a:gd name="T60" fmla="*/ 224883 w 123"/>
                <a:gd name="T61" fmla="*/ 240181 h 105"/>
                <a:gd name="T62" fmla="*/ 224883 w 123"/>
                <a:gd name="T63" fmla="*/ 240181 h 105"/>
                <a:gd name="T64" fmla="*/ 224883 w 123"/>
                <a:gd name="T65" fmla="*/ 240181 h 105"/>
                <a:gd name="T66" fmla="*/ 56221 w 123"/>
                <a:gd name="T67" fmla="*/ 240181 h 105"/>
                <a:gd name="T68" fmla="*/ 286215 w 123"/>
                <a:gd name="T69" fmla="*/ 206964 h 105"/>
                <a:gd name="T70" fmla="*/ 268326 w 123"/>
                <a:gd name="T71" fmla="*/ 240181 h 105"/>
                <a:gd name="T72" fmla="*/ 265771 w 123"/>
                <a:gd name="T73" fmla="*/ 240181 h 105"/>
                <a:gd name="T74" fmla="*/ 265771 w 123"/>
                <a:gd name="T75" fmla="*/ 240181 h 105"/>
                <a:gd name="T76" fmla="*/ 265771 w 123"/>
                <a:gd name="T77" fmla="*/ 240181 h 105"/>
                <a:gd name="T78" fmla="*/ 265771 w 123"/>
                <a:gd name="T79" fmla="*/ 240181 h 105"/>
                <a:gd name="T80" fmla="*/ 245327 w 123"/>
                <a:gd name="T81" fmla="*/ 206964 h 105"/>
                <a:gd name="T82" fmla="*/ 245327 w 123"/>
                <a:gd name="T83" fmla="*/ 127756 h 105"/>
                <a:gd name="T84" fmla="*/ 286215 w 123"/>
                <a:gd name="T85" fmla="*/ 127756 h 105"/>
                <a:gd name="T86" fmla="*/ 286215 w 123"/>
                <a:gd name="T87" fmla="*/ 206964 h 1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3"/>
                <a:gd name="T133" fmla="*/ 0 h 105"/>
                <a:gd name="T134" fmla="*/ 123 w 123"/>
                <a:gd name="T135" fmla="*/ 105 h 1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3" h="105">
                  <a:moveTo>
                    <a:pt x="118" y="40"/>
                  </a:moveTo>
                  <a:cubicBezTo>
                    <a:pt x="96" y="40"/>
                    <a:pt x="96" y="40"/>
                    <a:pt x="96" y="40"/>
                  </a:cubicBezTo>
                  <a:cubicBezTo>
                    <a:pt x="96" y="5"/>
                    <a:pt x="96" y="5"/>
                    <a:pt x="96" y="5"/>
                  </a:cubicBezTo>
                  <a:cubicBezTo>
                    <a:pt x="96" y="2"/>
                    <a:pt x="94" y="0"/>
                    <a:pt x="91" y="0"/>
                  </a:cubicBezTo>
                  <a:cubicBezTo>
                    <a:pt x="5" y="0"/>
                    <a:pt x="5" y="0"/>
                    <a:pt x="5" y="0"/>
                  </a:cubicBezTo>
                  <a:cubicBezTo>
                    <a:pt x="2" y="0"/>
                    <a:pt x="0" y="2"/>
                    <a:pt x="0" y="5"/>
                  </a:cubicBezTo>
                  <a:cubicBezTo>
                    <a:pt x="0" y="77"/>
                    <a:pt x="0" y="77"/>
                    <a:pt x="0" y="77"/>
                  </a:cubicBezTo>
                  <a:cubicBezTo>
                    <a:pt x="0" y="94"/>
                    <a:pt x="8" y="105"/>
                    <a:pt x="22" y="105"/>
                  </a:cubicBezTo>
                  <a:cubicBezTo>
                    <a:pt x="104" y="105"/>
                    <a:pt x="104" y="105"/>
                    <a:pt x="104" y="105"/>
                  </a:cubicBezTo>
                  <a:cubicBezTo>
                    <a:pt x="104" y="105"/>
                    <a:pt x="104" y="105"/>
                    <a:pt x="104" y="105"/>
                  </a:cubicBezTo>
                  <a:cubicBezTo>
                    <a:pt x="104" y="105"/>
                    <a:pt x="104" y="104"/>
                    <a:pt x="104" y="104"/>
                  </a:cubicBezTo>
                  <a:cubicBezTo>
                    <a:pt x="104" y="104"/>
                    <a:pt x="105" y="105"/>
                    <a:pt x="105" y="105"/>
                  </a:cubicBezTo>
                  <a:cubicBezTo>
                    <a:pt x="116" y="105"/>
                    <a:pt x="123" y="93"/>
                    <a:pt x="123" y="81"/>
                  </a:cubicBezTo>
                  <a:cubicBezTo>
                    <a:pt x="123" y="45"/>
                    <a:pt x="123" y="45"/>
                    <a:pt x="123" y="45"/>
                  </a:cubicBezTo>
                  <a:cubicBezTo>
                    <a:pt x="123" y="42"/>
                    <a:pt x="121" y="40"/>
                    <a:pt x="118" y="40"/>
                  </a:cubicBezTo>
                  <a:close/>
                  <a:moveTo>
                    <a:pt x="22" y="94"/>
                  </a:moveTo>
                  <a:cubicBezTo>
                    <a:pt x="13" y="94"/>
                    <a:pt x="10" y="85"/>
                    <a:pt x="10" y="77"/>
                  </a:cubicBezTo>
                  <a:cubicBezTo>
                    <a:pt x="10" y="11"/>
                    <a:pt x="10" y="11"/>
                    <a:pt x="10" y="11"/>
                  </a:cubicBezTo>
                  <a:cubicBezTo>
                    <a:pt x="85" y="11"/>
                    <a:pt x="85" y="11"/>
                    <a:pt x="85" y="11"/>
                  </a:cubicBezTo>
                  <a:cubicBezTo>
                    <a:pt x="85" y="81"/>
                    <a:pt x="85" y="81"/>
                    <a:pt x="85" y="81"/>
                  </a:cubicBezTo>
                  <a:cubicBezTo>
                    <a:pt x="85" y="82"/>
                    <a:pt x="86" y="83"/>
                    <a:pt x="86" y="83"/>
                  </a:cubicBezTo>
                  <a:cubicBezTo>
                    <a:pt x="86" y="84"/>
                    <a:pt x="86" y="84"/>
                    <a:pt x="86" y="84"/>
                  </a:cubicBezTo>
                  <a:cubicBezTo>
                    <a:pt x="86" y="84"/>
                    <a:pt x="86" y="85"/>
                    <a:pt x="86" y="85"/>
                  </a:cubicBezTo>
                  <a:cubicBezTo>
                    <a:pt x="86" y="85"/>
                    <a:pt x="86" y="86"/>
                    <a:pt x="86" y="86"/>
                  </a:cubicBezTo>
                  <a:cubicBezTo>
                    <a:pt x="86" y="86"/>
                    <a:pt x="86" y="87"/>
                    <a:pt x="86" y="88"/>
                  </a:cubicBezTo>
                  <a:cubicBezTo>
                    <a:pt x="86" y="88"/>
                    <a:pt x="86" y="88"/>
                    <a:pt x="86" y="88"/>
                  </a:cubicBezTo>
                  <a:cubicBezTo>
                    <a:pt x="86" y="88"/>
                    <a:pt x="87" y="89"/>
                    <a:pt x="87" y="90"/>
                  </a:cubicBezTo>
                  <a:cubicBezTo>
                    <a:pt x="87" y="90"/>
                    <a:pt x="87" y="90"/>
                    <a:pt x="87" y="90"/>
                  </a:cubicBezTo>
                  <a:cubicBezTo>
                    <a:pt x="87" y="91"/>
                    <a:pt x="87" y="91"/>
                    <a:pt x="87" y="91"/>
                  </a:cubicBezTo>
                  <a:cubicBezTo>
                    <a:pt x="87" y="92"/>
                    <a:pt x="87" y="92"/>
                    <a:pt x="88" y="92"/>
                  </a:cubicBezTo>
                  <a:cubicBezTo>
                    <a:pt x="88" y="92"/>
                    <a:pt x="88" y="93"/>
                    <a:pt x="88" y="94"/>
                  </a:cubicBezTo>
                  <a:cubicBezTo>
                    <a:pt x="88" y="94"/>
                    <a:pt x="88" y="94"/>
                    <a:pt x="88" y="94"/>
                  </a:cubicBezTo>
                  <a:cubicBezTo>
                    <a:pt x="88" y="94"/>
                    <a:pt x="88" y="94"/>
                    <a:pt x="88" y="94"/>
                  </a:cubicBezTo>
                  <a:lnTo>
                    <a:pt x="22" y="94"/>
                  </a:lnTo>
                  <a:close/>
                  <a:moveTo>
                    <a:pt x="112" y="81"/>
                  </a:moveTo>
                  <a:cubicBezTo>
                    <a:pt x="112" y="87"/>
                    <a:pt x="109" y="94"/>
                    <a:pt x="105" y="94"/>
                  </a:cubicBezTo>
                  <a:cubicBezTo>
                    <a:pt x="105" y="94"/>
                    <a:pt x="104" y="94"/>
                    <a:pt x="104" y="94"/>
                  </a:cubicBezTo>
                  <a:cubicBezTo>
                    <a:pt x="104" y="94"/>
                    <a:pt x="104" y="94"/>
                    <a:pt x="104" y="94"/>
                  </a:cubicBezTo>
                  <a:cubicBezTo>
                    <a:pt x="104" y="94"/>
                    <a:pt x="104" y="94"/>
                    <a:pt x="104" y="94"/>
                  </a:cubicBezTo>
                  <a:cubicBezTo>
                    <a:pt x="104" y="94"/>
                    <a:pt x="104" y="94"/>
                    <a:pt x="104" y="94"/>
                  </a:cubicBezTo>
                  <a:cubicBezTo>
                    <a:pt x="100" y="94"/>
                    <a:pt x="96" y="87"/>
                    <a:pt x="96" y="81"/>
                  </a:cubicBezTo>
                  <a:cubicBezTo>
                    <a:pt x="96" y="50"/>
                    <a:pt x="96" y="50"/>
                    <a:pt x="96" y="50"/>
                  </a:cubicBezTo>
                  <a:cubicBezTo>
                    <a:pt x="112" y="50"/>
                    <a:pt x="112" y="50"/>
                    <a:pt x="112" y="50"/>
                  </a:cubicBezTo>
                  <a:lnTo>
                    <a:pt x="11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2" name="Freeform 37"/>
            <p:cNvSpPr>
              <a:spLocks noEditPoints="1"/>
            </p:cNvSpPr>
            <p:nvPr/>
          </p:nvSpPr>
          <p:spPr bwMode="auto">
            <a:xfrm>
              <a:off x="19926135" y="8931793"/>
              <a:ext cx="176571" cy="166383"/>
            </a:xfrm>
            <a:custGeom>
              <a:avLst/>
              <a:gdLst>
                <a:gd name="T0" fmla="*/ 12898 w 32"/>
                <a:gd name="T1" fmla="*/ 77787 h 31"/>
                <a:gd name="T2" fmla="*/ 67072 w 32"/>
                <a:gd name="T3" fmla="*/ 77787 h 31"/>
                <a:gd name="T4" fmla="*/ 82550 w 32"/>
                <a:gd name="T5" fmla="*/ 65241 h 31"/>
                <a:gd name="T6" fmla="*/ 82550 w 32"/>
                <a:gd name="T7" fmla="*/ 12546 h 31"/>
                <a:gd name="T8" fmla="*/ 67072 w 32"/>
                <a:gd name="T9" fmla="*/ 0 h 31"/>
                <a:gd name="T10" fmla="*/ 12898 w 32"/>
                <a:gd name="T11" fmla="*/ 0 h 31"/>
                <a:gd name="T12" fmla="*/ 0 w 32"/>
                <a:gd name="T13" fmla="*/ 12546 h 31"/>
                <a:gd name="T14" fmla="*/ 0 w 32"/>
                <a:gd name="T15" fmla="*/ 65241 h 31"/>
                <a:gd name="T16" fmla="*/ 12898 w 32"/>
                <a:gd name="T17" fmla="*/ 77787 h 31"/>
                <a:gd name="T18" fmla="*/ 18058 w 32"/>
                <a:gd name="T19" fmla="*/ 17565 h 31"/>
                <a:gd name="T20" fmla="*/ 61912 w 32"/>
                <a:gd name="T21" fmla="*/ 17565 h 31"/>
                <a:gd name="T22" fmla="*/ 61912 w 32"/>
                <a:gd name="T23" fmla="*/ 60222 h 31"/>
                <a:gd name="T24" fmla="*/ 18058 w 32"/>
                <a:gd name="T25" fmla="*/ 60222 h 31"/>
                <a:gd name="T26" fmla="*/ 18058 w 32"/>
                <a:gd name="T27" fmla="*/ 17565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31"/>
                <a:gd name="T44" fmla="*/ 32 w 32"/>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31">
                  <a:moveTo>
                    <a:pt x="5" y="31"/>
                  </a:moveTo>
                  <a:cubicBezTo>
                    <a:pt x="26" y="31"/>
                    <a:pt x="26" y="31"/>
                    <a:pt x="26" y="31"/>
                  </a:cubicBezTo>
                  <a:cubicBezTo>
                    <a:pt x="29" y="31"/>
                    <a:pt x="32" y="29"/>
                    <a:pt x="32" y="26"/>
                  </a:cubicBezTo>
                  <a:cubicBezTo>
                    <a:pt x="32" y="5"/>
                    <a:pt x="32" y="5"/>
                    <a:pt x="32" y="5"/>
                  </a:cubicBezTo>
                  <a:cubicBezTo>
                    <a:pt x="32" y="2"/>
                    <a:pt x="29" y="0"/>
                    <a:pt x="26" y="0"/>
                  </a:cubicBezTo>
                  <a:cubicBezTo>
                    <a:pt x="5" y="0"/>
                    <a:pt x="5" y="0"/>
                    <a:pt x="5" y="0"/>
                  </a:cubicBezTo>
                  <a:cubicBezTo>
                    <a:pt x="2" y="0"/>
                    <a:pt x="0" y="2"/>
                    <a:pt x="0" y="5"/>
                  </a:cubicBezTo>
                  <a:cubicBezTo>
                    <a:pt x="0" y="26"/>
                    <a:pt x="0" y="26"/>
                    <a:pt x="0" y="26"/>
                  </a:cubicBezTo>
                  <a:cubicBezTo>
                    <a:pt x="0" y="29"/>
                    <a:pt x="2" y="31"/>
                    <a:pt x="5" y="31"/>
                  </a:cubicBezTo>
                  <a:close/>
                  <a:moveTo>
                    <a:pt x="7" y="7"/>
                  </a:moveTo>
                  <a:cubicBezTo>
                    <a:pt x="24" y="7"/>
                    <a:pt x="24" y="7"/>
                    <a:pt x="24" y="7"/>
                  </a:cubicBezTo>
                  <a:cubicBezTo>
                    <a:pt x="24" y="24"/>
                    <a:pt x="24" y="24"/>
                    <a:pt x="24" y="24"/>
                  </a:cubicBezTo>
                  <a:cubicBezTo>
                    <a:pt x="7" y="24"/>
                    <a:pt x="7" y="24"/>
                    <a:pt x="7" y="24"/>
                  </a:cubicBezTo>
                  <a:lnTo>
                    <a:pt x="7"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3" name="Freeform 38"/>
            <p:cNvSpPr>
              <a:spLocks/>
            </p:cNvSpPr>
            <p:nvPr/>
          </p:nvSpPr>
          <p:spPr bwMode="auto">
            <a:xfrm>
              <a:off x="20136662" y="9023474"/>
              <a:ext cx="108659" cy="61121"/>
            </a:xfrm>
            <a:custGeom>
              <a:avLst/>
              <a:gdLst>
                <a:gd name="T0" fmla="*/ 38100 w 20"/>
                <a:gd name="T1" fmla="*/ 0 h 11"/>
                <a:gd name="T2" fmla="*/ 12700 w 20"/>
                <a:gd name="T3" fmla="*/ 0 h 11"/>
                <a:gd name="T4" fmla="*/ 0 w 20"/>
                <a:gd name="T5" fmla="*/ 15586 h 11"/>
                <a:gd name="T6" fmla="*/ 12700 w 20"/>
                <a:gd name="T7" fmla="*/ 28575 h 11"/>
                <a:gd name="T8" fmla="*/ 38100 w 20"/>
                <a:gd name="T9" fmla="*/ 28575 h 11"/>
                <a:gd name="T10" fmla="*/ 50800 w 20"/>
                <a:gd name="T11" fmla="*/ 15586 h 11"/>
                <a:gd name="T12" fmla="*/ 38100 w 20"/>
                <a:gd name="T13" fmla="*/ 0 h 11"/>
                <a:gd name="T14" fmla="*/ 0 60000 65536"/>
                <a:gd name="T15" fmla="*/ 0 60000 65536"/>
                <a:gd name="T16" fmla="*/ 0 60000 65536"/>
                <a:gd name="T17" fmla="*/ 0 60000 65536"/>
                <a:gd name="T18" fmla="*/ 0 60000 65536"/>
                <a:gd name="T19" fmla="*/ 0 60000 65536"/>
                <a:gd name="T20" fmla="*/ 0 60000 65536"/>
                <a:gd name="T21" fmla="*/ 0 w 20"/>
                <a:gd name="T22" fmla="*/ 0 h 11"/>
                <a:gd name="T23" fmla="*/ 20 w 20"/>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1">
                  <a:moveTo>
                    <a:pt x="15" y="0"/>
                  </a:moveTo>
                  <a:cubicBezTo>
                    <a:pt x="5" y="0"/>
                    <a:pt x="5" y="0"/>
                    <a:pt x="5" y="0"/>
                  </a:cubicBezTo>
                  <a:cubicBezTo>
                    <a:pt x="2" y="0"/>
                    <a:pt x="0" y="3"/>
                    <a:pt x="0" y="6"/>
                  </a:cubicBezTo>
                  <a:cubicBezTo>
                    <a:pt x="0" y="9"/>
                    <a:pt x="2" y="11"/>
                    <a:pt x="5" y="11"/>
                  </a:cubicBezTo>
                  <a:cubicBezTo>
                    <a:pt x="15" y="11"/>
                    <a:pt x="15" y="11"/>
                    <a:pt x="15" y="11"/>
                  </a:cubicBezTo>
                  <a:cubicBezTo>
                    <a:pt x="18" y="11"/>
                    <a:pt x="20" y="9"/>
                    <a:pt x="20" y="6"/>
                  </a:cubicBezTo>
                  <a:cubicBezTo>
                    <a:pt x="20" y="3"/>
                    <a:pt x="18"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4" name="Freeform 39"/>
            <p:cNvSpPr>
              <a:spLocks/>
            </p:cNvSpPr>
            <p:nvPr/>
          </p:nvSpPr>
          <p:spPr bwMode="auto">
            <a:xfrm>
              <a:off x="19919344" y="9128738"/>
              <a:ext cx="325978" cy="54330"/>
            </a:xfrm>
            <a:custGeom>
              <a:avLst/>
              <a:gdLst>
                <a:gd name="T0" fmla="*/ 139485 w 59"/>
                <a:gd name="T1" fmla="*/ 0 h 10"/>
                <a:gd name="T2" fmla="*/ 15498 w 59"/>
                <a:gd name="T3" fmla="*/ 0 h 10"/>
                <a:gd name="T4" fmla="*/ 0 w 59"/>
                <a:gd name="T5" fmla="*/ 12700 h 10"/>
                <a:gd name="T6" fmla="*/ 15498 w 59"/>
                <a:gd name="T7" fmla="*/ 25400 h 10"/>
                <a:gd name="T8" fmla="*/ 139485 w 59"/>
                <a:gd name="T9" fmla="*/ 25400 h 10"/>
                <a:gd name="T10" fmla="*/ 152400 w 59"/>
                <a:gd name="T11" fmla="*/ 12700 h 10"/>
                <a:gd name="T12" fmla="*/ 139485 w 59"/>
                <a:gd name="T13" fmla="*/ 0 h 10"/>
                <a:gd name="T14" fmla="*/ 0 60000 65536"/>
                <a:gd name="T15" fmla="*/ 0 60000 65536"/>
                <a:gd name="T16" fmla="*/ 0 60000 65536"/>
                <a:gd name="T17" fmla="*/ 0 60000 65536"/>
                <a:gd name="T18" fmla="*/ 0 60000 65536"/>
                <a:gd name="T19" fmla="*/ 0 60000 65536"/>
                <a:gd name="T20" fmla="*/ 0 60000 65536"/>
                <a:gd name="T21" fmla="*/ 0 w 59"/>
                <a:gd name="T22" fmla="*/ 0 h 10"/>
                <a:gd name="T23" fmla="*/ 59 w 5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
                  <a:moveTo>
                    <a:pt x="54" y="0"/>
                  </a:moveTo>
                  <a:cubicBezTo>
                    <a:pt x="6" y="0"/>
                    <a:pt x="6" y="0"/>
                    <a:pt x="6" y="0"/>
                  </a:cubicBezTo>
                  <a:cubicBezTo>
                    <a:pt x="3" y="0"/>
                    <a:pt x="0" y="2"/>
                    <a:pt x="0" y="5"/>
                  </a:cubicBezTo>
                  <a:cubicBezTo>
                    <a:pt x="0" y="8"/>
                    <a:pt x="3" y="10"/>
                    <a:pt x="6" y="10"/>
                  </a:cubicBezTo>
                  <a:cubicBezTo>
                    <a:pt x="54" y="10"/>
                    <a:pt x="54" y="10"/>
                    <a:pt x="54" y="10"/>
                  </a:cubicBezTo>
                  <a:cubicBezTo>
                    <a:pt x="57" y="10"/>
                    <a:pt x="59" y="8"/>
                    <a:pt x="59" y="5"/>
                  </a:cubicBezTo>
                  <a:cubicBezTo>
                    <a:pt x="59" y="2"/>
                    <a:pt x="57"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5" name="Freeform 40"/>
            <p:cNvSpPr>
              <a:spLocks/>
            </p:cNvSpPr>
            <p:nvPr/>
          </p:nvSpPr>
          <p:spPr bwMode="auto">
            <a:xfrm>
              <a:off x="19919344" y="9206836"/>
              <a:ext cx="325978" cy="47538"/>
            </a:xfrm>
            <a:custGeom>
              <a:avLst/>
              <a:gdLst>
                <a:gd name="T0" fmla="*/ 139485 w 59"/>
                <a:gd name="T1" fmla="*/ 0 h 9"/>
                <a:gd name="T2" fmla="*/ 15498 w 59"/>
                <a:gd name="T3" fmla="*/ 0 h 9"/>
                <a:gd name="T4" fmla="*/ 0 w 59"/>
                <a:gd name="T5" fmla="*/ 12347 h 9"/>
                <a:gd name="T6" fmla="*/ 15498 w 59"/>
                <a:gd name="T7" fmla="*/ 22225 h 9"/>
                <a:gd name="T8" fmla="*/ 139485 w 59"/>
                <a:gd name="T9" fmla="*/ 22225 h 9"/>
                <a:gd name="T10" fmla="*/ 152400 w 59"/>
                <a:gd name="T11" fmla="*/ 12347 h 9"/>
                <a:gd name="T12" fmla="*/ 139485 w 59"/>
                <a:gd name="T13" fmla="*/ 0 h 9"/>
                <a:gd name="T14" fmla="*/ 0 60000 65536"/>
                <a:gd name="T15" fmla="*/ 0 60000 65536"/>
                <a:gd name="T16" fmla="*/ 0 60000 65536"/>
                <a:gd name="T17" fmla="*/ 0 60000 65536"/>
                <a:gd name="T18" fmla="*/ 0 60000 65536"/>
                <a:gd name="T19" fmla="*/ 0 60000 65536"/>
                <a:gd name="T20" fmla="*/ 0 60000 65536"/>
                <a:gd name="T21" fmla="*/ 0 w 59"/>
                <a:gd name="T22" fmla="*/ 0 h 9"/>
                <a:gd name="T23" fmla="*/ 59 w 5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
                  <a:moveTo>
                    <a:pt x="54" y="0"/>
                  </a:moveTo>
                  <a:cubicBezTo>
                    <a:pt x="6" y="0"/>
                    <a:pt x="6" y="0"/>
                    <a:pt x="6" y="0"/>
                  </a:cubicBezTo>
                  <a:cubicBezTo>
                    <a:pt x="3" y="0"/>
                    <a:pt x="0" y="2"/>
                    <a:pt x="0" y="5"/>
                  </a:cubicBezTo>
                  <a:cubicBezTo>
                    <a:pt x="0" y="7"/>
                    <a:pt x="3" y="9"/>
                    <a:pt x="6" y="9"/>
                  </a:cubicBezTo>
                  <a:cubicBezTo>
                    <a:pt x="54" y="9"/>
                    <a:pt x="54" y="9"/>
                    <a:pt x="54" y="9"/>
                  </a:cubicBezTo>
                  <a:cubicBezTo>
                    <a:pt x="57" y="9"/>
                    <a:pt x="59" y="7"/>
                    <a:pt x="59" y="5"/>
                  </a:cubicBezTo>
                  <a:cubicBezTo>
                    <a:pt x="59" y="2"/>
                    <a:pt x="57"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6" name="Freeform 41"/>
            <p:cNvSpPr>
              <a:spLocks/>
            </p:cNvSpPr>
            <p:nvPr/>
          </p:nvSpPr>
          <p:spPr bwMode="auto">
            <a:xfrm>
              <a:off x="19919344" y="9274748"/>
              <a:ext cx="325978" cy="54330"/>
            </a:xfrm>
            <a:custGeom>
              <a:avLst/>
              <a:gdLst>
                <a:gd name="T0" fmla="*/ 139485 w 59"/>
                <a:gd name="T1" fmla="*/ 0 h 10"/>
                <a:gd name="T2" fmla="*/ 15498 w 59"/>
                <a:gd name="T3" fmla="*/ 0 h 10"/>
                <a:gd name="T4" fmla="*/ 0 w 59"/>
                <a:gd name="T5" fmla="*/ 12700 h 10"/>
                <a:gd name="T6" fmla="*/ 15498 w 59"/>
                <a:gd name="T7" fmla="*/ 25400 h 10"/>
                <a:gd name="T8" fmla="*/ 139485 w 59"/>
                <a:gd name="T9" fmla="*/ 25400 h 10"/>
                <a:gd name="T10" fmla="*/ 152400 w 59"/>
                <a:gd name="T11" fmla="*/ 12700 h 10"/>
                <a:gd name="T12" fmla="*/ 139485 w 59"/>
                <a:gd name="T13" fmla="*/ 0 h 10"/>
                <a:gd name="T14" fmla="*/ 0 60000 65536"/>
                <a:gd name="T15" fmla="*/ 0 60000 65536"/>
                <a:gd name="T16" fmla="*/ 0 60000 65536"/>
                <a:gd name="T17" fmla="*/ 0 60000 65536"/>
                <a:gd name="T18" fmla="*/ 0 60000 65536"/>
                <a:gd name="T19" fmla="*/ 0 60000 65536"/>
                <a:gd name="T20" fmla="*/ 0 60000 65536"/>
                <a:gd name="T21" fmla="*/ 0 w 59"/>
                <a:gd name="T22" fmla="*/ 0 h 10"/>
                <a:gd name="T23" fmla="*/ 59 w 5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
                  <a:moveTo>
                    <a:pt x="54" y="0"/>
                  </a:moveTo>
                  <a:cubicBezTo>
                    <a:pt x="6" y="0"/>
                    <a:pt x="6" y="0"/>
                    <a:pt x="6" y="0"/>
                  </a:cubicBezTo>
                  <a:cubicBezTo>
                    <a:pt x="3" y="0"/>
                    <a:pt x="0" y="2"/>
                    <a:pt x="0" y="5"/>
                  </a:cubicBezTo>
                  <a:cubicBezTo>
                    <a:pt x="0" y="8"/>
                    <a:pt x="3" y="10"/>
                    <a:pt x="6" y="10"/>
                  </a:cubicBezTo>
                  <a:cubicBezTo>
                    <a:pt x="54" y="10"/>
                    <a:pt x="54" y="10"/>
                    <a:pt x="54" y="10"/>
                  </a:cubicBezTo>
                  <a:cubicBezTo>
                    <a:pt x="57" y="10"/>
                    <a:pt x="59" y="8"/>
                    <a:pt x="59" y="5"/>
                  </a:cubicBezTo>
                  <a:cubicBezTo>
                    <a:pt x="59" y="2"/>
                    <a:pt x="57"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7" name="Freeform 42"/>
            <p:cNvSpPr>
              <a:spLocks/>
            </p:cNvSpPr>
            <p:nvPr/>
          </p:nvSpPr>
          <p:spPr bwMode="auto">
            <a:xfrm>
              <a:off x="20136662" y="8945376"/>
              <a:ext cx="108659" cy="61121"/>
            </a:xfrm>
            <a:custGeom>
              <a:avLst/>
              <a:gdLst>
                <a:gd name="T0" fmla="*/ 38100 w 20"/>
                <a:gd name="T1" fmla="*/ 0 h 11"/>
                <a:gd name="T2" fmla="*/ 12700 w 20"/>
                <a:gd name="T3" fmla="*/ 0 h 11"/>
                <a:gd name="T4" fmla="*/ 0 w 20"/>
                <a:gd name="T5" fmla="*/ 15586 h 11"/>
                <a:gd name="T6" fmla="*/ 12700 w 20"/>
                <a:gd name="T7" fmla="*/ 28575 h 11"/>
                <a:gd name="T8" fmla="*/ 38100 w 20"/>
                <a:gd name="T9" fmla="*/ 28575 h 11"/>
                <a:gd name="T10" fmla="*/ 50800 w 20"/>
                <a:gd name="T11" fmla="*/ 15586 h 11"/>
                <a:gd name="T12" fmla="*/ 38100 w 20"/>
                <a:gd name="T13" fmla="*/ 0 h 11"/>
                <a:gd name="T14" fmla="*/ 0 60000 65536"/>
                <a:gd name="T15" fmla="*/ 0 60000 65536"/>
                <a:gd name="T16" fmla="*/ 0 60000 65536"/>
                <a:gd name="T17" fmla="*/ 0 60000 65536"/>
                <a:gd name="T18" fmla="*/ 0 60000 65536"/>
                <a:gd name="T19" fmla="*/ 0 60000 65536"/>
                <a:gd name="T20" fmla="*/ 0 60000 65536"/>
                <a:gd name="T21" fmla="*/ 0 w 20"/>
                <a:gd name="T22" fmla="*/ 0 h 11"/>
                <a:gd name="T23" fmla="*/ 20 w 20"/>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1">
                  <a:moveTo>
                    <a:pt x="15" y="0"/>
                  </a:moveTo>
                  <a:cubicBezTo>
                    <a:pt x="5" y="0"/>
                    <a:pt x="5" y="0"/>
                    <a:pt x="5" y="0"/>
                  </a:cubicBezTo>
                  <a:cubicBezTo>
                    <a:pt x="2" y="0"/>
                    <a:pt x="0" y="3"/>
                    <a:pt x="0" y="6"/>
                  </a:cubicBezTo>
                  <a:cubicBezTo>
                    <a:pt x="0" y="9"/>
                    <a:pt x="2" y="11"/>
                    <a:pt x="5" y="11"/>
                  </a:cubicBezTo>
                  <a:cubicBezTo>
                    <a:pt x="15" y="11"/>
                    <a:pt x="15" y="11"/>
                    <a:pt x="15" y="11"/>
                  </a:cubicBezTo>
                  <a:cubicBezTo>
                    <a:pt x="18" y="11"/>
                    <a:pt x="20" y="9"/>
                    <a:pt x="20" y="6"/>
                  </a:cubicBezTo>
                  <a:cubicBezTo>
                    <a:pt x="20" y="3"/>
                    <a:pt x="18"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9" name="직사각형 67"/>
            <p:cNvSpPr>
              <a:spLocks noChangeArrowheads="1"/>
            </p:cNvSpPr>
            <p:nvPr/>
          </p:nvSpPr>
          <p:spPr bwMode="auto">
            <a:xfrm>
              <a:off x="5212993" y="11123961"/>
              <a:ext cx="142038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a:r>
                <a:rPr lang="en-US" altLang="ko-KR" b="1" dirty="0" smtClean="0">
                  <a:solidFill>
                    <a:srgbClr val="002856"/>
                  </a:solidFill>
                  <a:latin typeface="나눔고딕" panose="020D0604000000000000" pitchFamily="50" charset="-127"/>
                  <a:ea typeface="나눔고딕" panose="020D0604000000000000" pitchFamily="50" charset="-127"/>
                  <a:cs typeface="Nanum Gothic Bold" charset="-127"/>
                </a:rPr>
                <a:t>“ UNIST </a:t>
              </a:r>
              <a:r>
                <a:rPr lang="en-US" altLang="ko-KR" b="1" dirty="0">
                  <a:solidFill>
                    <a:srgbClr val="002856"/>
                  </a:solidFill>
                  <a:latin typeface="나눔고딕" panose="020D0604000000000000" pitchFamily="50" charset="-127"/>
                  <a:ea typeface="나눔고딕" panose="020D0604000000000000" pitchFamily="50" charset="-127"/>
                  <a:cs typeface="Nanum Gothic Bold" charset="-127"/>
                </a:rPr>
                <a:t>is reborn as a </a:t>
              </a:r>
              <a:r>
                <a:rPr lang="en-US" altLang="ko-KR" b="1" dirty="0" smtClean="0">
                  <a:solidFill>
                    <a:srgbClr val="002856"/>
                  </a:solidFill>
                  <a:latin typeface="나눔고딕" panose="020D0604000000000000" pitchFamily="50" charset="-127"/>
                  <a:ea typeface="나눔고딕" panose="020D0604000000000000" pitchFamily="50" charset="-127"/>
                  <a:cs typeface="Nanum Gothic Bold" charset="-127"/>
                </a:rPr>
                <a:t>national research </a:t>
              </a:r>
              <a:r>
                <a:rPr lang="en-US" altLang="ko-KR" b="1" dirty="0">
                  <a:solidFill>
                    <a:srgbClr val="002856"/>
                  </a:solidFill>
                  <a:latin typeface="나눔고딕" panose="020D0604000000000000" pitchFamily="50" charset="-127"/>
                  <a:ea typeface="나눔고딕" panose="020D0604000000000000" pitchFamily="50" charset="-127"/>
                  <a:cs typeface="Nanum Gothic Bold" charset="-127"/>
                </a:rPr>
                <a:t>institute for science and</a:t>
              </a:r>
            </a:p>
            <a:p>
              <a:pPr algn="ctr"/>
              <a:r>
                <a:rPr lang="en-US" altLang="ko-KR" b="1" dirty="0">
                  <a:solidFill>
                    <a:srgbClr val="002856"/>
                  </a:solidFill>
                  <a:latin typeface="나눔고딕" panose="020D0604000000000000" pitchFamily="50" charset="-127"/>
                  <a:ea typeface="나눔고딕" panose="020D0604000000000000" pitchFamily="50" charset="-127"/>
                  <a:cs typeface="Nanum Gothic Bold" charset="-127"/>
                </a:rPr>
                <a:t>technology under a </a:t>
              </a:r>
              <a:r>
                <a:rPr lang="en-US" altLang="ko-KR" b="1" dirty="0" smtClean="0">
                  <a:solidFill>
                    <a:srgbClr val="002856"/>
                  </a:solidFill>
                  <a:latin typeface="나눔고딕" panose="020D0604000000000000" pitchFamily="50" charset="-127"/>
                  <a:ea typeface="나눔고딕" panose="020D0604000000000000" pitchFamily="50" charset="-127"/>
                  <a:cs typeface="Nanum Gothic Bold" charset="-127"/>
                </a:rPr>
                <a:t>special law </a:t>
              </a:r>
              <a:r>
                <a:rPr lang="en-US" altLang="ko-KR" b="1" dirty="0">
                  <a:solidFill>
                    <a:srgbClr val="002856"/>
                  </a:solidFill>
                  <a:latin typeface="나눔고딕" panose="020D0604000000000000" pitchFamily="50" charset="-127"/>
                  <a:ea typeface="나눔고딕" panose="020D0604000000000000" pitchFamily="50" charset="-127"/>
                  <a:cs typeface="Nanum Gothic Bold" charset="-127"/>
                </a:rPr>
                <a:t>with government funding</a:t>
              </a:r>
              <a:r>
                <a:rPr lang="en-US" altLang="ko-KR" b="1" dirty="0" smtClean="0">
                  <a:solidFill>
                    <a:srgbClr val="002856"/>
                  </a:solidFill>
                  <a:latin typeface="나눔고딕" panose="020D0604000000000000" pitchFamily="50" charset="-127"/>
                  <a:ea typeface="나눔고딕" panose="020D0604000000000000" pitchFamily="50" charset="-127"/>
                  <a:cs typeface="Nanum Gothic Bold" charset="-127"/>
                </a:rPr>
                <a:t>. ”</a:t>
              </a:r>
              <a:endParaRPr lang="en-US" altLang="ko-KR" b="1" dirty="0">
                <a:solidFill>
                  <a:srgbClr val="002856"/>
                </a:solidFill>
                <a:latin typeface="나눔고딕" panose="020D0604000000000000" pitchFamily="50" charset="-127"/>
                <a:ea typeface="나눔고딕" panose="020D0604000000000000" pitchFamily="50" charset="-127"/>
                <a:cs typeface="Nanum Gothic Bold" charset="-127"/>
              </a:endParaRPr>
            </a:p>
          </p:txBody>
        </p:sp>
        <p:grpSp>
          <p:nvGrpSpPr>
            <p:cNvPr id="2" name="그룹 1"/>
            <p:cNvGrpSpPr/>
            <p:nvPr/>
          </p:nvGrpSpPr>
          <p:grpSpPr>
            <a:xfrm>
              <a:off x="4459167" y="10138777"/>
              <a:ext cx="15711449" cy="594759"/>
              <a:chOff x="4459167" y="9072556"/>
              <a:chExt cx="15711449" cy="867776"/>
            </a:xfrm>
          </p:grpSpPr>
          <p:sp>
            <p:nvSpPr>
              <p:cNvPr id="148" name="오른쪽 대괄호 59"/>
              <p:cNvSpPr/>
              <p:nvPr/>
            </p:nvSpPr>
            <p:spPr>
              <a:xfrm rot="5400000">
                <a:off x="11881007" y="1650721"/>
                <a:ext cx="867770" cy="15711449"/>
              </a:xfrm>
              <a:prstGeom prst="rightBracket">
                <a:avLst>
                  <a:gd name="adj" fmla="val 0"/>
                </a:avLst>
              </a:prstGeom>
              <a:ln w="31750">
                <a:solidFill>
                  <a:srgbClr val="00285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a:p>
            </p:txBody>
          </p:sp>
          <p:cxnSp>
            <p:nvCxnSpPr>
              <p:cNvPr id="150" name="직선 연결선 62"/>
              <p:cNvCxnSpPr/>
              <p:nvPr/>
            </p:nvCxnSpPr>
            <p:spPr>
              <a:xfrm>
                <a:off x="9695188" y="9072556"/>
                <a:ext cx="0" cy="867776"/>
              </a:xfrm>
              <a:prstGeom prst="line">
                <a:avLst/>
              </a:prstGeom>
              <a:ln w="31750">
                <a:solidFill>
                  <a:srgbClr val="002856"/>
                </a:solidFill>
              </a:ln>
            </p:spPr>
            <p:style>
              <a:lnRef idx="1">
                <a:schemeClr val="accent1"/>
              </a:lnRef>
              <a:fillRef idx="0">
                <a:schemeClr val="accent1"/>
              </a:fillRef>
              <a:effectRef idx="0">
                <a:schemeClr val="accent1"/>
              </a:effectRef>
              <a:fontRef idx="minor">
                <a:schemeClr val="tx1"/>
              </a:fontRef>
            </p:style>
          </p:cxnSp>
          <p:cxnSp>
            <p:nvCxnSpPr>
              <p:cNvPr id="151" name="직선 연결선 63"/>
              <p:cNvCxnSpPr/>
              <p:nvPr/>
            </p:nvCxnSpPr>
            <p:spPr>
              <a:xfrm>
                <a:off x="14934600" y="9072556"/>
                <a:ext cx="0" cy="867776"/>
              </a:xfrm>
              <a:prstGeom prst="line">
                <a:avLst/>
              </a:prstGeom>
              <a:ln w="31750">
                <a:solidFill>
                  <a:srgbClr val="002856"/>
                </a:solidFill>
              </a:ln>
            </p:spPr>
            <p:style>
              <a:lnRef idx="1">
                <a:schemeClr val="accent1"/>
              </a:lnRef>
              <a:fillRef idx="0">
                <a:schemeClr val="accent1"/>
              </a:fillRef>
              <a:effectRef idx="0">
                <a:schemeClr val="accent1"/>
              </a:effectRef>
              <a:fontRef idx="minor">
                <a:schemeClr val="tx1"/>
              </a:fontRef>
            </p:style>
          </p:cxnSp>
        </p:grpSp>
      </p:grpSp>
      <p:grpSp>
        <p:nvGrpSpPr>
          <p:cNvPr id="46" name="그룹 45"/>
          <p:cNvGrpSpPr/>
          <p:nvPr/>
        </p:nvGrpSpPr>
        <p:grpSpPr>
          <a:xfrm>
            <a:off x="-1" y="-1"/>
            <a:ext cx="24382413" cy="1855429"/>
            <a:chOff x="-1" y="-1"/>
            <a:chExt cx="24382413" cy="1855429"/>
          </a:xfrm>
        </p:grpSpPr>
        <p:sp>
          <p:nvSpPr>
            <p:cNvPr id="47" name="직사각형 46"/>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48"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49" name="타원 48"/>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a:latin typeface="나눔고딕" panose="020D0604000000000000" pitchFamily="50" charset="-127"/>
                  <a:ea typeface="나눔고딕" panose="020D0604000000000000" pitchFamily="50" charset="-127"/>
                  <a:cs typeface="Nanum Gothic ExtraBold" charset="-127"/>
                </a:rPr>
                <a:t>5</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cxnSp>
        <p:nvCxnSpPr>
          <p:cNvPr id="61" name="직선 연결선[R] 6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62" name="그림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pic>
        <p:nvPicPr>
          <p:cNvPr id="63" name="그림 62"/>
          <p:cNvPicPr>
            <a:picLocks noChangeAspect="1"/>
          </p:cNvPicPr>
          <p:nvPr/>
        </p:nvPicPr>
        <p:blipFill>
          <a:blip r:embed="rId3"/>
          <a:stretch>
            <a:fillRect/>
          </a:stretch>
        </p:blipFill>
        <p:spPr>
          <a:xfrm>
            <a:off x="21059690" y="12869565"/>
            <a:ext cx="2222311" cy="234930"/>
          </a:xfrm>
          <a:prstGeom prst="rect">
            <a:avLst/>
          </a:prstGeom>
        </p:spPr>
      </p:pic>
      <p:grpSp>
        <p:nvGrpSpPr>
          <p:cNvPr id="65" name="그룹 64"/>
          <p:cNvGrpSpPr/>
          <p:nvPr/>
        </p:nvGrpSpPr>
        <p:grpSpPr>
          <a:xfrm>
            <a:off x="1119188" y="1210916"/>
            <a:ext cx="5327332" cy="1530895"/>
            <a:chOff x="1119188" y="1668116"/>
            <a:chExt cx="5327332" cy="1530895"/>
          </a:xfrm>
        </p:grpSpPr>
        <p:sp>
          <p:nvSpPr>
            <p:cNvPr id="66" name="직사각형 65"/>
            <p:cNvSpPr/>
            <p:nvPr/>
          </p:nvSpPr>
          <p:spPr>
            <a:xfrm>
              <a:off x="1119188" y="1668116"/>
              <a:ext cx="5327332" cy="784830"/>
            </a:xfrm>
            <a:prstGeom prst="rect">
              <a:avLst/>
            </a:prstGeom>
          </p:spPr>
          <p:txBody>
            <a:bodyPr wrap="square">
              <a:spAutoFit/>
            </a:bodyPr>
            <a:lstStyle/>
            <a:p>
              <a:pP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T</a:t>
              </a:r>
              <a:r>
                <a:rPr kumimoji="0"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itle</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67" name="직선 연결선 41"/>
            <p:cNvCxnSpPr/>
            <p:nvPr/>
          </p:nvCxnSpPr>
          <p:spPr>
            <a:xfrm>
              <a:off x="1187768" y="2522796"/>
              <a:ext cx="1331913"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sp>
          <p:nvSpPr>
            <p:cNvPr id="68" name="직사각형 67"/>
            <p:cNvSpPr/>
            <p:nvPr/>
          </p:nvSpPr>
          <p:spPr>
            <a:xfrm>
              <a:off x="1119188" y="2614236"/>
              <a:ext cx="3955732" cy="584775"/>
            </a:xfrm>
            <a:prstGeom prst="rect">
              <a:avLst/>
            </a:prstGeom>
          </p:spPr>
          <p:txBody>
            <a:bodyPr wrap="square">
              <a:spAutoFit/>
            </a:bodyPr>
            <a:lstStyle/>
            <a:p>
              <a:pPr>
                <a:defRPr/>
              </a:pPr>
              <a:r>
                <a:rPr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sub-t</a:t>
              </a:r>
              <a:r>
                <a:rPr kumimoji="0"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itle</a:t>
              </a:r>
              <a:endParaRPr lang="ko-KR" altLang="en-US" sz="3200" b="1" dirty="0">
                <a:solidFill>
                  <a:schemeClr val="bg1">
                    <a:lumMod val="50000"/>
                  </a:schemeClr>
                </a:solidFill>
                <a:latin typeface="나눔고딕" panose="020D0604000000000000" pitchFamily="50" charset="-127"/>
                <a:ea typeface="나눔고딕" panose="020D0604000000000000" pitchFamily="50" charset="-127"/>
                <a:cs typeface="Nanum Gothic ExtraBold" charset="-127"/>
              </a:endParaRPr>
            </a:p>
          </p:txBody>
        </p:sp>
      </p:grpSp>
    </p:spTree>
    <p:extLst>
      <p:ext uri="{BB962C8B-B14F-4D97-AF65-F5344CB8AC3E}">
        <p14:creationId xmlns:p14="http://schemas.microsoft.com/office/powerpoint/2010/main" val="2146413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pic>
        <p:nvPicPr>
          <p:cNvPr id="10" name="그림 9"/>
          <p:cNvPicPr>
            <a:picLocks noChangeAspect="1"/>
          </p:cNvPicPr>
          <p:nvPr/>
        </p:nvPicPr>
        <p:blipFill>
          <a:blip r:embed="rId3"/>
          <a:stretch>
            <a:fillRect/>
          </a:stretch>
        </p:blipFill>
        <p:spPr>
          <a:xfrm>
            <a:off x="21059690" y="12869565"/>
            <a:ext cx="2222311" cy="234930"/>
          </a:xfrm>
          <a:prstGeom prst="rect">
            <a:avLst/>
          </a:prstGeom>
        </p:spPr>
      </p:pic>
      <p:grpSp>
        <p:nvGrpSpPr>
          <p:cNvPr id="8" name="그룹 7"/>
          <p:cNvGrpSpPr/>
          <p:nvPr/>
        </p:nvGrpSpPr>
        <p:grpSpPr>
          <a:xfrm>
            <a:off x="4458286" y="2614236"/>
            <a:ext cx="16105920" cy="9177525"/>
            <a:chOff x="3870203" y="2377200"/>
            <a:chExt cx="16105920" cy="9177525"/>
          </a:xfrm>
        </p:grpSpPr>
        <p:grpSp>
          <p:nvGrpSpPr>
            <p:cNvPr id="3" name="그룹 2"/>
            <p:cNvGrpSpPr/>
            <p:nvPr/>
          </p:nvGrpSpPr>
          <p:grpSpPr>
            <a:xfrm>
              <a:off x="3870203" y="2377200"/>
              <a:ext cx="16105920" cy="9177525"/>
              <a:chOff x="3377834" y="2324446"/>
              <a:chExt cx="16105920" cy="9177525"/>
            </a:xfrm>
          </p:grpSpPr>
          <p:grpSp>
            <p:nvGrpSpPr>
              <p:cNvPr id="58" name="Group 206"/>
              <p:cNvGrpSpPr>
                <a:grpSpLocks/>
              </p:cNvGrpSpPr>
              <p:nvPr/>
            </p:nvGrpSpPr>
            <p:grpSpPr bwMode="auto">
              <a:xfrm>
                <a:off x="3377834" y="2324446"/>
                <a:ext cx="16105920" cy="9177525"/>
                <a:chOff x="575" y="1520"/>
                <a:chExt cx="6051" cy="3448"/>
              </a:xfrm>
            </p:grpSpPr>
            <p:sp>
              <p:nvSpPr>
                <p:cNvPr id="59" name="Freeform 6"/>
                <p:cNvSpPr>
                  <a:spLocks/>
                </p:cNvSpPr>
                <p:nvPr/>
              </p:nvSpPr>
              <p:spPr bwMode="auto">
                <a:xfrm>
                  <a:off x="3157" y="1849"/>
                  <a:ext cx="3469" cy="2699"/>
                </a:xfrm>
                <a:custGeom>
                  <a:avLst/>
                  <a:gdLst>
                    <a:gd name="T0" fmla="*/ 3241 w 2148"/>
                    <a:gd name="T1" fmla="*/ 426 h 1672"/>
                    <a:gd name="T2" fmla="*/ 3101 w 2148"/>
                    <a:gd name="T3" fmla="*/ 423 h 1672"/>
                    <a:gd name="T4" fmla="*/ 2804 w 2148"/>
                    <a:gd name="T5" fmla="*/ 321 h 1672"/>
                    <a:gd name="T6" fmla="*/ 2631 w 2148"/>
                    <a:gd name="T7" fmla="*/ 303 h 1672"/>
                    <a:gd name="T8" fmla="*/ 2521 w 2148"/>
                    <a:gd name="T9" fmla="*/ 315 h 1672"/>
                    <a:gd name="T10" fmla="*/ 2427 w 2148"/>
                    <a:gd name="T11" fmla="*/ 226 h 1672"/>
                    <a:gd name="T12" fmla="*/ 2196 w 2148"/>
                    <a:gd name="T13" fmla="*/ 224 h 1672"/>
                    <a:gd name="T14" fmla="*/ 2193 w 2148"/>
                    <a:gd name="T15" fmla="*/ 107 h 1672"/>
                    <a:gd name="T16" fmla="*/ 1972 w 2148"/>
                    <a:gd name="T17" fmla="*/ 115 h 1672"/>
                    <a:gd name="T18" fmla="*/ 1647 w 2148"/>
                    <a:gd name="T19" fmla="*/ 253 h 1672"/>
                    <a:gd name="T20" fmla="*/ 1610 w 2148"/>
                    <a:gd name="T21" fmla="*/ 326 h 1672"/>
                    <a:gd name="T22" fmla="*/ 1607 w 2148"/>
                    <a:gd name="T23" fmla="*/ 483 h 1672"/>
                    <a:gd name="T24" fmla="*/ 1434 w 2148"/>
                    <a:gd name="T25" fmla="*/ 562 h 1672"/>
                    <a:gd name="T26" fmla="*/ 1407 w 2148"/>
                    <a:gd name="T27" fmla="*/ 370 h 1672"/>
                    <a:gd name="T28" fmla="*/ 1305 w 2148"/>
                    <a:gd name="T29" fmla="*/ 452 h 1672"/>
                    <a:gd name="T30" fmla="*/ 1118 w 2148"/>
                    <a:gd name="T31" fmla="*/ 505 h 1672"/>
                    <a:gd name="T32" fmla="*/ 998 w 2148"/>
                    <a:gd name="T33" fmla="*/ 575 h 1672"/>
                    <a:gd name="T34" fmla="*/ 866 w 2148"/>
                    <a:gd name="T35" fmla="*/ 589 h 1672"/>
                    <a:gd name="T36" fmla="*/ 841 w 2148"/>
                    <a:gd name="T37" fmla="*/ 423 h 1672"/>
                    <a:gd name="T38" fmla="*/ 738 w 2148"/>
                    <a:gd name="T39" fmla="*/ 370 h 1672"/>
                    <a:gd name="T40" fmla="*/ 654 w 2148"/>
                    <a:gd name="T41" fmla="*/ 413 h 1672"/>
                    <a:gd name="T42" fmla="*/ 535 w 2148"/>
                    <a:gd name="T43" fmla="*/ 523 h 1672"/>
                    <a:gd name="T44" fmla="*/ 444 w 2148"/>
                    <a:gd name="T45" fmla="*/ 694 h 1672"/>
                    <a:gd name="T46" fmla="*/ 397 w 2148"/>
                    <a:gd name="T47" fmla="*/ 875 h 1672"/>
                    <a:gd name="T48" fmla="*/ 594 w 2148"/>
                    <a:gd name="T49" fmla="*/ 791 h 1672"/>
                    <a:gd name="T50" fmla="*/ 641 w 2148"/>
                    <a:gd name="T51" fmla="*/ 726 h 1672"/>
                    <a:gd name="T52" fmla="*/ 662 w 2148"/>
                    <a:gd name="T53" fmla="*/ 891 h 1672"/>
                    <a:gd name="T54" fmla="*/ 472 w 2148"/>
                    <a:gd name="T55" fmla="*/ 928 h 1672"/>
                    <a:gd name="T56" fmla="*/ 315 w 2148"/>
                    <a:gd name="T57" fmla="*/ 1091 h 1672"/>
                    <a:gd name="T58" fmla="*/ 132 w 2148"/>
                    <a:gd name="T59" fmla="*/ 1278 h 1672"/>
                    <a:gd name="T60" fmla="*/ 475 w 2148"/>
                    <a:gd name="T61" fmla="*/ 1277 h 1672"/>
                    <a:gd name="T62" fmla="*/ 528 w 2148"/>
                    <a:gd name="T63" fmla="*/ 1237 h 1672"/>
                    <a:gd name="T64" fmla="*/ 673 w 2148"/>
                    <a:gd name="T65" fmla="*/ 1340 h 1672"/>
                    <a:gd name="T66" fmla="*/ 883 w 2148"/>
                    <a:gd name="T67" fmla="*/ 1230 h 1672"/>
                    <a:gd name="T68" fmla="*/ 869 w 2148"/>
                    <a:gd name="T69" fmla="*/ 1299 h 1672"/>
                    <a:gd name="T70" fmla="*/ 900 w 2148"/>
                    <a:gd name="T71" fmla="*/ 1442 h 1672"/>
                    <a:gd name="T72" fmla="*/ 470 w 2148"/>
                    <a:gd name="T73" fmla="*/ 1464 h 1672"/>
                    <a:gd name="T74" fmla="*/ 184 w 2148"/>
                    <a:gd name="T75" fmla="*/ 1462 h 1672"/>
                    <a:gd name="T76" fmla="*/ 19 w 2148"/>
                    <a:gd name="T77" fmla="*/ 1797 h 1672"/>
                    <a:gd name="T78" fmla="*/ 451 w 2148"/>
                    <a:gd name="T79" fmla="*/ 2102 h 1672"/>
                    <a:gd name="T80" fmla="*/ 609 w 2148"/>
                    <a:gd name="T81" fmla="*/ 2688 h 1672"/>
                    <a:gd name="T82" fmla="*/ 987 w 2148"/>
                    <a:gd name="T83" fmla="*/ 2321 h 1672"/>
                    <a:gd name="T84" fmla="*/ 1066 w 2148"/>
                    <a:gd name="T85" fmla="*/ 1890 h 1672"/>
                    <a:gd name="T86" fmla="*/ 927 w 2148"/>
                    <a:gd name="T87" fmla="*/ 1656 h 1672"/>
                    <a:gd name="T88" fmla="*/ 1282 w 2148"/>
                    <a:gd name="T89" fmla="*/ 1669 h 1672"/>
                    <a:gd name="T90" fmla="*/ 1252 w 2148"/>
                    <a:gd name="T91" fmla="*/ 1617 h 1672"/>
                    <a:gd name="T92" fmla="*/ 1558 w 2148"/>
                    <a:gd name="T93" fmla="*/ 1871 h 1672"/>
                    <a:gd name="T94" fmla="*/ 1825 w 2148"/>
                    <a:gd name="T95" fmla="*/ 1692 h 1672"/>
                    <a:gd name="T96" fmla="*/ 1988 w 2148"/>
                    <a:gd name="T97" fmla="*/ 1992 h 1672"/>
                    <a:gd name="T98" fmla="*/ 2064 w 2148"/>
                    <a:gd name="T99" fmla="*/ 1911 h 1672"/>
                    <a:gd name="T100" fmla="*/ 2211 w 2148"/>
                    <a:gd name="T101" fmla="*/ 1690 h 1672"/>
                    <a:gd name="T102" fmla="*/ 2329 w 2148"/>
                    <a:gd name="T103" fmla="*/ 1492 h 1672"/>
                    <a:gd name="T104" fmla="*/ 2342 w 2148"/>
                    <a:gd name="T105" fmla="*/ 1369 h 1672"/>
                    <a:gd name="T106" fmla="*/ 2452 w 2148"/>
                    <a:gd name="T107" fmla="*/ 1372 h 1672"/>
                    <a:gd name="T108" fmla="*/ 2650 w 2148"/>
                    <a:gd name="T109" fmla="*/ 1004 h 1672"/>
                    <a:gd name="T110" fmla="*/ 2797 w 2148"/>
                    <a:gd name="T111" fmla="*/ 836 h 1672"/>
                    <a:gd name="T112" fmla="*/ 2991 w 2148"/>
                    <a:gd name="T113" fmla="*/ 747 h 1672"/>
                    <a:gd name="T114" fmla="*/ 2902 w 2148"/>
                    <a:gd name="T115" fmla="*/ 939 h 1672"/>
                    <a:gd name="T116" fmla="*/ 3022 w 2148"/>
                    <a:gd name="T117" fmla="*/ 898 h 1672"/>
                    <a:gd name="T118" fmla="*/ 3256 w 2148"/>
                    <a:gd name="T119" fmla="*/ 718 h 1672"/>
                    <a:gd name="T120" fmla="*/ 3372 w 2148"/>
                    <a:gd name="T121" fmla="*/ 639 h 16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48"/>
                    <a:gd name="T184" fmla="*/ 0 h 1672"/>
                    <a:gd name="T185" fmla="*/ 2148 w 2148"/>
                    <a:gd name="T186" fmla="*/ 1672 h 16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48" h="1672">
                      <a:moveTo>
                        <a:pt x="2144" y="358"/>
                      </a:moveTo>
                      <a:cubicBezTo>
                        <a:pt x="2141" y="357"/>
                        <a:pt x="2139" y="356"/>
                        <a:pt x="2139" y="351"/>
                      </a:cubicBezTo>
                      <a:cubicBezTo>
                        <a:pt x="2138" y="347"/>
                        <a:pt x="2137" y="346"/>
                        <a:pt x="2134" y="345"/>
                      </a:cubicBezTo>
                      <a:cubicBezTo>
                        <a:pt x="2133" y="345"/>
                        <a:pt x="2130" y="345"/>
                        <a:pt x="2130" y="341"/>
                      </a:cubicBezTo>
                      <a:cubicBezTo>
                        <a:pt x="2129" y="336"/>
                        <a:pt x="2129" y="338"/>
                        <a:pt x="2124" y="336"/>
                      </a:cubicBezTo>
                      <a:cubicBezTo>
                        <a:pt x="2119" y="335"/>
                        <a:pt x="2111" y="336"/>
                        <a:pt x="2111" y="336"/>
                      </a:cubicBezTo>
                      <a:cubicBezTo>
                        <a:pt x="2111" y="336"/>
                        <a:pt x="2107" y="334"/>
                        <a:pt x="2105" y="343"/>
                      </a:cubicBezTo>
                      <a:cubicBezTo>
                        <a:pt x="2104" y="350"/>
                        <a:pt x="2103" y="353"/>
                        <a:pt x="2103" y="353"/>
                      </a:cubicBezTo>
                      <a:cubicBezTo>
                        <a:pt x="2103" y="353"/>
                        <a:pt x="2099" y="354"/>
                        <a:pt x="2099" y="352"/>
                      </a:cubicBezTo>
                      <a:cubicBezTo>
                        <a:pt x="2100" y="350"/>
                        <a:pt x="2101" y="340"/>
                        <a:pt x="2101" y="338"/>
                      </a:cubicBezTo>
                      <a:cubicBezTo>
                        <a:pt x="2101" y="337"/>
                        <a:pt x="2100" y="322"/>
                        <a:pt x="2100" y="322"/>
                      </a:cubicBezTo>
                      <a:cubicBezTo>
                        <a:pt x="2100" y="322"/>
                        <a:pt x="2102" y="320"/>
                        <a:pt x="2097" y="320"/>
                      </a:cubicBezTo>
                      <a:cubicBezTo>
                        <a:pt x="2091" y="320"/>
                        <a:pt x="2082" y="319"/>
                        <a:pt x="2082" y="319"/>
                      </a:cubicBezTo>
                      <a:cubicBezTo>
                        <a:pt x="2082" y="319"/>
                        <a:pt x="2080" y="318"/>
                        <a:pt x="2077" y="314"/>
                      </a:cubicBezTo>
                      <a:cubicBezTo>
                        <a:pt x="2074" y="309"/>
                        <a:pt x="2074" y="307"/>
                        <a:pt x="2072" y="307"/>
                      </a:cubicBezTo>
                      <a:cubicBezTo>
                        <a:pt x="2068" y="306"/>
                        <a:pt x="2065" y="305"/>
                        <a:pt x="2058" y="303"/>
                      </a:cubicBezTo>
                      <a:cubicBezTo>
                        <a:pt x="2052" y="299"/>
                        <a:pt x="2043" y="291"/>
                        <a:pt x="2042" y="289"/>
                      </a:cubicBezTo>
                      <a:cubicBezTo>
                        <a:pt x="2040" y="287"/>
                        <a:pt x="2039" y="283"/>
                        <a:pt x="2036" y="283"/>
                      </a:cubicBezTo>
                      <a:cubicBezTo>
                        <a:pt x="2032" y="283"/>
                        <a:pt x="2030" y="286"/>
                        <a:pt x="2028" y="284"/>
                      </a:cubicBezTo>
                      <a:cubicBezTo>
                        <a:pt x="2026" y="282"/>
                        <a:pt x="2026" y="279"/>
                        <a:pt x="2026" y="276"/>
                      </a:cubicBezTo>
                      <a:cubicBezTo>
                        <a:pt x="2026" y="274"/>
                        <a:pt x="2023" y="272"/>
                        <a:pt x="2019" y="271"/>
                      </a:cubicBezTo>
                      <a:cubicBezTo>
                        <a:pt x="2015" y="270"/>
                        <a:pt x="2010" y="268"/>
                        <a:pt x="2007" y="264"/>
                      </a:cubicBezTo>
                      <a:cubicBezTo>
                        <a:pt x="2004" y="259"/>
                        <a:pt x="2002" y="257"/>
                        <a:pt x="2001" y="256"/>
                      </a:cubicBezTo>
                      <a:cubicBezTo>
                        <a:pt x="1999" y="255"/>
                        <a:pt x="1996" y="254"/>
                        <a:pt x="1983" y="255"/>
                      </a:cubicBezTo>
                      <a:cubicBezTo>
                        <a:pt x="1971" y="255"/>
                        <a:pt x="1964" y="255"/>
                        <a:pt x="1962" y="255"/>
                      </a:cubicBezTo>
                      <a:cubicBezTo>
                        <a:pt x="1959" y="255"/>
                        <a:pt x="1954" y="253"/>
                        <a:pt x="1953" y="251"/>
                      </a:cubicBezTo>
                      <a:cubicBezTo>
                        <a:pt x="1951" y="250"/>
                        <a:pt x="1951" y="250"/>
                        <a:pt x="1950" y="250"/>
                      </a:cubicBezTo>
                      <a:cubicBezTo>
                        <a:pt x="1948" y="250"/>
                        <a:pt x="1945" y="251"/>
                        <a:pt x="1946" y="252"/>
                      </a:cubicBezTo>
                      <a:cubicBezTo>
                        <a:pt x="1948" y="254"/>
                        <a:pt x="1949" y="260"/>
                        <a:pt x="1949" y="260"/>
                      </a:cubicBezTo>
                      <a:cubicBezTo>
                        <a:pt x="1944" y="262"/>
                        <a:pt x="1943" y="263"/>
                        <a:pt x="1944" y="266"/>
                      </a:cubicBezTo>
                      <a:cubicBezTo>
                        <a:pt x="1945" y="268"/>
                        <a:pt x="1947" y="268"/>
                        <a:pt x="1950" y="268"/>
                      </a:cubicBezTo>
                      <a:cubicBezTo>
                        <a:pt x="1951" y="268"/>
                        <a:pt x="1952" y="269"/>
                        <a:pt x="1951" y="272"/>
                      </a:cubicBezTo>
                      <a:cubicBezTo>
                        <a:pt x="1950" y="274"/>
                        <a:pt x="1950" y="271"/>
                        <a:pt x="1950" y="274"/>
                      </a:cubicBezTo>
                      <a:cubicBezTo>
                        <a:pt x="1950" y="278"/>
                        <a:pt x="1950" y="278"/>
                        <a:pt x="1951" y="279"/>
                      </a:cubicBezTo>
                      <a:cubicBezTo>
                        <a:pt x="1953" y="280"/>
                        <a:pt x="1954" y="282"/>
                        <a:pt x="1951" y="284"/>
                      </a:cubicBezTo>
                      <a:cubicBezTo>
                        <a:pt x="1950" y="286"/>
                        <a:pt x="1948" y="285"/>
                        <a:pt x="1948" y="287"/>
                      </a:cubicBezTo>
                      <a:cubicBezTo>
                        <a:pt x="1947" y="289"/>
                        <a:pt x="1948" y="293"/>
                        <a:pt x="1946" y="293"/>
                      </a:cubicBezTo>
                      <a:cubicBezTo>
                        <a:pt x="1945" y="293"/>
                        <a:pt x="1944" y="292"/>
                        <a:pt x="1943" y="290"/>
                      </a:cubicBezTo>
                      <a:cubicBezTo>
                        <a:pt x="1942" y="288"/>
                        <a:pt x="1942" y="287"/>
                        <a:pt x="1939" y="289"/>
                      </a:cubicBezTo>
                      <a:cubicBezTo>
                        <a:pt x="1937" y="291"/>
                        <a:pt x="1938" y="295"/>
                        <a:pt x="1935" y="292"/>
                      </a:cubicBezTo>
                      <a:cubicBezTo>
                        <a:pt x="1933" y="290"/>
                        <a:pt x="1933" y="288"/>
                        <a:pt x="1933" y="285"/>
                      </a:cubicBezTo>
                      <a:cubicBezTo>
                        <a:pt x="1932" y="282"/>
                        <a:pt x="1931" y="279"/>
                        <a:pt x="1928" y="278"/>
                      </a:cubicBezTo>
                      <a:cubicBezTo>
                        <a:pt x="1925" y="277"/>
                        <a:pt x="1922" y="273"/>
                        <a:pt x="1921" y="271"/>
                      </a:cubicBezTo>
                      <a:cubicBezTo>
                        <a:pt x="1920" y="268"/>
                        <a:pt x="1920" y="263"/>
                        <a:pt x="1920" y="262"/>
                      </a:cubicBezTo>
                      <a:cubicBezTo>
                        <a:pt x="1919" y="261"/>
                        <a:pt x="1918" y="258"/>
                        <a:pt x="1916" y="262"/>
                      </a:cubicBezTo>
                      <a:cubicBezTo>
                        <a:pt x="1913" y="266"/>
                        <a:pt x="1913" y="266"/>
                        <a:pt x="1910" y="266"/>
                      </a:cubicBezTo>
                      <a:cubicBezTo>
                        <a:pt x="1906" y="266"/>
                        <a:pt x="1894" y="265"/>
                        <a:pt x="1885" y="261"/>
                      </a:cubicBezTo>
                      <a:cubicBezTo>
                        <a:pt x="1876" y="259"/>
                        <a:pt x="1873" y="259"/>
                        <a:pt x="1867" y="261"/>
                      </a:cubicBezTo>
                      <a:cubicBezTo>
                        <a:pt x="1861" y="264"/>
                        <a:pt x="1858" y="267"/>
                        <a:pt x="1858" y="270"/>
                      </a:cubicBezTo>
                      <a:cubicBezTo>
                        <a:pt x="1857" y="273"/>
                        <a:pt x="1857" y="279"/>
                        <a:pt x="1857" y="281"/>
                      </a:cubicBezTo>
                      <a:cubicBezTo>
                        <a:pt x="1857" y="283"/>
                        <a:pt x="1858" y="285"/>
                        <a:pt x="1856" y="285"/>
                      </a:cubicBezTo>
                      <a:cubicBezTo>
                        <a:pt x="1853" y="286"/>
                        <a:pt x="1852" y="286"/>
                        <a:pt x="1852" y="283"/>
                      </a:cubicBezTo>
                      <a:cubicBezTo>
                        <a:pt x="1852" y="279"/>
                        <a:pt x="1852" y="274"/>
                        <a:pt x="1852" y="274"/>
                      </a:cubicBezTo>
                      <a:cubicBezTo>
                        <a:pt x="1852" y="274"/>
                        <a:pt x="1852" y="271"/>
                        <a:pt x="1848" y="268"/>
                      </a:cubicBezTo>
                      <a:cubicBezTo>
                        <a:pt x="1844" y="266"/>
                        <a:pt x="1839" y="261"/>
                        <a:pt x="1838" y="259"/>
                      </a:cubicBezTo>
                      <a:cubicBezTo>
                        <a:pt x="1837" y="255"/>
                        <a:pt x="1837" y="255"/>
                        <a:pt x="1839" y="254"/>
                      </a:cubicBezTo>
                      <a:cubicBezTo>
                        <a:pt x="1840" y="252"/>
                        <a:pt x="1840" y="251"/>
                        <a:pt x="1838" y="246"/>
                      </a:cubicBezTo>
                      <a:cubicBezTo>
                        <a:pt x="1836" y="242"/>
                        <a:pt x="1828" y="226"/>
                        <a:pt x="1828" y="226"/>
                      </a:cubicBezTo>
                      <a:cubicBezTo>
                        <a:pt x="1828" y="226"/>
                        <a:pt x="1824" y="222"/>
                        <a:pt x="1818" y="222"/>
                      </a:cubicBezTo>
                      <a:cubicBezTo>
                        <a:pt x="1812" y="222"/>
                        <a:pt x="1798" y="222"/>
                        <a:pt x="1789" y="224"/>
                      </a:cubicBezTo>
                      <a:cubicBezTo>
                        <a:pt x="1780" y="227"/>
                        <a:pt x="1767" y="229"/>
                        <a:pt x="1765" y="229"/>
                      </a:cubicBezTo>
                      <a:cubicBezTo>
                        <a:pt x="1761" y="229"/>
                        <a:pt x="1758" y="229"/>
                        <a:pt x="1754" y="226"/>
                      </a:cubicBezTo>
                      <a:cubicBezTo>
                        <a:pt x="1751" y="224"/>
                        <a:pt x="1742" y="212"/>
                        <a:pt x="1739" y="209"/>
                      </a:cubicBezTo>
                      <a:cubicBezTo>
                        <a:pt x="1736" y="206"/>
                        <a:pt x="1737" y="204"/>
                        <a:pt x="1735" y="203"/>
                      </a:cubicBezTo>
                      <a:cubicBezTo>
                        <a:pt x="1732" y="202"/>
                        <a:pt x="1731" y="201"/>
                        <a:pt x="1732" y="200"/>
                      </a:cubicBezTo>
                      <a:cubicBezTo>
                        <a:pt x="1733" y="198"/>
                        <a:pt x="1734" y="198"/>
                        <a:pt x="1736" y="199"/>
                      </a:cubicBezTo>
                      <a:cubicBezTo>
                        <a:pt x="1738" y="200"/>
                        <a:pt x="1740" y="200"/>
                        <a:pt x="1738" y="195"/>
                      </a:cubicBezTo>
                      <a:cubicBezTo>
                        <a:pt x="1736" y="190"/>
                        <a:pt x="1734" y="185"/>
                        <a:pt x="1729" y="184"/>
                      </a:cubicBezTo>
                      <a:cubicBezTo>
                        <a:pt x="1723" y="182"/>
                        <a:pt x="1713" y="178"/>
                        <a:pt x="1710" y="179"/>
                      </a:cubicBezTo>
                      <a:cubicBezTo>
                        <a:pt x="1706" y="180"/>
                        <a:pt x="1706" y="181"/>
                        <a:pt x="1707" y="182"/>
                      </a:cubicBezTo>
                      <a:cubicBezTo>
                        <a:pt x="1708" y="184"/>
                        <a:pt x="1706" y="185"/>
                        <a:pt x="1705" y="185"/>
                      </a:cubicBezTo>
                      <a:cubicBezTo>
                        <a:pt x="1702" y="185"/>
                        <a:pt x="1701" y="184"/>
                        <a:pt x="1699" y="183"/>
                      </a:cubicBezTo>
                      <a:cubicBezTo>
                        <a:pt x="1697" y="183"/>
                        <a:pt x="1696" y="183"/>
                        <a:pt x="1694" y="185"/>
                      </a:cubicBezTo>
                      <a:cubicBezTo>
                        <a:pt x="1692" y="187"/>
                        <a:pt x="1693" y="189"/>
                        <a:pt x="1689" y="189"/>
                      </a:cubicBezTo>
                      <a:cubicBezTo>
                        <a:pt x="1685" y="189"/>
                        <a:pt x="1681" y="190"/>
                        <a:pt x="1677" y="189"/>
                      </a:cubicBezTo>
                      <a:cubicBezTo>
                        <a:pt x="1675" y="187"/>
                        <a:pt x="1676" y="188"/>
                        <a:pt x="1675" y="185"/>
                      </a:cubicBezTo>
                      <a:cubicBezTo>
                        <a:pt x="1675" y="184"/>
                        <a:pt x="1675" y="185"/>
                        <a:pt x="1678" y="185"/>
                      </a:cubicBezTo>
                      <a:cubicBezTo>
                        <a:pt x="1681" y="184"/>
                        <a:pt x="1681" y="183"/>
                        <a:pt x="1681" y="180"/>
                      </a:cubicBezTo>
                      <a:cubicBezTo>
                        <a:pt x="1681" y="177"/>
                        <a:pt x="1678" y="175"/>
                        <a:pt x="1683" y="175"/>
                      </a:cubicBezTo>
                      <a:cubicBezTo>
                        <a:pt x="1689" y="176"/>
                        <a:pt x="1690" y="176"/>
                        <a:pt x="1694" y="177"/>
                      </a:cubicBezTo>
                      <a:cubicBezTo>
                        <a:pt x="1699" y="177"/>
                        <a:pt x="1701" y="178"/>
                        <a:pt x="1701" y="176"/>
                      </a:cubicBezTo>
                      <a:cubicBezTo>
                        <a:pt x="1701" y="174"/>
                        <a:pt x="1697" y="173"/>
                        <a:pt x="1687" y="172"/>
                      </a:cubicBezTo>
                      <a:cubicBezTo>
                        <a:pt x="1677" y="171"/>
                        <a:pt x="1653" y="170"/>
                        <a:pt x="1653" y="170"/>
                      </a:cubicBezTo>
                      <a:cubicBezTo>
                        <a:pt x="1653" y="170"/>
                        <a:pt x="1648" y="168"/>
                        <a:pt x="1642" y="170"/>
                      </a:cubicBezTo>
                      <a:cubicBezTo>
                        <a:pt x="1636" y="174"/>
                        <a:pt x="1633" y="175"/>
                        <a:pt x="1631" y="175"/>
                      </a:cubicBezTo>
                      <a:cubicBezTo>
                        <a:pt x="1629" y="175"/>
                        <a:pt x="1627" y="176"/>
                        <a:pt x="1626" y="181"/>
                      </a:cubicBezTo>
                      <a:cubicBezTo>
                        <a:pt x="1625" y="186"/>
                        <a:pt x="1628" y="188"/>
                        <a:pt x="1628" y="188"/>
                      </a:cubicBezTo>
                      <a:cubicBezTo>
                        <a:pt x="1628" y="188"/>
                        <a:pt x="1628" y="190"/>
                        <a:pt x="1629" y="188"/>
                      </a:cubicBezTo>
                      <a:cubicBezTo>
                        <a:pt x="1632" y="186"/>
                        <a:pt x="1629" y="185"/>
                        <a:pt x="1632" y="185"/>
                      </a:cubicBezTo>
                      <a:cubicBezTo>
                        <a:pt x="1635" y="184"/>
                        <a:pt x="1636" y="185"/>
                        <a:pt x="1636" y="185"/>
                      </a:cubicBezTo>
                      <a:cubicBezTo>
                        <a:pt x="1636" y="185"/>
                        <a:pt x="1638" y="189"/>
                        <a:pt x="1635" y="190"/>
                      </a:cubicBezTo>
                      <a:cubicBezTo>
                        <a:pt x="1632" y="192"/>
                        <a:pt x="1630" y="194"/>
                        <a:pt x="1631" y="197"/>
                      </a:cubicBezTo>
                      <a:cubicBezTo>
                        <a:pt x="1631" y="199"/>
                        <a:pt x="1632" y="202"/>
                        <a:pt x="1634" y="204"/>
                      </a:cubicBezTo>
                      <a:cubicBezTo>
                        <a:pt x="1637" y="206"/>
                        <a:pt x="1640" y="208"/>
                        <a:pt x="1636" y="208"/>
                      </a:cubicBezTo>
                      <a:cubicBezTo>
                        <a:pt x="1632" y="208"/>
                        <a:pt x="1631" y="206"/>
                        <a:pt x="1629" y="208"/>
                      </a:cubicBezTo>
                      <a:cubicBezTo>
                        <a:pt x="1628" y="211"/>
                        <a:pt x="1627" y="212"/>
                        <a:pt x="1626" y="209"/>
                      </a:cubicBezTo>
                      <a:cubicBezTo>
                        <a:pt x="1624" y="206"/>
                        <a:pt x="1626" y="203"/>
                        <a:pt x="1623" y="202"/>
                      </a:cubicBezTo>
                      <a:cubicBezTo>
                        <a:pt x="1620" y="202"/>
                        <a:pt x="1618" y="202"/>
                        <a:pt x="1616" y="204"/>
                      </a:cubicBezTo>
                      <a:cubicBezTo>
                        <a:pt x="1614" y="205"/>
                        <a:pt x="1613" y="206"/>
                        <a:pt x="1616" y="210"/>
                      </a:cubicBezTo>
                      <a:cubicBezTo>
                        <a:pt x="1620" y="213"/>
                        <a:pt x="1621" y="214"/>
                        <a:pt x="1619" y="214"/>
                      </a:cubicBezTo>
                      <a:cubicBezTo>
                        <a:pt x="1616" y="214"/>
                        <a:pt x="1615" y="214"/>
                        <a:pt x="1614" y="215"/>
                      </a:cubicBezTo>
                      <a:cubicBezTo>
                        <a:pt x="1614" y="216"/>
                        <a:pt x="1614" y="218"/>
                        <a:pt x="1614" y="221"/>
                      </a:cubicBezTo>
                      <a:cubicBezTo>
                        <a:pt x="1613" y="223"/>
                        <a:pt x="1612" y="222"/>
                        <a:pt x="1611" y="221"/>
                      </a:cubicBezTo>
                      <a:cubicBezTo>
                        <a:pt x="1610" y="220"/>
                        <a:pt x="1608" y="215"/>
                        <a:pt x="1604" y="213"/>
                      </a:cubicBezTo>
                      <a:cubicBezTo>
                        <a:pt x="1601" y="210"/>
                        <a:pt x="1597" y="206"/>
                        <a:pt x="1593" y="206"/>
                      </a:cubicBezTo>
                      <a:cubicBezTo>
                        <a:pt x="1589" y="206"/>
                        <a:pt x="1588" y="204"/>
                        <a:pt x="1586" y="203"/>
                      </a:cubicBezTo>
                      <a:cubicBezTo>
                        <a:pt x="1583" y="201"/>
                        <a:pt x="1583" y="200"/>
                        <a:pt x="1579" y="204"/>
                      </a:cubicBezTo>
                      <a:cubicBezTo>
                        <a:pt x="1575" y="208"/>
                        <a:pt x="1573" y="212"/>
                        <a:pt x="1570" y="210"/>
                      </a:cubicBezTo>
                      <a:cubicBezTo>
                        <a:pt x="1567" y="207"/>
                        <a:pt x="1564" y="205"/>
                        <a:pt x="1563" y="200"/>
                      </a:cubicBezTo>
                      <a:cubicBezTo>
                        <a:pt x="1561" y="195"/>
                        <a:pt x="1566" y="196"/>
                        <a:pt x="1561" y="195"/>
                      </a:cubicBezTo>
                      <a:cubicBezTo>
                        <a:pt x="1557" y="194"/>
                        <a:pt x="1557" y="194"/>
                        <a:pt x="1554" y="200"/>
                      </a:cubicBezTo>
                      <a:cubicBezTo>
                        <a:pt x="1553" y="205"/>
                        <a:pt x="1551" y="211"/>
                        <a:pt x="1551" y="216"/>
                      </a:cubicBezTo>
                      <a:cubicBezTo>
                        <a:pt x="1551" y="222"/>
                        <a:pt x="1551" y="226"/>
                        <a:pt x="1548" y="229"/>
                      </a:cubicBezTo>
                      <a:cubicBezTo>
                        <a:pt x="1545" y="232"/>
                        <a:pt x="1543" y="235"/>
                        <a:pt x="1542" y="231"/>
                      </a:cubicBezTo>
                      <a:cubicBezTo>
                        <a:pt x="1541" y="229"/>
                        <a:pt x="1544" y="226"/>
                        <a:pt x="1539" y="226"/>
                      </a:cubicBezTo>
                      <a:cubicBezTo>
                        <a:pt x="1535" y="226"/>
                        <a:pt x="1533" y="226"/>
                        <a:pt x="1532" y="222"/>
                      </a:cubicBezTo>
                      <a:cubicBezTo>
                        <a:pt x="1531" y="217"/>
                        <a:pt x="1531" y="213"/>
                        <a:pt x="1529" y="209"/>
                      </a:cubicBezTo>
                      <a:cubicBezTo>
                        <a:pt x="1526" y="206"/>
                        <a:pt x="1525" y="205"/>
                        <a:pt x="1523" y="202"/>
                      </a:cubicBezTo>
                      <a:cubicBezTo>
                        <a:pt x="1522" y="200"/>
                        <a:pt x="1523" y="197"/>
                        <a:pt x="1520" y="198"/>
                      </a:cubicBezTo>
                      <a:cubicBezTo>
                        <a:pt x="1516" y="198"/>
                        <a:pt x="1515" y="200"/>
                        <a:pt x="1514" y="196"/>
                      </a:cubicBezTo>
                      <a:cubicBezTo>
                        <a:pt x="1514" y="193"/>
                        <a:pt x="1513" y="192"/>
                        <a:pt x="1510" y="191"/>
                      </a:cubicBezTo>
                      <a:cubicBezTo>
                        <a:pt x="1508" y="189"/>
                        <a:pt x="1508" y="187"/>
                        <a:pt x="1507" y="185"/>
                      </a:cubicBezTo>
                      <a:cubicBezTo>
                        <a:pt x="1506" y="183"/>
                        <a:pt x="1502" y="182"/>
                        <a:pt x="1498" y="181"/>
                      </a:cubicBezTo>
                      <a:cubicBezTo>
                        <a:pt x="1495" y="180"/>
                        <a:pt x="1492" y="179"/>
                        <a:pt x="1491" y="176"/>
                      </a:cubicBezTo>
                      <a:cubicBezTo>
                        <a:pt x="1490" y="173"/>
                        <a:pt x="1490" y="170"/>
                        <a:pt x="1497" y="171"/>
                      </a:cubicBezTo>
                      <a:cubicBezTo>
                        <a:pt x="1497" y="171"/>
                        <a:pt x="1505" y="173"/>
                        <a:pt x="1511" y="181"/>
                      </a:cubicBezTo>
                      <a:cubicBezTo>
                        <a:pt x="1518" y="187"/>
                        <a:pt x="1520" y="190"/>
                        <a:pt x="1520" y="190"/>
                      </a:cubicBezTo>
                      <a:cubicBezTo>
                        <a:pt x="1520" y="190"/>
                        <a:pt x="1521" y="191"/>
                        <a:pt x="1522" y="181"/>
                      </a:cubicBezTo>
                      <a:cubicBezTo>
                        <a:pt x="1522" y="171"/>
                        <a:pt x="1522" y="167"/>
                        <a:pt x="1522" y="167"/>
                      </a:cubicBezTo>
                      <a:cubicBezTo>
                        <a:pt x="1522" y="167"/>
                        <a:pt x="1523" y="162"/>
                        <a:pt x="1518" y="158"/>
                      </a:cubicBezTo>
                      <a:cubicBezTo>
                        <a:pt x="1513" y="155"/>
                        <a:pt x="1513" y="153"/>
                        <a:pt x="1511" y="148"/>
                      </a:cubicBezTo>
                      <a:cubicBezTo>
                        <a:pt x="1509" y="142"/>
                        <a:pt x="1509" y="140"/>
                        <a:pt x="1503" y="140"/>
                      </a:cubicBezTo>
                      <a:cubicBezTo>
                        <a:pt x="1495" y="139"/>
                        <a:pt x="1494" y="140"/>
                        <a:pt x="1489" y="140"/>
                      </a:cubicBezTo>
                      <a:cubicBezTo>
                        <a:pt x="1483" y="140"/>
                        <a:pt x="1476" y="139"/>
                        <a:pt x="1474" y="135"/>
                      </a:cubicBezTo>
                      <a:cubicBezTo>
                        <a:pt x="1472" y="131"/>
                        <a:pt x="1472" y="132"/>
                        <a:pt x="1468" y="130"/>
                      </a:cubicBezTo>
                      <a:cubicBezTo>
                        <a:pt x="1463" y="128"/>
                        <a:pt x="1461" y="127"/>
                        <a:pt x="1460" y="126"/>
                      </a:cubicBezTo>
                      <a:cubicBezTo>
                        <a:pt x="1458" y="125"/>
                        <a:pt x="1456" y="127"/>
                        <a:pt x="1454" y="131"/>
                      </a:cubicBezTo>
                      <a:cubicBezTo>
                        <a:pt x="1452" y="135"/>
                        <a:pt x="1453" y="138"/>
                        <a:pt x="1459" y="142"/>
                      </a:cubicBezTo>
                      <a:cubicBezTo>
                        <a:pt x="1463" y="148"/>
                        <a:pt x="1463" y="151"/>
                        <a:pt x="1461" y="150"/>
                      </a:cubicBezTo>
                      <a:cubicBezTo>
                        <a:pt x="1457" y="149"/>
                        <a:pt x="1456" y="149"/>
                        <a:pt x="1456" y="152"/>
                      </a:cubicBezTo>
                      <a:cubicBezTo>
                        <a:pt x="1456" y="155"/>
                        <a:pt x="1457" y="154"/>
                        <a:pt x="1459" y="156"/>
                      </a:cubicBezTo>
                      <a:cubicBezTo>
                        <a:pt x="1461" y="158"/>
                        <a:pt x="1462" y="160"/>
                        <a:pt x="1457" y="162"/>
                      </a:cubicBezTo>
                      <a:cubicBezTo>
                        <a:pt x="1452" y="164"/>
                        <a:pt x="1449" y="166"/>
                        <a:pt x="1445" y="163"/>
                      </a:cubicBezTo>
                      <a:cubicBezTo>
                        <a:pt x="1439" y="160"/>
                        <a:pt x="1438" y="158"/>
                        <a:pt x="1434" y="159"/>
                      </a:cubicBezTo>
                      <a:cubicBezTo>
                        <a:pt x="1431" y="160"/>
                        <a:pt x="1428" y="163"/>
                        <a:pt x="1425" y="159"/>
                      </a:cubicBezTo>
                      <a:cubicBezTo>
                        <a:pt x="1423" y="156"/>
                        <a:pt x="1422" y="155"/>
                        <a:pt x="1422" y="151"/>
                      </a:cubicBezTo>
                      <a:cubicBezTo>
                        <a:pt x="1421" y="146"/>
                        <a:pt x="1421" y="144"/>
                        <a:pt x="1415" y="144"/>
                      </a:cubicBezTo>
                      <a:cubicBezTo>
                        <a:pt x="1409" y="144"/>
                        <a:pt x="1406" y="147"/>
                        <a:pt x="1402" y="144"/>
                      </a:cubicBezTo>
                      <a:cubicBezTo>
                        <a:pt x="1400" y="141"/>
                        <a:pt x="1395" y="140"/>
                        <a:pt x="1393" y="138"/>
                      </a:cubicBezTo>
                      <a:cubicBezTo>
                        <a:pt x="1392" y="137"/>
                        <a:pt x="1389" y="136"/>
                        <a:pt x="1388" y="139"/>
                      </a:cubicBezTo>
                      <a:cubicBezTo>
                        <a:pt x="1386" y="141"/>
                        <a:pt x="1385" y="140"/>
                        <a:pt x="1382" y="139"/>
                      </a:cubicBezTo>
                      <a:cubicBezTo>
                        <a:pt x="1378" y="136"/>
                        <a:pt x="1379" y="133"/>
                        <a:pt x="1372" y="132"/>
                      </a:cubicBezTo>
                      <a:cubicBezTo>
                        <a:pt x="1366" y="132"/>
                        <a:pt x="1362" y="134"/>
                        <a:pt x="1362" y="134"/>
                      </a:cubicBezTo>
                      <a:cubicBezTo>
                        <a:pt x="1362" y="134"/>
                        <a:pt x="1359" y="134"/>
                        <a:pt x="1360" y="139"/>
                      </a:cubicBezTo>
                      <a:cubicBezTo>
                        <a:pt x="1362" y="144"/>
                        <a:pt x="1364" y="147"/>
                        <a:pt x="1366" y="150"/>
                      </a:cubicBezTo>
                      <a:cubicBezTo>
                        <a:pt x="1368" y="153"/>
                        <a:pt x="1369" y="155"/>
                        <a:pt x="1366" y="157"/>
                      </a:cubicBezTo>
                      <a:cubicBezTo>
                        <a:pt x="1362" y="159"/>
                        <a:pt x="1357" y="161"/>
                        <a:pt x="1357" y="161"/>
                      </a:cubicBezTo>
                      <a:cubicBezTo>
                        <a:pt x="1357" y="161"/>
                        <a:pt x="1352" y="161"/>
                        <a:pt x="1355" y="157"/>
                      </a:cubicBezTo>
                      <a:cubicBezTo>
                        <a:pt x="1358" y="153"/>
                        <a:pt x="1359" y="153"/>
                        <a:pt x="1359" y="148"/>
                      </a:cubicBezTo>
                      <a:cubicBezTo>
                        <a:pt x="1359" y="142"/>
                        <a:pt x="1358" y="142"/>
                        <a:pt x="1356" y="138"/>
                      </a:cubicBezTo>
                      <a:cubicBezTo>
                        <a:pt x="1354" y="133"/>
                        <a:pt x="1355" y="135"/>
                        <a:pt x="1354" y="128"/>
                      </a:cubicBezTo>
                      <a:cubicBezTo>
                        <a:pt x="1354" y="123"/>
                        <a:pt x="1357" y="121"/>
                        <a:pt x="1353" y="122"/>
                      </a:cubicBezTo>
                      <a:cubicBezTo>
                        <a:pt x="1348" y="122"/>
                        <a:pt x="1344" y="125"/>
                        <a:pt x="1342" y="122"/>
                      </a:cubicBezTo>
                      <a:cubicBezTo>
                        <a:pt x="1340" y="118"/>
                        <a:pt x="1340" y="118"/>
                        <a:pt x="1341" y="115"/>
                      </a:cubicBezTo>
                      <a:cubicBezTo>
                        <a:pt x="1341" y="111"/>
                        <a:pt x="1340" y="110"/>
                        <a:pt x="1338" y="112"/>
                      </a:cubicBezTo>
                      <a:cubicBezTo>
                        <a:pt x="1334" y="114"/>
                        <a:pt x="1325" y="120"/>
                        <a:pt x="1320" y="124"/>
                      </a:cubicBezTo>
                      <a:cubicBezTo>
                        <a:pt x="1314" y="127"/>
                        <a:pt x="1312" y="128"/>
                        <a:pt x="1308" y="132"/>
                      </a:cubicBezTo>
                      <a:cubicBezTo>
                        <a:pt x="1306" y="137"/>
                        <a:pt x="1298" y="147"/>
                        <a:pt x="1296" y="149"/>
                      </a:cubicBezTo>
                      <a:cubicBezTo>
                        <a:pt x="1294" y="151"/>
                        <a:pt x="1291" y="155"/>
                        <a:pt x="1291" y="151"/>
                      </a:cubicBezTo>
                      <a:cubicBezTo>
                        <a:pt x="1291" y="146"/>
                        <a:pt x="1295" y="140"/>
                        <a:pt x="1294" y="134"/>
                      </a:cubicBezTo>
                      <a:cubicBezTo>
                        <a:pt x="1293" y="128"/>
                        <a:pt x="1293" y="124"/>
                        <a:pt x="1293" y="123"/>
                      </a:cubicBezTo>
                      <a:cubicBezTo>
                        <a:pt x="1294" y="121"/>
                        <a:pt x="1294" y="117"/>
                        <a:pt x="1300" y="121"/>
                      </a:cubicBezTo>
                      <a:cubicBezTo>
                        <a:pt x="1306" y="124"/>
                        <a:pt x="1304" y="121"/>
                        <a:pt x="1309" y="115"/>
                      </a:cubicBezTo>
                      <a:cubicBezTo>
                        <a:pt x="1314" y="110"/>
                        <a:pt x="1313" y="107"/>
                        <a:pt x="1324" y="100"/>
                      </a:cubicBezTo>
                      <a:cubicBezTo>
                        <a:pt x="1335" y="93"/>
                        <a:pt x="1338" y="88"/>
                        <a:pt x="1345" y="83"/>
                      </a:cubicBezTo>
                      <a:cubicBezTo>
                        <a:pt x="1353" y="80"/>
                        <a:pt x="1357" y="74"/>
                        <a:pt x="1358" y="66"/>
                      </a:cubicBezTo>
                      <a:cubicBezTo>
                        <a:pt x="1359" y="56"/>
                        <a:pt x="1359" y="41"/>
                        <a:pt x="1359" y="38"/>
                      </a:cubicBezTo>
                      <a:cubicBezTo>
                        <a:pt x="1360" y="35"/>
                        <a:pt x="1358" y="27"/>
                        <a:pt x="1355" y="21"/>
                      </a:cubicBezTo>
                      <a:cubicBezTo>
                        <a:pt x="1354" y="17"/>
                        <a:pt x="1352" y="14"/>
                        <a:pt x="1347" y="13"/>
                      </a:cubicBezTo>
                      <a:cubicBezTo>
                        <a:pt x="1343" y="11"/>
                        <a:pt x="1339" y="10"/>
                        <a:pt x="1335" y="10"/>
                      </a:cubicBezTo>
                      <a:cubicBezTo>
                        <a:pt x="1332" y="10"/>
                        <a:pt x="1334" y="15"/>
                        <a:pt x="1326" y="13"/>
                      </a:cubicBezTo>
                      <a:cubicBezTo>
                        <a:pt x="1319" y="12"/>
                        <a:pt x="1314" y="10"/>
                        <a:pt x="1309" y="8"/>
                      </a:cubicBezTo>
                      <a:cubicBezTo>
                        <a:pt x="1306" y="6"/>
                        <a:pt x="1297" y="6"/>
                        <a:pt x="1294" y="7"/>
                      </a:cubicBezTo>
                      <a:cubicBezTo>
                        <a:pt x="1292" y="9"/>
                        <a:pt x="1287" y="20"/>
                        <a:pt x="1282" y="22"/>
                      </a:cubicBezTo>
                      <a:cubicBezTo>
                        <a:pt x="1278" y="25"/>
                        <a:pt x="1275" y="23"/>
                        <a:pt x="1277" y="19"/>
                      </a:cubicBezTo>
                      <a:cubicBezTo>
                        <a:pt x="1278" y="13"/>
                        <a:pt x="1278" y="10"/>
                        <a:pt x="1277" y="7"/>
                      </a:cubicBezTo>
                      <a:cubicBezTo>
                        <a:pt x="1275" y="5"/>
                        <a:pt x="1272" y="0"/>
                        <a:pt x="1263" y="2"/>
                      </a:cubicBezTo>
                      <a:cubicBezTo>
                        <a:pt x="1253" y="3"/>
                        <a:pt x="1246" y="7"/>
                        <a:pt x="1237" y="8"/>
                      </a:cubicBezTo>
                      <a:cubicBezTo>
                        <a:pt x="1229" y="9"/>
                        <a:pt x="1230" y="19"/>
                        <a:pt x="1225" y="21"/>
                      </a:cubicBezTo>
                      <a:cubicBezTo>
                        <a:pt x="1221" y="21"/>
                        <a:pt x="1217" y="22"/>
                        <a:pt x="1213" y="21"/>
                      </a:cubicBezTo>
                      <a:cubicBezTo>
                        <a:pt x="1209" y="20"/>
                        <a:pt x="1204" y="22"/>
                        <a:pt x="1203" y="24"/>
                      </a:cubicBezTo>
                      <a:cubicBezTo>
                        <a:pt x="1201" y="26"/>
                        <a:pt x="1201" y="31"/>
                        <a:pt x="1210" y="36"/>
                      </a:cubicBezTo>
                      <a:cubicBezTo>
                        <a:pt x="1218" y="41"/>
                        <a:pt x="1222" y="43"/>
                        <a:pt x="1225" y="45"/>
                      </a:cubicBezTo>
                      <a:cubicBezTo>
                        <a:pt x="1229" y="46"/>
                        <a:pt x="1227" y="50"/>
                        <a:pt x="1223" y="49"/>
                      </a:cubicBezTo>
                      <a:cubicBezTo>
                        <a:pt x="1218" y="49"/>
                        <a:pt x="1216" y="47"/>
                        <a:pt x="1215" y="50"/>
                      </a:cubicBezTo>
                      <a:cubicBezTo>
                        <a:pt x="1213" y="51"/>
                        <a:pt x="1216" y="51"/>
                        <a:pt x="1220" y="53"/>
                      </a:cubicBezTo>
                      <a:cubicBezTo>
                        <a:pt x="1225" y="56"/>
                        <a:pt x="1229" y="55"/>
                        <a:pt x="1227" y="63"/>
                      </a:cubicBezTo>
                      <a:cubicBezTo>
                        <a:pt x="1225" y="69"/>
                        <a:pt x="1223" y="73"/>
                        <a:pt x="1221" y="71"/>
                      </a:cubicBezTo>
                      <a:cubicBezTo>
                        <a:pt x="1220" y="70"/>
                        <a:pt x="1221" y="66"/>
                        <a:pt x="1219" y="62"/>
                      </a:cubicBezTo>
                      <a:cubicBezTo>
                        <a:pt x="1217" y="57"/>
                        <a:pt x="1216" y="59"/>
                        <a:pt x="1213" y="58"/>
                      </a:cubicBezTo>
                      <a:cubicBezTo>
                        <a:pt x="1211" y="58"/>
                        <a:pt x="1208" y="55"/>
                        <a:pt x="1206" y="51"/>
                      </a:cubicBezTo>
                      <a:cubicBezTo>
                        <a:pt x="1204" y="46"/>
                        <a:pt x="1201" y="44"/>
                        <a:pt x="1197" y="43"/>
                      </a:cubicBezTo>
                      <a:cubicBezTo>
                        <a:pt x="1192" y="41"/>
                        <a:pt x="1192" y="47"/>
                        <a:pt x="1189" y="45"/>
                      </a:cubicBezTo>
                      <a:cubicBezTo>
                        <a:pt x="1186" y="42"/>
                        <a:pt x="1188" y="40"/>
                        <a:pt x="1186" y="37"/>
                      </a:cubicBezTo>
                      <a:cubicBezTo>
                        <a:pt x="1185" y="36"/>
                        <a:pt x="1182" y="34"/>
                        <a:pt x="1174" y="36"/>
                      </a:cubicBezTo>
                      <a:cubicBezTo>
                        <a:pt x="1168" y="36"/>
                        <a:pt x="1163" y="38"/>
                        <a:pt x="1160" y="38"/>
                      </a:cubicBezTo>
                      <a:cubicBezTo>
                        <a:pt x="1157" y="38"/>
                        <a:pt x="1156" y="38"/>
                        <a:pt x="1156" y="35"/>
                      </a:cubicBezTo>
                      <a:cubicBezTo>
                        <a:pt x="1156" y="31"/>
                        <a:pt x="1158" y="29"/>
                        <a:pt x="1152" y="34"/>
                      </a:cubicBezTo>
                      <a:cubicBezTo>
                        <a:pt x="1146" y="38"/>
                        <a:pt x="1142" y="37"/>
                        <a:pt x="1135" y="43"/>
                      </a:cubicBezTo>
                      <a:cubicBezTo>
                        <a:pt x="1127" y="49"/>
                        <a:pt x="1119" y="51"/>
                        <a:pt x="1115" y="54"/>
                      </a:cubicBezTo>
                      <a:cubicBezTo>
                        <a:pt x="1110" y="57"/>
                        <a:pt x="1108" y="57"/>
                        <a:pt x="1102" y="65"/>
                      </a:cubicBezTo>
                      <a:cubicBezTo>
                        <a:pt x="1096" y="71"/>
                        <a:pt x="1093" y="80"/>
                        <a:pt x="1087" y="82"/>
                      </a:cubicBezTo>
                      <a:cubicBezTo>
                        <a:pt x="1081" y="86"/>
                        <a:pt x="1073" y="91"/>
                        <a:pt x="1069" y="94"/>
                      </a:cubicBezTo>
                      <a:cubicBezTo>
                        <a:pt x="1065" y="96"/>
                        <a:pt x="1060" y="106"/>
                        <a:pt x="1063" y="111"/>
                      </a:cubicBezTo>
                      <a:cubicBezTo>
                        <a:pt x="1066" y="117"/>
                        <a:pt x="1067" y="108"/>
                        <a:pt x="1069" y="111"/>
                      </a:cubicBezTo>
                      <a:cubicBezTo>
                        <a:pt x="1071" y="116"/>
                        <a:pt x="1070" y="120"/>
                        <a:pt x="1063" y="122"/>
                      </a:cubicBezTo>
                      <a:cubicBezTo>
                        <a:pt x="1055" y="125"/>
                        <a:pt x="1049" y="125"/>
                        <a:pt x="1041" y="129"/>
                      </a:cubicBezTo>
                      <a:cubicBezTo>
                        <a:pt x="1032" y="134"/>
                        <a:pt x="1033" y="134"/>
                        <a:pt x="1028" y="133"/>
                      </a:cubicBezTo>
                      <a:cubicBezTo>
                        <a:pt x="1023" y="132"/>
                        <a:pt x="1021" y="128"/>
                        <a:pt x="1020" y="135"/>
                      </a:cubicBezTo>
                      <a:cubicBezTo>
                        <a:pt x="1019" y="141"/>
                        <a:pt x="1018" y="150"/>
                        <a:pt x="1020" y="157"/>
                      </a:cubicBezTo>
                      <a:cubicBezTo>
                        <a:pt x="1022" y="164"/>
                        <a:pt x="1028" y="177"/>
                        <a:pt x="1033" y="182"/>
                      </a:cubicBezTo>
                      <a:cubicBezTo>
                        <a:pt x="1040" y="187"/>
                        <a:pt x="1049" y="191"/>
                        <a:pt x="1051" y="195"/>
                      </a:cubicBezTo>
                      <a:cubicBezTo>
                        <a:pt x="1054" y="199"/>
                        <a:pt x="1052" y="204"/>
                        <a:pt x="1051" y="211"/>
                      </a:cubicBezTo>
                      <a:cubicBezTo>
                        <a:pt x="1050" y="218"/>
                        <a:pt x="1049" y="227"/>
                        <a:pt x="1048" y="230"/>
                      </a:cubicBezTo>
                      <a:cubicBezTo>
                        <a:pt x="1048" y="233"/>
                        <a:pt x="1045" y="235"/>
                        <a:pt x="1044" y="230"/>
                      </a:cubicBezTo>
                      <a:cubicBezTo>
                        <a:pt x="1043" y="226"/>
                        <a:pt x="1044" y="221"/>
                        <a:pt x="1039" y="222"/>
                      </a:cubicBezTo>
                      <a:cubicBezTo>
                        <a:pt x="1034" y="224"/>
                        <a:pt x="1033" y="222"/>
                        <a:pt x="1037" y="216"/>
                      </a:cubicBezTo>
                      <a:cubicBezTo>
                        <a:pt x="1042" y="211"/>
                        <a:pt x="1044" y="207"/>
                        <a:pt x="1046" y="202"/>
                      </a:cubicBezTo>
                      <a:cubicBezTo>
                        <a:pt x="1047" y="198"/>
                        <a:pt x="1046" y="197"/>
                        <a:pt x="1038" y="197"/>
                      </a:cubicBezTo>
                      <a:cubicBezTo>
                        <a:pt x="1032" y="196"/>
                        <a:pt x="1025" y="194"/>
                        <a:pt x="1021" y="189"/>
                      </a:cubicBezTo>
                      <a:cubicBezTo>
                        <a:pt x="1018" y="185"/>
                        <a:pt x="1014" y="170"/>
                        <a:pt x="1011" y="166"/>
                      </a:cubicBezTo>
                      <a:cubicBezTo>
                        <a:pt x="1008" y="162"/>
                        <a:pt x="1006" y="159"/>
                        <a:pt x="1002" y="160"/>
                      </a:cubicBezTo>
                      <a:cubicBezTo>
                        <a:pt x="998" y="161"/>
                        <a:pt x="994" y="163"/>
                        <a:pt x="992" y="164"/>
                      </a:cubicBezTo>
                      <a:cubicBezTo>
                        <a:pt x="989" y="164"/>
                        <a:pt x="989" y="166"/>
                        <a:pt x="992" y="169"/>
                      </a:cubicBezTo>
                      <a:cubicBezTo>
                        <a:pt x="995" y="171"/>
                        <a:pt x="996" y="171"/>
                        <a:pt x="998" y="172"/>
                      </a:cubicBezTo>
                      <a:cubicBezTo>
                        <a:pt x="1001" y="173"/>
                        <a:pt x="1001" y="174"/>
                        <a:pt x="1000" y="177"/>
                      </a:cubicBezTo>
                      <a:cubicBezTo>
                        <a:pt x="999" y="181"/>
                        <a:pt x="998" y="182"/>
                        <a:pt x="996" y="181"/>
                      </a:cubicBezTo>
                      <a:cubicBezTo>
                        <a:pt x="993" y="179"/>
                        <a:pt x="988" y="179"/>
                        <a:pt x="985" y="176"/>
                      </a:cubicBezTo>
                      <a:cubicBezTo>
                        <a:pt x="982" y="173"/>
                        <a:pt x="983" y="173"/>
                        <a:pt x="979" y="173"/>
                      </a:cubicBezTo>
                      <a:cubicBezTo>
                        <a:pt x="975" y="174"/>
                        <a:pt x="975" y="173"/>
                        <a:pt x="975" y="182"/>
                      </a:cubicBezTo>
                      <a:cubicBezTo>
                        <a:pt x="975" y="189"/>
                        <a:pt x="974" y="190"/>
                        <a:pt x="982" y="195"/>
                      </a:cubicBezTo>
                      <a:cubicBezTo>
                        <a:pt x="990" y="200"/>
                        <a:pt x="995" y="199"/>
                        <a:pt x="997" y="202"/>
                      </a:cubicBezTo>
                      <a:cubicBezTo>
                        <a:pt x="998" y="206"/>
                        <a:pt x="998" y="211"/>
                        <a:pt x="997" y="213"/>
                      </a:cubicBezTo>
                      <a:cubicBezTo>
                        <a:pt x="995" y="214"/>
                        <a:pt x="995" y="216"/>
                        <a:pt x="992" y="213"/>
                      </a:cubicBezTo>
                      <a:cubicBezTo>
                        <a:pt x="989" y="209"/>
                        <a:pt x="989" y="207"/>
                        <a:pt x="985" y="209"/>
                      </a:cubicBezTo>
                      <a:cubicBezTo>
                        <a:pt x="979" y="210"/>
                        <a:pt x="977" y="211"/>
                        <a:pt x="972" y="210"/>
                      </a:cubicBezTo>
                      <a:cubicBezTo>
                        <a:pt x="969" y="209"/>
                        <a:pt x="969" y="203"/>
                        <a:pt x="969" y="198"/>
                      </a:cubicBezTo>
                      <a:cubicBezTo>
                        <a:pt x="969" y="192"/>
                        <a:pt x="969" y="183"/>
                        <a:pt x="968" y="175"/>
                      </a:cubicBezTo>
                      <a:cubicBezTo>
                        <a:pt x="967" y="168"/>
                        <a:pt x="968" y="166"/>
                        <a:pt x="966" y="162"/>
                      </a:cubicBezTo>
                      <a:cubicBezTo>
                        <a:pt x="964" y="159"/>
                        <a:pt x="963" y="157"/>
                        <a:pt x="963" y="157"/>
                      </a:cubicBezTo>
                      <a:cubicBezTo>
                        <a:pt x="963" y="157"/>
                        <a:pt x="961" y="152"/>
                        <a:pt x="960" y="164"/>
                      </a:cubicBezTo>
                      <a:cubicBezTo>
                        <a:pt x="959" y="175"/>
                        <a:pt x="960" y="179"/>
                        <a:pt x="956" y="185"/>
                      </a:cubicBezTo>
                      <a:cubicBezTo>
                        <a:pt x="950" y="189"/>
                        <a:pt x="948" y="189"/>
                        <a:pt x="948" y="194"/>
                      </a:cubicBezTo>
                      <a:cubicBezTo>
                        <a:pt x="948" y="200"/>
                        <a:pt x="950" y="201"/>
                        <a:pt x="946" y="204"/>
                      </a:cubicBezTo>
                      <a:cubicBezTo>
                        <a:pt x="943" y="207"/>
                        <a:pt x="941" y="206"/>
                        <a:pt x="942" y="212"/>
                      </a:cubicBezTo>
                      <a:cubicBezTo>
                        <a:pt x="943" y="217"/>
                        <a:pt x="945" y="219"/>
                        <a:pt x="949" y="223"/>
                      </a:cubicBezTo>
                      <a:cubicBezTo>
                        <a:pt x="954" y="227"/>
                        <a:pt x="955" y="229"/>
                        <a:pt x="953" y="234"/>
                      </a:cubicBezTo>
                      <a:cubicBezTo>
                        <a:pt x="952" y="239"/>
                        <a:pt x="951" y="249"/>
                        <a:pt x="950" y="256"/>
                      </a:cubicBezTo>
                      <a:cubicBezTo>
                        <a:pt x="950" y="263"/>
                        <a:pt x="950" y="273"/>
                        <a:pt x="950" y="273"/>
                      </a:cubicBezTo>
                      <a:cubicBezTo>
                        <a:pt x="950" y="273"/>
                        <a:pt x="950" y="284"/>
                        <a:pt x="957" y="279"/>
                      </a:cubicBezTo>
                      <a:cubicBezTo>
                        <a:pt x="964" y="274"/>
                        <a:pt x="967" y="274"/>
                        <a:pt x="971" y="274"/>
                      </a:cubicBezTo>
                      <a:cubicBezTo>
                        <a:pt x="973" y="274"/>
                        <a:pt x="981" y="273"/>
                        <a:pt x="984" y="275"/>
                      </a:cubicBezTo>
                      <a:cubicBezTo>
                        <a:pt x="988" y="279"/>
                        <a:pt x="990" y="281"/>
                        <a:pt x="991" y="287"/>
                      </a:cubicBezTo>
                      <a:cubicBezTo>
                        <a:pt x="992" y="291"/>
                        <a:pt x="990" y="293"/>
                        <a:pt x="995" y="299"/>
                      </a:cubicBezTo>
                      <a:cubicBezTo>
                        <a:pt x="1000" y="304"/>
                        <a:pt x="1001" y="307"/>
                        <a:pt x="997" y="309"/>
                      </a:cubicBezTo>
                      <a:cubicBezTo>
                        <a:pt x="992" y="311"/>
                        <a:pt x="990" y="311"/>
                        <a:pt x="990" y="316"/>
                      </a:cubicBezTo>
                      <a:cubicBezTo>
                        <a:pt x="990" y="319"/>
                        <a:pt x="989" y="323"/>
                        <a:pt x="996" y="326"/>
                      </a:cubicBezTo>
                      <a:cubicBezTo>
                        <a:pt x="1002" y="330"/>
                        <a:pt x="1004" y="333"/>
                        <a:pt x="1000" y="333"/>
                      </a:cubicBezTo>
                      <a:cubicBezTo>
                        <a:pt x="995" y="333"/>
                        <a:pt x="994" y="332"/>
                        <a:pt x="991" y="334"/>
                      </a:cubicBezTo>
                      <a:cubicBezTo>
                        <a:pt x="988" y="336"/>
                        <a:pt x="988" y="335"/>
                        <a:pt x="984" y="334"/>
                      </a:cubicBezTo>
                      <a:cubicBezTo>
                        <a:pt x="981" y="333"/>
                        <a:pt x="979" y="332"/>
                        <a:pt x="981" y="326"/>
                      </a:cubicBezTo>
                      <a:cubicBezTo>
                        <a:pt x="982" y="319"/>
                        <a:pt x="981" y="315"/>
                        <a:pt x="980" y="305"/>
                      </a:cubicBezTo>
                      <a:cubicBezTo>
                        <a:pt x="978" y="296"/>
                        <a:pt x="980" y="289"/>
                        <a:pt x="975" y="287"/>
                      </a:cubicBezTo>
                      <a:cubicBezTo>
                        <a:pt x="972" y="285"/>
                        <a:pt x="970" y="284"/>
                        <a:pt x="964" y="289"/>
                      </a:cubicBezTo>
                      <a:cubicBezTo>
                        <a:pt x="958" y="295"/>
                        <a:pt x="953" y="304"/>
                        <a:pt x="953" y="304"/>
                      </a:cubicBezTo>
                      <a:cubicBezTo>
                        <a:pt x="953" y="304"/>
                        <a:pt x="952" y="304"/>
                        <a:pt x="954" y="311"/>
                      </a:cubicBezTo>
                      <a:cubicBezTo>
                        <a:pt x="957" y="319"/>
                        <a:pt x="957" y="322"/>
                        <a:pt x="953" y="330"/>
                      </a:cubicBezTo>
                      <a:cubicBezTo>
                        <a:pt x="947" y="336"/>
                        <a:pt x="944" y="345"/>
                        <a:pt x="941" y="349"/>
                      </a:cubicBezTo>
                      <a:cubicBezTo>
                        <a:pt x="937" y="353"/>
                        <a:pt x="930" y="353"/>
                        <a:pt x="940" y="365"/>
                      </a:cubicBezTo>
                      <a:cubicBezTo>
                        <a:pt x="948" y="378"/>
                        <a:pt x="944" y="380"/>
                        <a:pt x="942" y="380"/>
                      </a:cubicBezTo>
                      <a:cubicBezTo>
                        <a:pt x="939" y="380"/>
                        <a:pt x="938" y="380"/>
                        <a:pt x="935" y="373"/>
                      </a:cubicBezTo>
                      <a:cubicBezTo>
                        <a:pt x="932" y="366"/>
                        <a:pt x="933" y="360"/>
                        <a:pt x="929" y="360"/>
                      </a:cubicBezTo>
                      <a:cubicBezTo>
                        <a:pt x="926" y="360"/>
                        <a:pt x="914" y="359"/>
                        <a:pt x="910" y="358"/>
                      </a:cubicBezTo>
                      <a:cubicBezTo>
                        <a:pt x="905" y="358"/>
                        <a:pt x="903" y="359"/>
                        <a:pt x="901" y="354"/>
                      </a:cubicBezTo>
                      <a:cubicBezTo>
                        <a:pt x="899" y="349"/>
                        <a:pt x="897" y="348"/>
                        <a:pt x="894" y="348"/>
                      </a:cubicBezTo>
                      <a:cubicBezTo>
                        <a:pt x="890" y="349"/>
                        <a:pt x="889" y="348"/>
                        <a:pt x="888" y="348"/>
                      </a:cubicBezTo>
                      <a:cubicBezTo>
                        <a:pt x="887" y="346"/>
                        <a:pt x="887" y="346"/>
                        <a:pt x="892" y="344"/>
                      </a:cubicBezTo>
                      <a:cubicBezTo>
                        <a:pt x="897" y="343"/>
                        <a:pt x="905" y="342"/>
                        <a:pt x="911" y="342"/>
                      </a:cubicBezTo>
                      <a:cubicBezTo>
                        <a:pt x="918" y="342"/>
                        <a:pt x="923" y="343"/>
                        <a:pt x="926" y="339"/>
                      </a:cubicBezTo>
                      <a:cubicBezTo>
                        <a:pt x="930" y="334"/>
                        <a:pt x="932" y="325"/>
                        <a:pt x="936" y="318"/>
                      </a:cubicBezTo>
                      <a:cubicBezTo>
                        <a:pt x="940" y="310"/>
                        <a:pt x="942" y="304"/>
                        <a:pt x="942" y="302"/>
                      </a:cubicBezTo>
                      <a:cubicBezTo>
                        <a:pt x="942" y="300"/>
                        <a:pt x="942" y="295"/>
                        <a:pt x="940" y="292"/>
                      </a:cubicBezTo>
                      <a:cubicBezTo>
                        <a:pt x="937" y="289"/>
                        <a:pt x="933" y="276"/>
                        <a:pt x="933" y="265"/>
                      </a:cubicBezTo>
                      <a:cubicBezTo>
                        <a:pt x="933" y="255"/>
                        <a:pt x="933" y="244"/>
                        <a:pt x="934" y="239"/>
                      </a:cubicBezTo>
                      <a:cubicBezTo>
                        <a:pt x="935" y="234"/>
                        <a:pt x="936" y="230"/>
                        <a:pt x="932" y="225"/>
                      </a:cubicBezTo>
                      <a:cubicBezTo>
                        <a:pt x="929" y="218"/>
                        <a:pt x="925" y="213"/>
                        <a:pt x="926" y="207"/>
                      </a:cubicBezTo>
                      <a:cubicBezTo>
                        <a:pt x="928" y="202"/>
                        <a:pt x="933" y="197"/>
                        <a:pt x="934" y="188"/>
                      </a:cubicBezTo>
                      <a:cubicBezTo>
                        <a:pt x="935" y="181"/>
                        <a:pt x="934" y="174"/>
                        <a:pt x="937" y="171"/>
                      </a:cubicBezTo>
                      <a:cubicBezTo>
                        <a:pt x="940" y="169"/>
                        <a:pt x="941" y="168"/>
                        <a:pt x="941" y="165"/>
                      </a:cubicBezTo>
                      <a:cubicBezTo>
                        <a:pt x="942" y="162"/>
                        <a:pt x="941" y="161"/>
                        <a:pt x="937" y="159"/>
                      </a:cubicBezTo>
                      <a:cubicBezTo>
                        <a:pt x="933" y="158"/>
                        <a:pt x="928" y="161"/>
                        <a:pt x="922" y="161"/>
                      </a:cubicBezTo>
                      <a:cubicBezTo>
                        <a:pt x="916" y="161"/>
                        <a:pt x="912" y="161"/>
                        <a:pt x="911" y="160"/>
                      </a:cubicBezTo>
                      <a:cubicBezTo>
                        <a:pt x="909" y="158"/>
                        <a:pt x="903" y="155"/>
                        <a:pt x="901" y="162"/>
                      </a:cubicBezTo>
                      <a:cubicBezTo>
                        <a:pt x="899" y="170"/>
                        <a:pt x="896" y="189"/>
                        <a:pt x="890" y="200"/>
                      </a:cubicBezTo>
                      <a:cubicBezTo>
                        <a:pt x="883" y="209"/>
                        <a:pt x="877" y="214"/>
                        <a:pt x="877" y="214"/>
                      </a:cubicBezTo>
                      <a:cubicBezTo>
                        <a:pt x="877" y="214"/>
                        <a:pt x="875" y="213"/>
                        <a:pt x="873" y="217"/>
                      </a:cubicBezTo>
                      <a:cubicBezTo>
                        <a:pt x="871" y="222"/>
                        <a:pt x="870" y="223"/>
                        <a:pt x="869" y="225"/>
                      </a:cubicBezTo>
                      <a:cubicBezTo>
                        <a:pt x="868" y="227"/>
                        <a:pt x="865" y="229"/>
                        <a:pt x="871" y="229"/>
                      </a:cubicBezTo>
                      <a:cubicBezTo>
                        <a:pt x="877" y="229"/>
                        <a:pt x="876" y="229"/>
                        <a:pt x="877" y="234"/>
                      </a:cubicBezTo>
                      <a:cubicBezTo>
                        <a:pt x="877" y="240"/>
                        <a:pt x="878" y="246"/>
                        <a:pt x="877" y="247"/>
                      </a:cubicBezTo>
                      <a:cubicBezTo>
                        <a:pt x="877" y="248"/>
                        <a:pt x="878" y="251"/>
                        <a:pt x="874" y="252"/>
                      </a:cubicBezTo>
                      <a:cubicBezTo>
                        <a:pt x="871" y="254"/>
                        <a:pt x="870" y="253"/>
                        <a:pt x="871" y="258"/>
                      </a:cubicBezTo>
                      <a:cubicBezTo>
                        <a:pt x="871" y="262"/>
                        <a:pt x="870" y="267"/>
                        <a:pt x="871" y="268"/>
                      </a:cubicBezTo>
                      <a:cubicBezTo>
                        <a:pt x="872" y="270"/>
                        <a:pt x="874" y="274"/>
                        <a:pt x="875" y="271"/>
                      </a:cubicBezTo>
                      <a:cubicBezTo>
                        <a:pt x="877" y="269"/>
                        <a:pt x="877" y="269"/>
                        <a:pt x="877" y="269"/>
                      </a:cubicBezTo>
                      <a:cubicBezTo>
                        <a:pt x="877" y="269"/>
                        <a:pt x="876" y="266"/>
                        <a:pt x="880" y="267"/>
                      </a:cubicBezTo>
                      <a:cubicBezTo>
                        <a:pt x="883" y="268"/>
                        <a:pt x="883" y="271"/>
                        <a:pt x="884" y="274"/>
                      </a:cubicBezTo>
                      <a:cubicBezTo>
                        <a:pt x="884" y="276"/>
                        <a:pt x="883" y="281"/>
                        <a:pt x="886" y="283"/>
                      </a:cubicBezTo>
                      <a:cubicBezTo>
                        <a:pt x="890" y="284"/>
                        <a:pt x="896" y="285"/>
                        <a:pt x="896" y="285"/>
                      </a:cubicBezTo>
                      <a:cubicBezTo>
                        <a:pt x="896" y="285"/>
                        <a:pt x="896" y="288"/>
                        <a:pt x="896" y="295"/>
                      </a:cubicBezTo>
                      <a:cubicBezTo>
                        <a:pt x="894" y="302"/>
                        <a:pt x="892" y="304"/>
                        <a:pt x="892" y="305"/>
                      </a:cubicBezTo>
                      <a:cubicBezTo>
                        <a:pt x="892" y="307"/>
                        <a:pt x="889" y="310"/>
                        <a:pt x="887" y="306"/>
                      </a:cubicBezTo>
                      <a:cubicBezTo>
                        <a:pt x="885" y="303"/>
                        <a:pt x="889" y="298"/>
                        <a:pt x="883" y="291"/>
                      </a:cubicBezTo>
                      <a:cubicBezTo>
                        <a:pt x="879" y="286"/>
                        <a:pt x="867" y="281"/>
                        <a:pt x="863" y="276"/>
                      </a:cubicBezTo>
                      <a:cubicBezTo>
                        <a:pt x="857" y="272"/>
                        <a:pt x="855" y="268"/>
                        <a:pt x="849" y="266"/>
                      </a:cubicBezTo>
                      <a:cubicBezTo>
                        <a:pt x="843" y="263"/>
                        <a:pt x="834" y="261"/>
                        <a:pt x="826" y="259"/>
                      </a:cubicBezTo>
                      <a:cubicBezTo>
                        <a:pt x="819" y="259"/>
                        <a:pt x="819" y="259"/>
                        <a:pt x="816" y="257"/>
                      </a:cubicBezTo>
                      <a:cubicBezTo>
                        <a:pt x="813" y="254"/>
                        <a:pt x="812" y="250"/>
                        <a:pt x="809" y="259"/>
                      </a:cubicBezTo>
                      <a:cubicBezTo>
                        <a:pt x="806" y="266"/>
                        <a:pt x="806" y="270"/>
                        <a:pt x="806" y="273"/>
                      </a:cubicBezTo>
                      <a:cubicBezTo>
                        <a:pt x="805" y="275"/>
                        <a:pt x="804" y="275"/>
                        <a:pt x="808" y="280"/>
                      </a:cubicBezTo>
                      <a:cubicBezTo>
                        <a:pt x="812" y="284"/>
                        <a:pt x="814" y="287"/>
                        <a:pt x="813" y="289"/>
                      </a:cubicBezTo>
                      <a:cubicBezTo>
                        <a:pt x="812" y="291"/>
                        <a:pt x="809" y="291"/>
                        <a:pt x="806" y="292"/>
                      </a:cubicBezTo>
                      <a:cubicBezTo>
                        <a:pt x="804" y="292"/>
                        <a:pt x="804" y="294"/>
                        <a:pt x="804" y="298"/>
                      </a:cubicBezTo>
                      <a:cubicBezTo>
                        <a:pt x="804" y="301"/>
                        <a:pt x="804" y="304"/>
                        <a:pt x="804" y="304"/>
                      </a:cubicBezTo>
                      <a:cubicBezTo>
                        <a:pt x="804" y="304"/>
                        <a:pt x="801" y="305"/>
                        <a:pt x="798" y="302"/>
                      </a:cubicBezTo>
                      <a:cubicBezTo>
                        <a:pt x="796" y="298"/>
                        <a:pt x="796" y="296"/>
                        <a:pt x="798" y="292"/>
                      </a:cubicBezTo>
                      <a:cubicBezTo>
                        <a:pt x="800" y="289"/>
                        <a:pt x="798" y="287"/>
                        <a:pt x="796" y="286"/>
                      </a:cubicBezTo>
                      <a:cubicBezTo>
                        <a:pt x="794" y="285"/>
                        <a:pt x="792" y="283"/>
                        <a:pt x="789" y="287"/>
                      </a:cubicBezTo>
                      <a:cubicBezTo>
                        <a:pt x="784" y="291"/>
                        <a:pt x="778" y="296"/>
                        <a:pt x="773" y="296"/>
                      </a:cubicBezTo>
                      <a:cubicBezTo>
                        <a:pt x="767" y="296"/>
                        <a:pt x="764" y="294"/>
                        <a:pt x="760" y="295"/>
                      </a:cubicBezTo>
                      <a:cubicBezTo>
                        <a:pt x="758" y="297"/>
                        <a:pt x="751" y="304"/>
                        <a:pt x="751" y="305"/>
                      </a:cubicBezTo>
                      <a:cubicBezTo>
                        <a:pt x="750" y="307"/>
                        <a:pt x="745" y="307"/>
                        <a:pt x="743" y="309"/>
                      </a:cubicBezTo>
                      <a:cubicBezTo>
                        <a:pt x="741" y="311"/>
                        <a:pt x="742" y="314"/>
                        <a:pt x="737" y="314"/>
                      </a:cubicBezTo>
                      <a:cubicBezTo>
                        <a:pt x="732" y="315"/>
                        <a:pt x="726" y="310"/>
                        <a:pt x="729" y="308"/>
                      </a:cubicBezTo>
                      <a:cubicBezTo>
                        <a:pt x="733" y="306"/>
                        <a:pt x="734" y="305"/>
                        <a:pt x="737" y="304"/>
                      </a:cubicBezTo>
                      <a:cubicBezTo>
                        <a:pt x="741" y="302"/>
                        <a:pt x="740" y="300"/>
                        <a:pt x="741" y="297"/>
                      </a:cubicBezTo>
                      <a:cubicBezTo>
                        <a:pt x="742" y="293"/>
                        <a:pt x="743" y="288"/>
                        <a:pt x="743" y="288"/>
                      </a:cubicBezTo>
                      <a:cubicBezTo>
                        <a:pt x="743" y="288"/>
                        <a:pt x="745" y="281"/>
                        <a:pt x="740" y="285"/>
                      </a:cubicBezTo>
                      <a:cubicBezTo>
                        <a:pt x="733" y="289"/>
                        <a:pt x="729" y="294"/>
                        <a:pt x="722" y="297"/>
                      </a:cubicBezTo>
                      <a:cubicBezTo>
                        <a:pt x="714" y="300"/>
                        <a:pt x="713" y="299"/>
                        <a:pt x="708" y="304"/>
                      </a:cubicBezTo>
                      <a:cubicBezTo>
                        <a:pt x="703" y="308"/>
                        <a:pt x="699" y="314"/>
                        <a:pt x="697" y="314"/>
                      </a:cubicBezTo>
                      <a:cubicBezTo>
                        <a:pt x="697" y="314"/>
                        <a:pt x="693" y="310"/>
                        <a:pt x="692" y="313"/>
                      </a:cubicBezTo>
                      <a:cubicBezTo>
                        <a:pt x="690" y="316"/>
                        <a:pt x="694" y="317"/>
                        <a:pt x="690" y="318"/>
                      </a:cubicBezTo>
                      <a:cubicBezTo>
                        <a:pt x="686" y="320"/>
                        <a:pt x="684" y="318"/>
                        <a:pt x="682" y="323"/>
                      </a:cubicBezTo>
                      <a:cubicBezTo>
                        <a:pt x="681" y="327"/>
                        <a:pt x="684" y="334"/>
                        <a:pt x="682" y="337"/>
                      </a:cubicBezTo>
                      <a:cubicBezTo>
                        <a:pt x="680" y="340"/>
                        <a:pt x="675" y="341"/>
                        <a:pt x="670" y="341"/>
                      </a:cubicBezTo>
                      <a:cubicBezTo>
                        <a:pt x="666" y="341"/>
                        <a:pt x="660" y="344"/>
                        <a:pt x="659" y="340"/>
                      </a:cubicBezTo>
                      <a:cubicBezTo>
                        <a:pt x="659" y="336"/>
                        <a:pt x="660" y="333"/>
                        <a:pt x="655" y="331"/>
                      </a:cubicBezTo>
                      <a:cubicBezTo>
                        <a:pt x="652" y="327"/>
                        <a:pt x="650" y="324"/>
                        <a:pt x="652" y="319"/>
                      </a:cubicBezTo>
                      <a:cubicBezTo>
                        <a:pt x="655" y="316"/>
                        <a:pt x="658" y="313"/>
                        <a:pt x="660" y="313"/>
                      </a:cubicBezTo>
                      <a:cubicBezTo>
                        <a:pt x="663" y="312"/>
                        <a:pt x="668" y="312"/>
                        <a:pt x="665" y="307"/>
                      </a:cubicBezTo>
                      <a:cubicBezTo>
                        <a:pt x="661" y="303"/>
                        <a:pt x="656" y="299"/>
                        <a:pt x="656" y="299"/>
                      </a:cubicBezTo>
                      <a:cubicBezTo>
                        <a:pt x="656" y="299"/>
                        <a:pt x="655" y="296"/>
                        <a:pt x="648" y="295"/>
                      </a:cubicBezTo>
                      <a:cubicBezTo>
                        <a:pt x="641" y="294"/>
                        <a:pt x="636" y="291"/>
                        <a:pt x="636" y="291"/>
                      </a:cubicBezTo>
                      <a:cubicBezTo>
                        <a:pt x="636" y="291"/>
                        <a:pt x="629" y="289"/>
                        <a:pt x="635" y="295"/>
                      </a:cubicBezTo>
                      <a:cubicBezTo>
                        <a:pt x="639" y="302"/>
                        <a:pt x="643" y="310"/>
                        <a:pt x="643" y="310"/>
                      </a:cubicBezTo>
                      <a:cubicBezTo>
                        <a:pt x="643" y="310"/>
                        <a:pt x="642" y="313"/>
                        <a:pt x="640" y="317"/>
                      </a:cubicBezTo>
                      <a:cubicBezTo>
                        <a:pt x="639" y="321"/>
                        <a:pt x="637" y="327"/>
                        <a:pt x="637" y="327"/>
                      </a:cubicBezTo>
                      <a:cubicBezTo>
                        <a:pt x="637" y="327"/>
                        <a:pt x="632" y="330"/>
                        <a:pt x="636" y="333"/>
                      </a:cubicBezTo>
                      <a:cubicBezTo>
                        <a:pt x="640" y="337"/>
                        <a:pt x="645" y="338"/>
                        <a:pt x="645" y="343"/>
                      </a:cubicBezTo>
                      <a:cubicBezTo>
                        <a:pt x="645" y="348"/>
                        <a:pt x="643" y="350"/>
                        <a:pt x="641" y="355"/>
                      </a:cubicBezTo>
                      <a:cubicBezTo>
                        <a:pt x="639" y="359"/>
                        <a:pt x="639" y="362"/>
                        <a:pt x="636" y="361"/>
                      </a:cubicBezTo>
                      <a:cubicBezTo>
                        <a:pt x="635" y="360"/>
                        <a:pt x="630" y="358"/>
                        <a:pt x="627" y="356"/>
                      </a:cubicBezTo>
                      <a:cubicBezTo>
                        <a:pt x="624" y="353"/>
                        <a:pt x="623" y="350"/>
                        <a:pt x="618" y="356"/>
                      </a:cubicBezTo>
                      <a:cubicBezTo>
                        <a:pt x="613" y="363"/>
                        <a:pt x="614" y="362"/>
                        <a:pt x="608" y="364"/>
                      </a:cubicBezTo>
                      <a:cubicBezTo>
                        <a:pt x="603" y="367"/>
                        <a:pt x="601" y="368"/>
                        <a:pt x="598" y="372"/>
                      </a:cubicBezTo>
                      <a:cubicBezTo>
                        <a:pt x="594" y="376"/>
                        <a:pt x="593" y="379"/>
                        <a:pt x="593" y="379"/>
                      </a:cubicBezTo>
                      <a:cubicBezTo>
                        <a:pt x="593" y="379"/>
                        <a:pt x="590" y="380"/>
                        <a:pt x="592" y="384"/>
                      </a:cubicBezTo>
                      <a:cubicBezTo>
                        <a:pt x="596" y="387"/>
                        <a:pt x="599" y="392"/>
                        <a:pt x="599" y="392"/>
                      </a:cubicBezTo>
                      <a:cubicBezTo>
                        <a:pt x="599" y="392"/>
                        <a:pt x="603" y="394"/>
                        <a:pt x="601" y="397"/>
                      </a:cubicBezTo>
                      <a:cubicBezTo>
                        <a:pt x="599" y="401"/>
                        <a:pt x="599" y="403"/>
                        <a:pt x="596" y="402"/>
                      </a:cubicBezTo>
                      <a:cubicBezTo>
                        <a:pt x="593" y="401"/>
                        <a:pt x="590" y="399"/>
                        <a:pt x="588" y="396"/>
                      </a:cubicBezTo>
                      <a:cubicBezTo>
                        <a:pt x="585" y="393"/>
                        <a:pt x="583" y="393"/>
                        <a:pt x="579" y="395"/>
                      </a:cubicBezTo>
                      <a:cubicBezTo>
                        <a:pt x="575" y="396"/>
                        <a:pt x="574" y="394"/>
                        <a:pt x="573" y="393"/>
                      </a:cubicBezTo>
                      <a:cubicBezTo>
                        <a:pt x="572" y="390"/>
                        <a:pt x="571" y="385"/>
                        <a:pt x="567" y="386"/>
                      </a:cubicBezTo>
                      <a:cubicBezTo>
                        <a:pt x="563" y="387"/>
                        <a:pt x="564" y="390"/>
                        <a:pt x="561" y="392"/>
                      </a:cubicBezTo>
                      <a:cubicBezTo>
                        <a:pt x="558" y="393"/>
                        <a:pt x="556" y="394"/>
                        <a:pt x="557" y="399"/>
                      </a:cubicBezTo>
                      <a:cubicBezTo>
                        <a:pt x="558" y="403"/>
                        <a:pt x="558" y="408"/>
                        <a:pt x="562" y="407"/>
                      </a:cubicBezTo>
                      <a:cubicBezTo>
                        <a:pt x="566" y="406"/>
                        <a:pt x="570" y="403"/>
                        <a:pt x="572" y="405"/>
                      </a:cubicBezTo>
                      <a:cubicBezTo>
                        <a:pt x="573" y="408"/>
                        <a:pt x="572" y="411"/>
                        <a:pt x="573" y="415"/>
                      </a:cubicBezTo>
                      <a:cubicBezTo>
                        <a:pt x="573" y="418"/>
                        <a:pt x="574" y="419"/>
                        <a:pt x="566" y="419"/>
                      </a:cubicBezTo>
                      <a:cubicBezTo>
                        <a:pt x="560" y="419"/>
                        <a:pt x="557" y="419"/>
                        <a:pt x="554" y="416"/>
                      </a:cubicBezTo>
                      <a:cubicBezTo>
                        <a:pt x="551" y="413"/>
                        <a:pt x="546" y="405"/>
                        <a:pt x="544" y="403"/>
                      </a:cubicBezTo>
                      <a:cubicBezTo>
                        <a:pt x="541" y="400"/>
                        <a:pt x="539" y="394"/>
                        <a:pt x="540" y="391"/>
                      </a:cubicBezTo>
                      <a:cubicBezTo>
                        <a:pt x="541" y="387"/>
                        <a:pt x="540" y="378"/>
                        <a:pt x="540" y="376"/>
                      </a:cubicBezTo>
                      <a:cubicBezTo>
                        <a:pt x="539" y="373"/>
                        <a:pt x="540" y="368"/>
                        <a:pt x="536" y="365"/>
                      </a:cubicBezTo>
                      <a:cubicBezTo>
                        <a:pt x="531" y="363"/>
                        <a:pt x="527" y="361"/>
                        <a:pt x="526" y="358"/>
                      </a:cubicBezTo>
                      <a:cubicBezTo>
                        <a:pt x="524" y="355"/>
                        <a:pt x="526" y="354"/>
                        <a:pt x="521" y="351"/>
                      </a:cubicBezTo>
                      <a:cubicBezTo>
                        <a:pt x="517" y="348"/>
                        <a:pt x="515" y="348"/>
                        <a:pt x="512" y="347"/>
                      </a:cubicBezTo>
                      <a:cubicBezTo>
                        <a:pt x="509" y="346"/>
                        <a:pt x="506" y="344"/>
                        <a:pt x="511" y="343"/>
                      </a:cubicBezTo>
                      <a:cubicBezTo>
                        <a:pt x="515" y="341"/>
                        <a:pt x="515" y="339"/>
                        <a:pt x="515" y="336"/>
                      </a:cubicBezTo>
                      <a:cubicBezTo>
                        <a:pt x="515" y="334"/>
                        <a:pt x="517" y="333"/>
                        <a:pt x="523" y="341"/>
                      </a:cubicBezTo>
                      <a:cubicBezTo>
                        <a:pt x="529" y="349"/>
                        <a:pt x="531" y="351"/>
                        <a:pt x="543" y="355"/>
                      </a:cubicBezTo>
                      <a:cubicBezTo>
                        <a:pt x="555" y="358"/>
                        <a:pt x="560" y="360"/>
                        <a:pt x="575" y="361"/>
                      </a:cubicBezTo>
                      <a:cubicBezTo>
                        <a:pt x="589" y="362"/>
                        <a:pt x="591" y="362"/>
                        <a:pt x="598" y="359"/>
                      </a:cubicBezTo>
                      <a:cubicBezTo>
                        <a:pt x="605" y="355"/>
                        <a:pt x="605" y="348"/>
                        <a:pt x="606" y="333"/>
                      </a:cubicBezTo>
                      <a:cubicBezTo>
                        <a:pt x="606" y="318"/>
                        <a:pt x="607" y="319"/>
                        <a:pt x="604" y="315"/>
                      </a:cubicBezTo>
                      <a:cubicBezTo>
                        <a:pt x="600" y="311"/>
                        <a:pt x="597" y="305"/>
                        <a:pt x="595" y="304"/>
                      </a:cubicBezTo>
                      <a:cubicBezTo>
                        <a:pt x="594" y="304"/>
                        <a:pt x="593" y="304"/>
                        <a:pt x="589" y="304"/>
                      </a:cubicBezTo>
                      <a:cubicBezTo>
                        <a:pt x="584" y="305"/>
                        <a:pt x="588" y="303"/>
                        <a:pt x="586" y="301"/>
                      </a:cubicBezTo>
                      <a:cubicBezTo>
                        <a:pt x="583" y="299"/>
                        <a:pt x="579" y="300"/>
                        <a:pt x="575" y="298"/>
                      </a:cubicBezTo>
                      <a:cubicBezTo>
                        <a:pt x="573" y="296"/>
                        <a:pt x="566" y="290"/>
                        <a:pt x="563" y="288"/>
                      </a:cubicBezTo>
                      <a:cubicBezTo>
                        <a:pt x="561" y="286"/>
                        <a:pt x="558" y="279"/>
                        <a:pt x="552" y="278"/>
                      </a:cubicBezTo>
                      <a:cubicBezTo>
                        <a:pt x="545" y="276"/>
                        <a:pt x="534" y="277"/>
                        <a:pt x="529" y="274"/>
                      </a:cubicBezTo>
                      <a:cubicBezTo>
                        <a:pt x="525" y="273"/>
                        <a:pt x="529" y="272"/>
                        <a:pt x="526" y="271"/>
                      </a:cubicBezTo>
                      <a:cubicBezTo>
                        <a:pt x="522" y="270"/>
                        <a:pt x="520" y="274"/>
                        <a:pt x="517" y="272"/>
                      </a:cubicBezTo>
                      <a:cubicBezTo>
                        <a:pt x="515" y="271"/>
                        <a:pt x="511" y="269"/>
                        <a:pt x="514" y="267"/>
                      </a:cubicBezTo>
                      <a:cubicBezTo>
                        <a:pt x="515" y="265"/>
                        <a:pt x="519" y="264"/>
                        <a:pt x="521" y="262"/>
                      </a:cubicBezTo>
                      <a:cubicBezTo>
                        <a:pt x="524" y="260"/>
                        <a:pt x="523" y="259"/>
                        <a:pt x="519" y="258"/>
                      </a:cubicBezTo>
                      <a:cubicBezTo>
                        <a:pt x="514" y="256"/>
                        <a:pt x="513" y="256"/>
                        <a:pt x="511" y="256"/>
                      </a:cubicBezTo>
                      <a:cubicBezTo>
                        <a:pt x="509" y="256"/>
                        <a:pt x="509" y="256"/>
                        <a:pt x="505" y="258"/>
                      </a:cubicBezTo>
                      <a:cubicBezTo>
                        <a:pt x="500" y="259"/>
                        <a:pt x="496" y="261"/>
                        <a:pt x="494" y="260"/>
                      </a:cubicBezTo>
                      <a:cubicBezTo>
                        <a:pt x="492" y="260"/>
                        <a:pt x="489" y="259"/>
                        <a:pt x="486" y="259"/>
                      </a:cubicBezTo>
                      <a:cubicBezTo>
                        <a:pt x="484" y="258"/>
                        <a:pt x="488" y="258"/>
                        <a:pt x="483" y="256"/>
                      </a:cubicBezTo>
                      <a:cubicBezTo>
                        <a:pt x="479" y="254"/>
                        <a:pt x="476" y="250"/>
                        <a:pt x="476" y="250"/>
                      </a:cubicBezTo>
                      <a:cubicBezTo>
                        <a:pt x="476" y="250"/>
                        <a:pt x="472" y="245"/>
                        <a:pt x="480" y="247"/>
                      </a:cubicBezTo>
                      <a:cubicBezTo>
                        <a:pt x="487" y="249"/>
                        <a:pt x="485" y="252"/>
                        <a:pt x="490" y="249"/>
                      </a:cubicBezTo>
                      <a:cubicBezTo>
                        <a:pt x="495" y="246"/>
                        <a:pt x="498" y="244"/>
                        <a:pt x="499" y="244"/>
                      </a:cubicBezTo>
                      <a:cubicBezTo>
                        <a:pt x="499" y="243"/>
                        <a:pt x="499" y="242"/>
                        <a:pt x="493" y="238"/>
                      </a:cubicBezTo>
                      <a:cubicBezTo>
                        <a:pt x="487" y="234"/>
                        <a:pt x="483" y="229"/>
                        <a:pt x="483" y="229"/>
                      </a:cubicBezTo>
                      <a:cubicBezTo>
                        <a:pt x="483" y="229"/>
                        <a:pt x="485" y="224"/>
                        <a:pt x="481" y="223"/>
                      </a:cubicBezTo>
                      <a:cubicBezTo>
                        <a:pt x="477" y="222"/>
                        <a:pt x="475" y="222"/>
                        <a:pt x="473" y="226"/>
                      </a:cubicBezTo>
                      <a:cubicBezTo>
                        <a:pt x="471" y="229"/>
                        <a:pt x="472" y="234"/>
                        <a:pt x="470" y="233"/>
                      </a:cubicBezTo>
                      <a:cubicBezTo>
                        <a:pt x="468" y="232"/>
                        <a:pt x="464" y="231"/>
                        <a:pt x="466" y="229"/>
                      </a:cubicBezTo>
                      <a:cubicBezTo>
                        <a:pt x="468" y="227"/>
                        <a:pt x="469" y="226"/>
                        <a:pt x="470" y="224"/>
                      </a:cubicBezTo>
                      <a:cubicBezTo>
                        <a:pt x="472" y="222"/>
                        <a:pt x="474" y="221"/>
                        <a:pt x="472" y="219"/>
                      </a:cubicBezTo>
                      <a:cubicBezTo>
                        <a:pt x="469" y="217"/>
                        <a:pt x="468" y="216"/>
                        <a:pt x="467" y="216"/>
                      </a:cubicBezTo>
                      <a:cubicBezTo>
                        <a:pt x="466" y="216"/>
                        <a:pt x="464" y="216"/>
                        <a:pt x="462" y="218"/>
                      </a:cubicBezTo>
                      <a:cubicBezTo>
                        <a:pt x="460" y="220"/>
                        <a:pt x="459" y="221"/>
                        <a:pt x="458" y="223"/>
                      </a:cubicBezTo>
                      <a:cubicBezTo>
                        <a:pt x="458" y="226"/>
                        <a:pt x="457" y="229"/>
                        <a:pt x="457" y="229"/>
                      </a:cubicBezTo>
                      <a:cubicBezTo>
                        <a:pt x="457" y="229"/>
                        <a:pt x="459" y="236"/>
                        <a:pt x="455" y="236"/>
                      </a:cubicBezTo>
                      <a:cubicBezTo>
                        <a:pt x="453" y="237"/>
                        <a:pt x="450" y="234"/>
                        <a:pt x="452" y="229"/>
                      </a:cubicBezTo>
                      <a:cubicBezTo>
                        <a:pt x="453" y="224"/>
                        <a:pt x="453" y="219"/>
                        <a:pt x="453" y="219"/>
                      </a:cubicBezTo>
                      <a:cubicBezTo>
                        <a:pt x="453" y="219"/>
                        <a:pt x="454" y="212"/>
                        <a:pt x="448" y="224"/>
                      </a:cubicBezTo>
                      <a:cubicBezTo>
                        <a:pt x="441" y="236"/>
                        <a:pt x="439" y="243"/>
                        <a:pt x="438" y="245"/>
                      </a:cubicBezTo>
                      <a:cubicBezTo>
                        <a:pt x="438" y="247"/>
                        <a:pt x="435" y="248"/>
                        <a:pt x="433" y="247"/>
                      </a:cubicBezTo>
                      <a:cubicBezTo>
                        <a:pt x="432" y="247"/>
                        <a:pt x="432" y="244"/>
                        <a:pt x="436" y="237"/>
                      </a:cubicBezTo>
                      <a:cubicBezTo>
                        <a:pt x="438" y="230"/>
                        <a:pt x="442" y="226"/>
                        <a:pt x="442" y="224"/>
                      </a:cubicBezTo>
                      <a:cubicBezTo>
                        <a:pt x="441" y="222"/>
                        <a:pt x="441" y="221"/>
                        <a:pt x="437" y="220"/>
                      </a:cubicBezTo>
                      <a:cubicBezTo>
                        <a:pt x="432" y="218"/>
                        <a:pt x="430" y="216"/>
                        <a:pt x="430" y="219"/>
                      </a:cubicBezTo>
                      <a:cubicBezTo>
                        <a:pt x="431" y="222"/>
                        <a:pt x="432" y="227"/>
                        <a:pt x="429" y="230"/>
                      </a:cubicBezTo>
                      <a:cubicBezTo>
                        <a:pt x="426" y="234"/>
                        <a:pt x="425" y="236"/>
                        <a:pt x="422" y="235"/>
                      </a:cubicBezTo>
                      <a:cubicBezTo>
                        <a:pt x="420" y="234"/>
                        <a:pt x="418" y="232"/>
                        <a:pt x="416" y="236"/>
                      </a:cubicBezTo>
                      <a:cubicBezTo>
                        <a:pt x="414" y="240"/>
                        <a:pt x="415" y="242"/>
                        <a:pt x="417" y="244"/>
                      </a:cubicBezTo>
                      <a:cubicBezTo>
                        <a:pt x="419" y="246"/>
                        <a:pt x="420" y="249"/>
                        <a:pt x="418" y="251"/>
                      </a:cubicBezTo>
                      <a:cubicBezTo>
                        <a:pt x="416" y="253"/>
                        <a:pt x="415" y="253"/>
                        <a:pt x="413" y="250"/>
                      </a:cubicBezTo>
                      <a:cubicBezTo>
                        <a:pt x="412" y="247"/>
                        <a:pt x="413" y="244"/>
                        <a:pt x="413" y="244"/>
                      </a:cubicBezTo>
                      <a:cubicBezTo>
                        <a:pt x="413" y="244"/>
                        <a:pt x="411" y="243"/>
                        <a:pt x="407" y="242"/>
                      </a:cubicBezTo>
                      <a:cubicBezTo>
                        <a:pt x="405" y="242"/>
                        <a:pt x="407" y="240"/>
                        <a:pt x="403" y="240"/>
                      </a:cubicBezTo>
                      <a:cubicBezTo>
                        <a:pt x="399" y="240"/>
                        <a:pt x="398" y="242"/>
                        <a:pt x="395" y="244"/>
                      </a:cubicBezTo>
                      <a:cubicBezTo>
                        <a:pt x="392" y="245"/>
                        <a:pt x="392" y="247"/>
                        <a:pt x="397" y="250"/>
                      </a:cubicBezTo>
                      <a:cubicBezTo>
                        <a:pt x="403" y="252"/>
                        <a:pt x="406" y="254"/>
                        <a:pt x="405" y="256"/>
                      </a:cubicBezTo>
                      <a:cubicBezTo>
                        <a:pt x="404" y="258"/>
                        <a:pt x="403" y="259"/>
                        <a:pt x="400" y="257"/>
                      </a:cubicBezTo>
                      <a:cubicBezTo>
                        <a:pt x="398" y="255"/>
                        <a:pt x="396" y="255"/>
                        <a:pt x="394" y="256"/>
                      </a:cubicBezTo>
                      <a:cubicBezTo>
                        <a:pt x="392" y="257"/>
                        <a:pt x="393" y="259"/>
                        <a:pt x="391" y="259"/>
                      </a:cubicBezTo>
                      <a:cubicBezTo>
                        <a:pt x="388" y="260"/>
                        <a:pt x="384" y="259"/>
                        <a:pt x="383" y="258"/>
                      </a:cubicBezTo>
                      <a:cubicBezTo>
                        <a:pt x="383" y="255"/>
                        <a:pt x="388" y="255"/>
                        <a:pt x="382" y="253"/>
                      </a:cubicBezTo>
                      <a:cubicBezTo>
                        <a:pt x="377" y="251"/>
                        <a:pt x="376" y="252"/>
                        <a:pt x="377" y="248"/>
                      </a:cubicBezTo>
                      <a:cubicBezTo>
                        <a:pt x="377" y="245"/>
                        <a:pt x="376" y="243"/>
                        <a:pt x="373" y="246"/>
                      </a:cubicBezTo>
                      <a:cubicBezTo>
                        <a:pt x="371" y="250"/>
                        <a:pt x="370" y="252"/>
                        <a:pt x="371" y="255"/>
                      </a:cubicBezTo>
                      <a:cubicBezTo>
                        <a:pt x="373" y="259"/>
                        <a:pt x="373" y="262"/>
                        <a:pt x="371" y="262"/>
                      </a:cubicBezTo>
                      <a:cubicBezTo>
                        <a:pt x="369" y="263"/>
                        <a:pt x="365" y="261"/>
                        <a:pt x="365" y="264"/>
                      </a:cubicBezTo>
                      <a:cubicBezTo>
                        <a:pt x="366" y="268"/>
                        <a:pt x="368" y="268"/>
                        <a:pt x="371" y="269"/>
                      </a:cubicBezTo>
                      <a:cubicBezTo>
                        <a:pt x="374" y="270"/>
                        <a:pt x="376" y="273"/>
                        <a:pt x="370" y="275"/>
                      </a:cubicBezTo>
                      <a:cubicBezTo>
                        <a:pt x="364" y="278"/>
                        <a:pt x="362" y="278"/>
                        <a:pt x="361" y="281"/>
                      </a:cubicBezTo>
                      <a:cubicBezTo>
                        <a:pt x="360" y="285"/>
                        <a:pt x="363" y="285"/>
                        <a:pt x="359" y="287"/>
                      </a:cubicBezTo>
                      <a:cubicBezTo>
                        <a:pt x="354" y="289"/>
                        <a:pt x="346" y="292"/>
                        <a:pt x="346" y="293"/>
                      </a:cubicBezTo>
                      <a:cubicBezTo>
                        <a:pt x="344" y="293"/>
                        <a:pt x="346" y="286"/>
                        <a:pt x="343" y="289"/>
                      </a:cubicBezTo>
                      <a:cubicBezTo>
                        <a:pt x="339" y="291"/>
                        <a:pt x="341" y="294"/>
                        <a:pt x="338" y="297"/>
                      </a:cubicBezTo>
                      <a:cubicBezTo>
                        <a:pt x="336" y="301"/>
                        <a:pt x="335" y="304"/>
                        <a:pt x="340" y="304"/>
                      </a:cubicBezTo>
                      <a:cubicBezTo>
                        <a:pt x="345" y="303"/>
                        <a:pt x="346" y="305"/>
                        <a:pt x="344" y="306"/>
                      </a:cubicBezTo>
                      <a:cubicBezTo>
                        <a:pt x="343" y="307"/>
                        <a:pt x="340" y="308"/>
                        <a:pt x="342" y="311"/>
                      </a:cubicBezTo>
                      <a:cubicBezTo>
                        <a:pt x="343" y="314"/>
                        <a:pt x="341" y="313"/>
                        <a:pt x="336" y="316"/>
                      </a:cubicBezTo>
                      <a:cubicBezTo>
                        <a:pt x="331" y="318"/>
                        <a:pt x="331" y="319"/>
                        <a:pt x="331" y="324"/>
                      </a:cubicBezTo>
                      <a:cubicBezTo>
                        <a:pt x="330" y="328"/>
                        <a:pt x="326" y="331"/>
                        <a:pt x="329" y="332"/>
                      </a:cubicBezTo>
                      <a:cubicBezTo>
                        <a:pt x="332" y="333"/>
                        <a:pt x="333" y="335"/>
                        <a:pt x="328" y="337"/>
                      </a:cubicBezTo>
                      <a:cubicBezTo>
                        <a:pt x="323" y="339"/>
                        <a:pt x="325" y="334"/>
                        <a:pt x="321" y="342"/>
                      </a:cubicBezTo>
                      <a:cubicBezTo>
                        <a:pt x="317" y="348"/>
                        <a:pt x="316" y="351"/>
                        <a:pt x="314" y="352"/>
                      </a:cubicBezTo>
                      <a:cubicBezTo>
                        <a:pt x="311" y="353"/>
                        <a:pt x="309" y="354"/>
                        <a:pt x="310" y="357"/>
                      </a:cubicBezTo>
                      <a:cubicBezTo>
                        <a:pt x="311" y="360"/>
                        <a:pt x="311" y="359"/>
                        <a:pt x="315" y="360"/>
                      </a:cubicBezTo>
                      <a:cubicBezTo>
                        <a:pt x="319" y="360"/>
                        <a:pt x="321" y="363"/>
                        <a:pt x="317" y="364"/>
                      </a:cubicBezTo>
                      <a:cubicBezTo>
                        <a:pt x="315" y="365"/>
                        <a:pt x="310" y="364"/>
                        <a:pt x="308" y="365"/>
                      </a:cubicBezTo>
                      <a:cubicBezTo>
                        <a:pt x="306" y="367"/>
                        <a:pt x="302" y="369"/>
                        <a:pt x="308" y="373"/>
                      </a:cubicBezTo>
                      <a:cubicBezTo>
                        <a:pt x="313" y="377"/>
                        <a:pt x="312" y="381"/>
                        <a:pt x="310" y="382"/>
                      </a:cubicBezTo>
                      <a:cubicBezTo>
                        <a:pt x="307" y="384"/>
                        <a:pt x="301" y="384"/>
                        <a:pt x="304" y="386"/>
                      </a:cubicBezTo>
                      <a:cubicBezTo>
                        <a:pt x="308" y="388"/>
                        <a:pt x="311" y="389"/>
                        <a:pt x="308" y="391"/>
                      </a:cubicBezTo>
                      <a:cubicBezTo>
                        <a:pt x="304" y="393"/>
                        <a:pt x="305" y="392"/>
                        <a:pt x="301" y="393"/>
                      </a:cubicBezTo>
                      <a:cubicBezTo>
                        <a:pt x="298" y="393"/>
                        <a:pt x="298" y="393"/>
                        <a:pt x="298" y="396"/>
                      </a:cubicBezTo>
                      <a:cubicBezTo>
                        <a:pt x="298" y="400"/>
                        <a:pt x="298" y="401"/>
                        <a:pt x="294" y="401"/>
                      </a:cubicBezTo>
                      <a:cubicBezTo>
                        <a:pt x="290" y="402"/>
                        <a:pt x="290" y="399"/>
                        <a:pt x="287" y="404"/>
                      </a:cubicBezTo>
                      <a:cubicBezTo>
                        <a:pt x="285" y="408"/>
                        <a:pt x="281" y="415"/>
                        <a:pt x="280" y="417"/>
                      </a:cubicBezTo>
                      <a:cubicBezTo>
                        <a:pt x="279" y="418"/>
                        <a:pt x="275" y="421"/>
                        <a:pt x="282" y="422"/>
                      </a:cubicBezTo>
                      <a:cubicBezTo>
                        <a:pt x="288" y="423"/>
                        <a:pt x="288" y="420"/>
                        <a:pt x="291" y="421"/>
                      </a:cubicBezTo>
                      <a:cubicBezTo>
                        <a:pt x="294" y="423"/>
                        <a:pt x="296" y="424"/>
                        <a:pt x="292" y="426"/>
                      </a:cubicBezTo>
                      <a:cubicBezTo>
                        <a:pt x="288" y="429"/>
                        <a:pt x="288" y="427"/>
                        <a:pt x="283" y="427"/>
                      </a:cubicBezTo>
                      <a:cubicBezTo>
                        <a:pt x="278" y="427"/>
                        <a:pt x="277" y="428"/>
                        <a:pt x="275" y="430"/>
                      </a:cubicBezTo>
                      <a:cubicBezTo>
                        <a:pt x="272" y="432"/>
                        <a:pt x="271" y="431"/>
                        <a:pt x="269" y="432"/>
                      </a:cubicBezTo>
                      <a:cubicBezTo>
                        <a:pt x="265" y="433"/>
                        <a:pt x="263" y="433"/>
                        <a:pt x="266" y="438"/>
                      </a:cubicBezTo>
                      <a:cubicBezTo>
                        <a:pt x="269" y="445"/>
                        <a:pt x="269" y="447"/>
                        <a:pt x="265" y="445"/>
                      </a:cubicBezTo>
                      <a:cubicBezTo>
                        <a:pt x="261" y="444"/>
                        <a:pt x="263" y="439"/>
                        <a:pt x="259" y="441"/>
                      </a:cubicBezTo>
                      <a:cubicBezTo>
                        <a:pt x="255" y="444"/>
                        <a:pt x="253" y="444"/>
                        <a:pt x="246" y="449"/>
                      </a:cubicBezTo>
                      <a:cubicBezTo>
                        <a:pt x="239" y="452"/>
                        <a:pt x="241" y="455"/>
                        <a:pt x="237" y="459"/>
                      </a:cubicBezTo>
                      <a:cubicBezTo>
                        <a:pt x="233" y="462"/>
                        <a:pt x="228" y="461"/>
                        <a:pt x="228" y="465"/>
                      </a:cubicBezTo>
                      <a:cubicBezTo>
                        <a:pt x="228" y="468"/>
                        <a:pt x="228" y="469"/>
                        <a:pt x="234" y="471"/>
                      </a:cubicBezTo>
                      <a:cubicBezTo>
                        <a:pt x="239" y="473"/>
                        <a:pt x="238" y="476"/>
                        <a:pt x="236" y="480"/>
                      </a:cubicBezTo>
                      <a:cubicBezTo>
                        <a:pt x="233" y="484"/>
                        <a:pt x="232" y="485"/>
                        <a:pt x="230" y="486"/>
                      </a:cubicBezTo>
                      <a:cubicBezTo>
                        <a:pt x="228" y="488"/>
                        <a:pt x="227" y="494"/>
                        <a:pt x="231" y="494"/>
                      </a:cubicBezTo>
                      <a:cubicBezTo>
                        <a:pt x="235" y="495"/>
                        <a:pt x="235" y="497"/>
                        <a:pt x="235" y="500"/>
                      </a:cubicBezTo>
                      <a:cubicBezTo>
                        <a:pt x="235" y="504"/>
                        <a:pt x="235" y="509"/>
                        <a:pt x="239" y="503"/>
                      </a:cubicBezTo>
                      <a:cubicBezTo>
                        <a:pt x="243" y="498"/>
                        <a:pt x="244" y="502"/>
                        <a:pt x="242" y="506"/>
                      </a:cubicBezTo>
                      <a:cubicBezTo>
                        <a:pt x="241" y="511"/>
                        <a:pt x="240" y="509"/>
                        <a:pt x="235" y="509"/>
                      </a:cubicBezTo>
                      <a:cubicBezTo>
                        <a:pt x="229" y="508"/>
                        <a:pt x="225" y="508"/>
                        <a:pt x="227" y="512"/>
                      </a:cubicBezTo>
                      <a:cubicBezTo>
                        <a:pt x="228" y="515"/>
                        <a:pt x="235" y="518"/>
                        <a:pt x="234" y="521"/>
                      </a:cubicBezTo>
                      <a:cubicBezTo>
                        <a:pt x="234" y="524"/>
                        <a:pt x="237" y="524"/>
                        <a:pt x="240" y="520"/>
                      </a:cubicBezTo>
                      <a:cubicBezTo>
                        <a:pt x="243" y="516"/>
                        <a:pt x="244" y="518"/>
                        <a:pt x="244" y="522"/>
                      </a:cubicBezTo>
                      <a:cubicBezTo>
                        <a:pt x="245" y="527"/>
                        <a:pt x="243" y="527"/>
                        <a:pt x="240" y="527"/>
                      </a:cubicBezTo>
                      <a:cubicBezTo>
                        <a:pt x="237" y="527"/>
                        <a:pt x="232" y="527"/>
                        <a:pt x="233" y="530"/>
                      </a:cubicBezTo>
                      <a:cubicBezTo>
                        <a:pt x="235" y="534"/>
                        <a:pt x="241" y="541"/>
                        <a:pt x="246" y="542"/>
                      </a:cubicBezTo>
                      <a:cubicBezTo>
                        <a:pt x="252" y="545"/>
                        <a:pt x="262" y="543"/>
                        <a:pt x="266" y="542"/>
                      </a:cubicBezTo>
                      <a:cubicBezTo>
                        <a:pt x="270" y="541"/>
                        <a:pt x="272" y="541"/>
                        <a:pt x="274" y="533"/>
                      </a:cubicBezTo>
                      <a:cubicBezTo>
                        <a:pt x="276" y="526"/>
                        <a:pt x="277" y="523"/>
                        <a:pt x="281" y="522"/>
                      </a:cubicBezTo>
                      <a:cubicBezTo>
                        <a:pt x="285" y="521"/>
                        <a:pt x="286" y="521"/>
                        <a:pt x="286" y="517"/>
                      </a:cubicBezTo>
                      <a:cubicBezTo>
                        <a:pt x="287" y="512"/>
                        <a:pt x="291" y="511"/>
                        <a:pt x="293" y="519"/>
                      </a:cubicBezTo>
                      <a:cubicBezTo>
                        <a:pt x="294" y="528"/>
                        <a:pt x="294" y="528"/>
                        <a:pt x="296" y="531"/>
                      </a:cubicBezTo>
                      <a:cubicBezTo>
                        <a:pt x="298" y="534"/>
                        <a:pt x="295" y="535"/>
                        <a:pt x="296" y="539"/>
                      </a:cubicBezTo>
                      <a:cubicBezTo>
                        <a:pt x="296" y="542"/>
                        <a:pt x="296" y="543"/>
                        <a:pt x="301" y="541"/>
                      </a:cubicBezTo>
                      <a:cubicBezTo>
                        <a:pt x="306" y="540"/>
                        <a:pt x="306" y="543"/>
                        <a:pt x="304" y="548"/>
                      </a:cubicBezTo>
                      <a:cubicBezTo>
                        <a:pt x="303" y="553"/>
                        <a:pt x="298" y="560"/>
                        <a:pt x="304" y="567"/>
                      </a:cubicBezTo>
                      <a:cubicBezTo>
                        <a:pt x="311" y="574"/>
                        <a:pt x="314" y="575"/>
                        <a:pt x="313" y="581"/>
                      </a:cubicBezTo>
                      <a:cubicBezTo>
                        <a:pt x="313" y="586"/>
                        <a:pt x="310" y="591"/>
                        <a:pt x="314" y="592"/>
                      </a:cubicBezTo>
                      <a:cubicBezTo>
                        <a:pt x="318" y="593"/>
                        <a:pt x="323" y="594"/>
                        <a:pt x="323" y="594"/>
                      </a:cubicBezTo>
                      <a:cubicBezTo>
                        <a:pt x="323" y="594"/>
                        <a:pt x="326" y="591"/>
                        <a:pt x="329" y="587"/>
                      </a:cubicBezTo>
                      <a:cubicBezTo>
                        <a:pt x="331" y="583"/>
                        <a:pt x="333" y="580"/>
                        <a:pt x="337" y="579"/>
                      </a:cubicBezTo>
                      <a:cubicBezTo>
                        <a:pt x="342" y="579"/>
                        <a:pt x="346" y="578"/>
                        <a:pt x="348" y="571"/>
                      </a:cubicBezTo>
                      <a:cubicBezTo>
                        <a:pt x="351" y="563"/>
                        <a:pt x="354" y="558"/>
                        <a:pt x="353" y="551"/>
                      </a:cubicBezTo>
                      <a:cubicBezTo>
                        <a:pt x="353" y="543"/>
                        <a:pt x="350" y="541"/>
                        <a:pt x="356" y="535"/>
                      </a:cubicBezTo>
                      <a:cubicBezTo>
                        <a:pt x="362" y="529"/>
                        <a:pt x="365" y="528"/>
                        <a:pt x="366" y="527"/>
                      </a:cubicBezTo>
                      <a:cubicBezTo>
                        <a:pt x="367" y="524"/>
                        <a:pt x="368" y="517"/>
                        <a:pt x="371" y="515"/>
                      </a:cubicBezTo>
                      <a:cubicBezTo>
                        <a:pt x="375" y="513"/>
                        <a:pt x="377" y="512"/>
                        <a:pt x="377" y="507"/>
                      </a:cubicBezTo>
                      <a:cubicBezTo>
                        <a:pt x="376" y="501"/>
                        <a:pt x="372" y="490"/>
                        <a:pt x="368" y="490"/>
                      </a:cubicBezTo>
                      <a:cubicBezTo>
                        <a:pt x="363" y="490"/>
                        <a:pt x="361" y="490"/>
                        <a:pt x="359" y="485"/>
                      </a:cubicBezTo>
                      <a:cubicBezTo>
                        <a:pt x="355" y="480"/>
                        <a:pt x="354" y="477"/>
                        <a:pt x="358" y="473"/>
                      </a:cubicBezTo>
                      <a:cubicBezTo>
                        <a:pt x="361" y="469"/>
                        <a:pt x="361" y="462"/>
                        <a:pt x="361" y="457"/>
                      </a:cubicBezTo>
                      <a:cubicBezTo>
                        <a:pt x="360" y="453"/>
                        <a:pt x="360" y="451"/>
                        <a:pt x="357" y="450"/>
                      </a:cubicBezTo>
                      <a:cubicBezTo>
                        <a:pt x="354" y="448"/>
                        <a:pt x="354" y="444"/>
                        <a:pt x="362" y="446"/>
                      </a:cubicBezTo>
                      <a:cubicBezTo>
                        <a:pt x="370" y="448"/>
                        <a:pt x="367" y="444"/>
                        <a:pt x="371" y="439"/>
                      </a:cubicBezTo>
                      <a:cubicBezTo>
                        <a:pt x="375" y="435"/>
                        <a:pt x="374" y="429"/>
                        <a:pt x="378" y="425"/>
                      </a:cubicBezTo>
                      <a:cubicBezTo>
                        <a:pt x="382" y="421"/>
                        <a:pt x="387" y="420"/>
                        <a:pt x="391" y="419"/>
                      </a:cubicBezTo>
                      <a:cubicBezTo>
                        <a:pt x="393" y="418"/>
                        <a:pt x="394" y="415"/>
                        <a:pt x="397" y="410"/>
                      </a:cubicBezTo>
                      <a:cubicBezTo>
                        <a:pt x="400" y="405"/>
                        <a:pt x="402" y="405"/>
                        <a:pt x="403" y="404"/>
                      </a:cubicBezTo>
                      <a:cubicBezTo>
                        <a:pt x="404" y="403"/>
                        <a:pt x="404" y="395"/>
                        <a:pt x="401" y="393"/>
                      </a:cubicBezTo>
                      <a:cubicBezTo>
                        <a:pt x="397" y="393"/>
                        <a:pt x="392" y="395"/>
                        <a:pt x="398" y="390"/>
                      </a:cubicBezTo>
                      <a:cubicBezTo>
                        <a:pt x="404" y="384"/>
                        <a:pt x="407" y="384"/>
                        <a:pt x="408" y="379"/>
                      </a:cubicBezTo>
                      <a:cubicBezTo>
                        <a:pt x="409" y="375"/>
                        <a:pt x="407" y="372"/>
                        <a:pt x="412" y="372"/>
                      </a:cubicBezTo>
                      <a:cubicBezTo>
                        <a:pt x="418" y="372"/>
                        <a:pt x="419" y="376"/>
                        <a:pt x="425" y="373"/>
                      </a:cubicBezTo>
                      <a:cubicBezTo>
                        <a:pt x="432" y="370"/>
                        <a:pt x="432" y="368"/>
                        <a:pt x="435" y="372"/>
                      </a:cubicBezTo>
                      <a:cubicBezTo>
                        <a:pt x="437" y="376"/>
                        <a:pt x="439" y="381"/>
                        <a:pt x="438" y="385"/>
                      </a:cubicBezTo>
                      <a:cubicBezTo>
                        <a:pt x="438" y="390"/>
                        <a:pt x="438" y="387"/>
                        <a:pt x="431" y="397"/>
                      </a:cubicBezTo>
                      <a:cubicBezTo>
                        <a:pt x="424" y="408"/>
                        <a:pt x="423" y="411"/>
                        <a:pt x="420" y="417"/>
                      </a:cubicBezTo>
                      <a:cubicBezTo>
                        <a:pt x="415" y="423"/>
                        <a:pt x="413" y="425"/>
                        <a:pt x="408" y="430"/>
                      </a:cubicBezTo>
                      <a:cubicBezTo>
                        <a:pt x="403" y="436"/>
                        <a:pt x="399" y="441"/>
                        <a:pt x="399" y="441"/>
                      </a:cubicBezTo>
                      <a:cubicBezTo>
                        <a:pt x="399" y="441"/>
                        <a:pt x="394" y="443"/>
                        <a:pt x="397" y="450"/>
                      </a:cubicBezTo>
                      <a:cubicBezTo>
                        <a:pt x="399" y="455"/>
                        <a:pt x="402" y="463"/>
                        <a:pt x="402" y="467"/>
                      </a:cubicBezTo>
                      <a:cubicBezTo>
                        <a:pt x="402" y="472"/>
                        <a:pt x="402" y="478"/>
                        <a:pt x="401" y="482"/>
                      </a:cubicBezTo>
                      <a:cubicBezTo>
                        <a:pt x="399" y="485"/>
                        <a:pt x="398" y="491"/>
                        <a:pt x="404" y="493"/>
                      </a:cubicBezTo>
                      <a:cubicBezTo>
                        <a:pt x="409" y="494"/>
                        <a:pt x="412" y="496"/>
                        <a:pt x="415" y="500"/>
                      </a:cubicBezTo>
                      <a:cubicBezTo>
                        <a:pt x="417" y="505"/>
                        <a:pt x="420" y="506"/>
                        <a:pt x="424" y="506"/>
                      </a:cubicBezTo>
                      <a:cubicBezTo>
                        <a:pt x="429" y="505"/>
                        <a:pt x="431" y="502"/>
                        <a:pt x="436" y="502"/>
                      </a:cubicBezTo>
                      <a:cubicBezTo>
                        <a:pt x="439" y="502"/>
                        <a:pt x="449" y="501"/>
                        <a:pt x="453" y="498"/>
                      </a:cubicBezTo>
                      <a:cubicBezTo>
                        <a:pt x="455" y="496"/>
                        <a:pt x="456" y="493"/>
                        <a:pt x="460" y="494"/>
                      </a:cubicBezTo>
                      <a:cubicBezTo>
                        <a:pt x="464" y="495"/>
                        <a:pt x="468" y="497"/>
                        <a:pt x="468" y="495"/>
                      </a:cubicBezTo>
                      <a:cubicBezTo>
                        <a:pt x="469" y="493"/>
                        <a:pt x="473" y="491"/>
                        <a:pt x="475" y="494"/>
                      </a:cubicBezTo>
                      <a:cubicBezTo>
                        <a:pt x="477" y="497"/>
                        <a:pt x="472" y="497"/>
                        <a:pt x="476" y="498"/>
                      </a:cubicBezTo>
                      <a:cubicBezTo>
                        <a:pt x="480" y="499"/>
                        <a:pt x="483" y="499"/>
                        <a:pt x="483" y="503"/>
                      </a:cubicBezTo>
                      <a:cubicBezTo>
                        <a:pt x="483" y="507"/>
                        <a:pt x="478" y="507"/>
                        <a:pt x="473" y="509"/>
                      </a:cubicBezTo>
                      <a:cubicBezTo>
                        <a:pt x="469" y="510"/>
                        <a:pt x="469" y="513"/>
                        <a:pt x="468" y="515"/>
                      </a:cubicBezTo>
                      <a:cubicBezTo>
                        <a:pt x="467" y="517"/>
                        <a:pt x="460" y="515"/>
                        <a:pt x="453" y="515"/>
                      </a:cubicBezTo>
                      <a:cubicBezTo>
                        <a:pt x="448" y="516"/>
                        <a:pt x="439" y="514"/>
                        <a:pt x="436" y="516"/>
                      </a:cubicBezTo>
                      <a:cubicBezTo>
                        <a:pt x="432" y="518"/>
                        <a:pt x="432" y="521"/>
                        <a:pt x="431" y="526"/>
                      </a:cubicBezTo>
                      <a:cubicBezTo>
                        <a:pt x="431" y="529"/>
                        <a:pt x="424" y="529"/>
                        <a:pt x="429" y="533"/>
                      </a:cubicBezTo>
                      <a:cubicBezTo>
                        <a:pt x="434" y="537"/>
                        <a:pt x="434" y="542"/>
                        <a:pt x="434" y="544"/>
                      </a:cubicBezTo>
                      <a:cubicBezTo>
                        <a:pt x="434" y="546"/>
                        <a:pt x="431" y="563"/>
                        <a:pt x="429" y="567"/>
                      </a:cubicBezTo>
                      <a:cubicBezTo>
                        <a:pt x="428" y="570"/>
                        <a:pt x="426" y="569"/>
                        <a:pt x="422" y="563"/>
                      </a:cubicBezTo>
                      <a:cubicBezTo>
                        <a:pt x="419" y="556"/>
                        <a:pt x="414" y="551"/>
                        <a:pt x="410" y="552"/>
                      </a:cubicBezTo>
                      <a:cubicBezTo>
                        <a:pt x="407" y="552"/>
                        <a:pt x="405" y="556"/>
                        <a:pt x="402" y="560"/>
                      </a:cubicBezTo>
                      <a:cubicBezTo>
                        <a:pt x="399" y="565"/>
                        <a:pt x="400" y="569"/>
                        <a:pt x="398" y="571"/>
                      </a:cubicBezTo>
                      <a:cubicBezTo>
                        <a:pt x="395" y="573"/>
                        <a:pt x="395" y="580"/>
                        <a:pt x="397" y="587"/>
                      </a:cubicBezTo>
                      <a:cubicBezTo>
                        <a:pt x="400" y="594"/>
                        <a:pt x="397" y="594"/>
                        <a:pt x="393" y="597"/>
                      </a:cubicBezTo>
                      <a:cubicBezTo>
                        <a:pt x="390" y="601"/>
                        <a:pt x="390" y="601"/>
                        <a:pt x="387" y="606"/>
                      </a:cubicBezTo>
                      <a:cubicBezTo>
                        <a:pt x="385" y="610"/>
                        <a:pt x="381" y="616"/>
                        <a:pt x="377" y="613"/>
                      </a:cubicBezTo>
                      <a:cubicBezTo>
                        <a:pt x="375" y="608"/>
                        <a:pt x="379" y="601"/>
                        <a:pt x="368" y="606"/>
                      </a:cubicBezTo>
                      <a:cubicBezTo>
                        <a:pt x="358" y="610"/>
                        <a:pt x="346" y="611"/>
                        <a:pt x="344" y="612"/>
                      </a:cubicBezTo>
                      <a:cubicBezTo>
                        <a:pt x="340" y="613"/>
                        <a:pt x="337" y="617"/>
                        <a:pt x="331" y="616"/>
                      </a:cubicBezTo>
                      <a:cubicBezTo>
                        <a:pt x="327" y="616"/>
                        <a:pt x="325" y="616"/>
                        <a:pt x="323" y="613"/>
                      </a:cubicBezTo>
                      <a:cubicBezTo>
                        <a:pt x="322" y="611"/>
                        <a:pt x="321" y="611"/>
                        <a:pt x="319" y="614"/>
                      </a:cubicBezTo>
                      <a:cubicBezTo>
                        <a:pt x="317" y="616"/>
                        <a:pt x="316" y="616"/>
                        <a:pt x="314" y="613"/>
                      </a:cubicBezTo>
                      <a:cubicBezTo>
                        <a:pt x="311" y="610"/>
                        <a:pt x="311" y="609"/>
                        <a:pt x="306" y="612"/>
                      </a:cubicBezTo>
                      <a:cubicBezTo>
                        <a:pt x="301" y="616"/>
                        <a:pt x="295" y="620"/>
                        <a:pt x="295" y="616"/>
                      </a:cubicBezTo>
                      <a:cubicBezTo>
                        <a:pt x="295" y="612"/>
                        <a:pt x="298" y="608"/>
                        <a:pt x="293" y="610"/>
                      </a:cubicBezTo>
                      <a:cubicBezTo>
                        <a:pt x="287" y="612"/>
                        <a:pt x="286" y="616"/>
                        <a:pt x="285" y="612"/>
                      </a:cubicBezTo>
                      <a:cubicBezTo>
                        <a:pt x="284" y="608"/>
                        <a:pt x="289" y="609"/>
                        <a:pt x="284" y="605"/>
                      </a:cubicBezTo>
                      <a:cubicBezTo>
                        <a:pt x="278" y="601"/>
                        <a:pt x="276" y="601"/>
                        <a:pt x="279" y="599"/>
                      </a:cubicBezTo>
                      <a:cubicBezTo>
                        <a:pt x="282" y="596"/>
                        <a:pt x="284" y="596"/>
                        <a:pt x="286" y="596"/>
                      </a:cubicBezTo>
                      <a:cubicBezTo>
                        <a:pt x="289" y="596"/>
                        <a:pt x="291" y="595"/>
                        <a:pt x="285" y="591"/>
                      </a:cubicBezTo>
                      <a:cubicBezTo>
                        <a:pt x="280" y="588"/>
                        <a:pt x="278" y="590"/>
                        <a:pt x="285" y="585"/>
                      </a:cubicBezTo>
                      <a:cubicBezTo>
                        <a:pt x="290" y="579"/>
                        <a:pt x="295" y="576"/>
                        <a:pt x="292" y="575"/>
                      </a:cubicBezTo>
                      <a:cubicBezTo>
                        <a:pt x="289" y="573"/>
                        <a:pt x="287" y="574"/>
                        <a:pt x="285" y="572"/>
                      </a:cubicBezTo>
                      <a:cubicBezTo>
                        <a:pt x="284" y="571"/>
                        <a:pt x="283" y="570"/>
                        <a:pt x="285" y="566"/>
                      </a:cubicBezTo>
                      <a:cubicBezTo>
                        <a:pt x="285" y="562"/>
                        <a:pt x="288" y="561"/>
                        <a:pt x="288" y="557"/>
                      </a:cubicBezTo>
                      <a:cubicBezTo>
                        <a:pt x="287" y="553"/>
                        <a:pt x="288" y="552"/>
                        <a:pt x="285" y="554"/>
                      </a:cubicBezTo>
                      <a:cubicBezTo>
                        <a:pt x="282" y="555"/>
                        <a:pt x="280" y="558"/>
                        <a:pt x="278" y="558"/>
                      </a:cubicBezTo>
                      <a:cubicBezTo>
                        <a:pt x="276" y="559"/>
                        <a:pt x="273" y="561"/>
                        <a:pt x="277" y="563"/>
                      </a:cubicBezTo>
                      <a:cubicBezTo>
                        <a:pt x="280" y="566"/>
                        <a:pt x="279" y="568"/>
                        <a:pt x="277" y="570"/>
                      </a:cubicBezTo>
                      <a:cubicBezTo>
                        <a:pt x="274" y="571"/>
                        <a:pt x="273" y="571"/>
                        <a:pt x="271" y="569"/>
                      </a:cubicBezTo>
                      <a:cubicBezTo>
                        <a:pt x="270" y="566"/>
                        <a:pt x="270" y="562"/>
                        <a:pt x="269" y="565"/>
                      </a:cubicBezTo>
                      <a:cubicBezTo>
                        <a:pt x="266" y="568"/>
                        <a:pt x="266" y="571"/>
                        <a:pt x="265" y="572"/>
                      </a:cubicBezTo>
                      <a:cubicBezTo>
                        <a:pt x="264" y="574"/>
                        <a:pt x="264" y="575"/>
                        <a:pt x="265" y="582"/>
                      </a:cubicBezTo>
                      <a:cubicBezTo>
                        <a:pt x="266" y="587"/>
                        <a:pt x="268" y="602"/>
                        <a:pt x="267" y="604"/>
                      </a:cubicBezTo>
                      <a:cubicBezTo>
                        <a:pt x="266" y="607"/>
                        <a:pt x="270" y="612"/>
                        <a:pt x="270" y="617"/>
                      </a:cubicBezTo>
                      <a:cubicBezTo>
                        <a:pt x="270" y="624"/>
                        <a:pt x="268" y="626"/>
                        <a:pt x="263" y="625"/>
                      </a:cubicBezTo>
                      <a:cubicBezTo>
                        <a:pt x="258" y="624"/>
                        <a:pt x="259" y="621"/>
                        <a:pt x="255" y="624"/>
                      </a:cubicBezTo>
                      <a:cubicBezTo>
                        <a:pt x="251" y="628"/>
                        <a:pt x="247" y="630"/>
                        <a:pt x="242" y="631"/>
                      </a:cubicBezTo>
                      <a:cubicBezTo>
                        <a:pt x="239" y="631"/>
                        <a:pt x="237" y="631"/>
                        <a:pt x="234" y="634"/>
                      </a:cubicBezTo>
                      <a:cubicBezTo>
                        <a:pt x="230" y="638"/>
                        <a:pt x="226" y="637"/>
                        <a:pt x="224" y="642"/>
                      </a:cubicBezTo>
                      <a:cubicBezTo>
                        <a:pt x="223" y="647"/>
                        <a:pt x="222" y="656"/>
                        <a:pt x="220" y="659"/>
                      </a:cubicBezTo>
                      <a:cubicBezTo>
                        <a:pt x="218" y="661"/>
                        <a:pt x="216" y="664"/>
                        <a:pt x="211" y="664"/>
                      </a:cubicBezTo>
                      <a:cubicBezTo>
                        <a:pt x="207" y="664"/>
                        <a:pt x="201" y="662"/>
                        <a:pt x="199" y="666"/>
                      </a:cubicBezTo>
                      <a:cubicBezTo>
                        <a:pt x="196" y="670"/>
                        <a:pt x="195" y="672"/>
                        <a:pt x="195" y="676"/>
                      </a:cubicBezTo>
                      <a:cubicBezTo>
                        <a:pt x="194" y="681"/>
                        <a:pt x="195" y="685"/>
                        <a:pt x="192" y="686"/>
                      </a:cubicBezTo>
                      <a:cubicBezTo>
                        <a:pt x="188" y="688"/>
                        <a:pt x="185" y="686"/>
                        <a:pt x="182" y="690"/>
                      </a:cubicBezTo>
                      <a:cubicBezTo>
                        <a:pt x="179" y="695"/>
                        <a:pt x="178" y="700"/>
                        <a:pt x="176" y="699"/>
                      </a:cubicBezTo>
                      <a:cubicBezTo>
                        <a:pt x="173" y="699"/>
                        <a:pt x="170" y="698"/>
                        <a:pt x="167" y="696"/>
                      </a:cubicBezTo>
                      <a:cubicBezTo>
                        <a:pt x="164" y="694"/>
                        <a:pt x="162" y="690"/>
                        <a:pt x="163" y="697"/>
                      </a:cubicBezTo>
                      <a:cubicBezTo>
                        <a:pt x="163" y="705"/>
                        <a:pt x="167" y="705"/>
                        <a:pt x="163" y="708"/>
                      </a:cubicBezTo>
                      <a:cubicBezTo>
                        <a:pt x="161" y="710"/>
                        <a:pt x="158" y="710"/>
                        <a:pt x="152" y="709"/>
                      </a:cubicBezTo>
                      <a:cubicBezTo>
                        <a:pt x="147" y="709"/>
                        <a:pt x="146" y="705"/>
                        <a:pt x="140" y="706"/>
                      </a:cubicBezTo>
                      <a:cubicBezTo>
                        <a:pt x="134" y="708"/>
                        <a:pt x="129" y="705"/>
                        <a:pt x="131" y="711"/>
                      </a:cubicBezTo>
                      <a:cubicBezTo>
                        <a:pt x="132" y="717"/>
                        <a:pt x="131" y="720"/>
                        <a:pt x="137" y="722"/>
                      </a:cubicBezTo>
                      <a:cubicBezTo>
                        <a:pt x="144" y="725"/>
                        <a:pt x="148" y="728"/>
                        <a:pt x="153" y="730"/>
                      </a:cubicBezTo>
                      <a:cubicBezTo>
                        <a:pt x="159" y="731"/>
                        <a:pt x="159" y="729"/>
                        <a:pt x="160" y="734"/>
                      </a:cubicBezTo>
                      <a:cubicBezTo>
                        <a:pt x="161" y="738"/>
                        <a:pt x="155" y="737"/>
                        <a:pt x="163" y="742"/>
                      </a:cubicBezTo>
                      <a:cubicBezTo>
                        <a:pt x="169" y="747"/>
                        <a:pt x="170" y="751"/>
                        <a:pt x="170" y="758"/>
                      </a:cubicBezTo>
                      <a:cubicBezTo>
                        <a:pt x="170" y="765"/>
                        <a:pt x="164" y="768"/>
                        <a:pt x="164" y="775"/>
                      </a:cubicBezTo>
                      <a:cubicBezTo>
                        <a:pt x="164" y="781"/>
                        <a:pt x="166" y="784"/>
                        <a:pt x="163" y="787"/>
                      </a:cubicBezTo>
                      <a:cubicBezTo>
                        <a:pt x="160" y="790"/>
                        <a:pt x="155" y="790"/>
                        <a:pt x="150" y="788"/>
                      </a:cubicBezTo>
                      <a:cubicBezTo>
                        <a:pt x="147" y="786"/>
                        <a:pt x="143" y="784"/>
                        <a:pt x="136" y="786"/>
                      </a:cubicBezTo>
                      <a:cubicBezTo>
                        <a:pt x="131" y="787"/>
                        <a:pt x="125" y="786"/>
                        <a:pt x="118" y="785"/>
                      </a:cubicBezTo>
                      <a:cubicBezTo>
                        <a:pt x="113" y="783"/>
                        <a:pt x="106" y="782"/>
                        <a:pt x="102" y="784"/>
                      </a:cubicBezTo>
                      <a:cubicBezTo>
                        <a:pt x="98" y="785"/>
                        <a:pt x="95" y="787"/>
                        <a:pt x="90" y="789"/>
                      </a:cubicBezTo>
                      <a:cubicBezTo>
                        <a:pt x="86" y="791"/>
                        <a:pt x="83" y="791"/>
                        <a:pt x="82" y="792"/>
                      </a:cubicBezTo>
                      <a:cubicBezTo>
                        <a:pt x="81" y="794"/>
                        <a:pt x="82" y="795"/>
                        <a:pt x="86" y="803"/>
                      </a:cubicBezTo>
                      <a:cubicBezTo>
                        <a:pt x="90" y="810"/>
                        <a:pt x="90" y="821"/>
                        <a:pt x="91" y="829"/>
                      </a:cubicBezTo>
                      <a:cubicBezTo>
                        <a:pt x="91" y="837"/>
                        <a:pt x="90" y="838"/>
                        <a:pt x="87" y="841"/>
                      </a:cubicBezTo>
                      <a:cubicBezTo>
                        <a:pt x="85" y="845"/>
                        <a:pt x="75" y="852"/>
                        <a:pt x="84" y="852"/>
                      </a:cubicBezTo>
                      <a:cubicBezTo>
                        <a:pt x="91" y="852"/>
                        <a:pt x="89" y="860"/>
                        <a:pt x="90" y="864"/>
                      </a:cubicBezTo>
                      <a:cubicBezTo>
                        <a:pt x="90" y="868"/>
                        <a:pt x="87" y="875"/>
                        <a:pt x="99" y="873"/>
                      </a:cubicBezTo>
                      <a:cubicBezTo>
                        <a:pt x="110" y="871"/>
                        <a:pt x="108" y="874"/>
                        <a:pt x="111" y="878"/>
                      </a:cubicBezTo>
                      <a:cubicBezTo>
                        <a:pt x="115" y="883"/>
                        <a:pt x="119" y="890"/>
                        <a:pt x="126" y="885"/>
                      </a:cubicBezTo>
                      <a:cubicBezTo>
                        <a:pt x="132" y="881"/>
                        <a:pt x="136" y="876"/>
                        <a:pt x="144" y="876"/>
                      </a:cubicBezTo>
                      <a:cubicBezTo>
                        <a:pt x="151" y="875"/>
                        <a:pt x="162" y="875"/>
                        <a:pt x="170" y="867"/>
                      </a:cubicBezTo>
                      <a:cubicBezTo>
                        <a:pt x="178" y="859"/>
                        <a:pt x="177" y="857"/>
                        <a:pt x="179" y="855"/>
                      </a:cubicBezTo>
                      <a:cubicBezTo>
                        <a:pt x="181" y="853"/>
                        <a:pt x="185" y="853"/>
                        <a:pt x="181" y="846"/>
                      </a:cubicBezTo>
                      <a:cubicBezTo>
                        <a:pt x="178" y="839"/>
                        <a:pt x="179" y="834"/>
                        <a:pt x="184" y="828"/>
                      </a:cubicBezTo>
                      <a:cubicBezTo>
                        <a:pt x="189" y="824"/>
                        <a:pt x="200" y="819"/>
                        <a:pt x="205" y="815"/>
                      </a:cubicBezTo>
                      <a:cubicBezTo>
                        <a:pt x="210" y="811"/>
                        <a:pt x="215" y="813"/>
                        <a:pt x="214" y="807"/>
                      </a:cubicBezTo>
                      <a:cubicBezTo>
                        <a:pt x="213" y="799"/>
                        <a:pt x="212" y="795"/>
                        <a:pt x="215" y="793"/>
                      </a:cubicBezTo>
                      <a:cubicBezTo>
                        <a:pt x="217" y="790"/>
                        <a:pt x="223" y="785"/>
                        <a:pt x="225" y="785"/>
                      </a:cubicBezTo>
                      <a:cubicBezTo>
                        <a:pt x="229" y="785"/>
                        <a:pt x="233" y="790"/>
                        <a:pt x="240" y="789"/>
                      </a:cubicBezTo>
                      <a:cubicBezTo>
                        <a:pt x="247" y="787"/>
                        <a:pt x="248" y="791"/>
                        <a:pt x="256" y="785"/>
                      </a:cubicBezTo>
                      <a:cubicBezTo>
                        <a:pt x="265" y="779"/>
                        <a:pt x="267" y="774"/>
                        <a:pt x="273" y="774"/>
                      </a:cubicBezTo>
                      <a:cubicBezTo>
                        <a:pt x="281" y="773"/>
                        <a:pt x="284" y="776"/>
                        <a:pt x="287" y="779"/>
                      </a:cubicBezTo>
                      <a:cubicBezTo>
                        <a:pt x="291" y="780"/>
                        <a:pt x="289" y="786"/>
                        <a:pt x="294" y="791"/>
                      </a:cubicBezTo>
                      <a:cubicBezTo>
                        <a:pt x="299" y="796"/>
                        <a:pt x="301" y="804"/>
                        <a:pt x="315" y="812"/>
                      </a:cubicBezTo>
                      <a:cubicBezTo>
                        <a:pt x="331" y="821"/>
                        <a:pt x="333" y="826"/>
                        <a:pt x="338" y="831"/>
                      </a:cubicBezTo>
                      <a:cubicBezTo>
                        <a:pt x="343" y="835"/>
                        <a:pt x="346" y="840"/>
                        <a:pt x="349" y="843"/>
                      </a:cubicBezTo>
                      <a:cubicBezTo>
                        <a:pt x="352" y="847"/>
                        <a:pt x="353" y="849"/>
                        <a:pt x="351" y="853"/>
                      </a:cubicBezTo>
                      <a:cubicBezTo>
                        <a:pt x="349" y="856"/>
                        <a:pt x="349" y="859"/>
                        <a:pt x="348" y="861"/>
                      </a:cubicBezTo>
                      <a:cubicBezTo>
                        <a:pt x="347" y="862"/>
                        <a:pt x="346" y="864"/>
                        <a:pt x="350" y="864"/>
                      </a:cubicBezTo>
                      <a:cubicBezTo>
                        <a:pt x="354" y="865"/>
                        <a:pt x="354" y="862"/>
                        <a:pt x="356" y="857"/>
                      </a:cubicBezTo>
                      <a:cubicBezTo>
                        <a:pt x="359" y="853"/>
                        <a:pt x="361" y="851"/>
                        <a:pt x="360" y="845"/>
                      </a:cubicBezTo>
                      <a:cubicBezTo>
                        <a:pt x="359" y="840"/>
                        <a:pt x="355" y="839"/>
                        <a:pt x="355" y="834"/>
                      </a:cubicBezTo>
                      <a:cubicBezTo>
                        <a:pt x="355" y="830"/>
                        <a:pt x="359" y="826"/>
                        <a:pt x="362" y="829"/>
                      </a:cubicBezTo>
                      <a:cubicBezTo>
                        <a:pt x="367" y="832"/>
                        <a:pt x="371" y="835"/>
                        <a:pt x="372" y="833"/>
                      </a:cubicBezTo>
                      <a:cubicBezTo>
                        <a:pt x="374" y="830"/>
                        <a:pt x="375" y="829"/>
                        <a:pt x="371" y="824"/>
                      </a:cubicBezTo>
                      <a:cubicBezTo>
                        <a:pt x="367" y="820"/>
                        <a:pt x="364" y="816"/>
                        <a:pt x="360" y="815"/>
                      </a:cubicBezTo>
                      <a:cubicBezTo>
                        <a:pt x="355" y="815"/>
                        <a:pt x="349" y="818"/>
                        <a:pt x="348" y="810"/>
                      </a:cubicBezTo>
                      <a:cubicBezTo>
                        <a:pt x="348" y="803"/>
                        <a:pt x="346" y="806"/>
                        <a:pt x="341" y="805"/>
                      </a:cubicBezTo>
                      <a:cubicBezTo>
                        <a:pt x="335" y="803"/>
                        <a:pt x="331" y="800"/>
                        <a:pt x="329" y="794"/>
                      </a:cubicBezTo>
                      <a:cubicBezTo>
                        <a:pt x="326" y="787"/>
                        <a:pt x="326" y="782"/>
                        <a:pt x="320" y="779"/>
                      </a:cubicBezTo>
                      <a:cubicBezTo>
                        <a:pt x="315" y="775"/>
                        <a:pt x="308" y="774"/>
                        <a:pt x="309" y="768"/>
                      </a:cubicBezTo>
                      <a:cubicBezTo>
                        <a:pt x="310" y="764"/>
                        <a:pt x="315" y="764"/>
                        <a:pt x="312" y="762"/>
                      </a:cubicBezTo>
                      <a:cubicBezTo>
                        <a:pt x="309" y="758"/>
                        <a:pt x="307" y="758"/>
                        <a:pt x="313" y="755"/>
                      </a:cubicBezTo>
                      <a:cubicBezTo>
                        <a:pt x="318" y="752"/>
                        <a:pt x="322" y="749"/>
                        <a:pt x="323" y="756"/>
                      </a:cubicBezTo>
                      <a:cubicBezTo>
                        <a:pt x="323" y="763"/>
                        <a:pt x="323" y="766"/>
                        <a:pt x="327" y="766"/>
                      </a:cubicBezTo>
                      <a:cubicBezTo>
                        <a:pt x="331" y="765"/>
                        <a:pt x="331" y="766"/>
                        <a:pt x="332" y="770"/>
                      </a:cubicBezTo>
                      <a:cubicBezTo>
                        <a:pt x="333" y="774"/>
                        <a:pt x="331" y="773"/>
                        <a:pt x="338" y="776"/>
                      </a:cubicBezTo>
                      <a:cubicBezTo>
                        <a:pt x="344" y="779"/>
                        <a:pt x="344" y="779"/>
                        <a:pt x="346" y="782"/>
                      </a:cubicBezTo>
                      <a:cubicBezTo>
                        <a:pt x="346" y="785"/>
                        <a:pt x="344" y="782"/>
                        <a:pt x="354" y="787"/>
                      </a:cubicBezTo>
                      <a:cubicBezTo>
                        <a:pt x="364" y="792"/>
                        <a:pt x="367" y="794"/>
                        <a:pt x="374" y="800"/>
                      </a:cubicBezTo>
                      <a:cubicBezTo>
                        <a:pt x="381" y="807"/>
                        <a:pt x="383" y="810"/>
                        <a:pt x="383" y="815"/>
                      </a:cubicBezTo>
                      <a:cubicBezTo>
                        <a:pt x="383" y="820"/>
                        <a:pt x="384" y="829"/>
                        <a:pt x="383" y="831"/>
                      </a:cubicBezTo>
                      <a:cubicBezTo>
                        <a:pt x="383" y="833"/>
                        <a:pt x="382" y="836"/>
                        <a:pt x="390" y="838"/>
                      </a:cubicBezTo>
                      <a:cubicBezTo>
                        <a:pt x="396" y="839"/>
                        <a:pt x="396" y="843"/>
                        <a:pt x="397" y="846"/>
                      </a:cubicBezTo>
                      <a:cubicBezTo>
                        <a:pt x="398" y="850"/>
                        <a:pt x="398" y="852"/>
                        <a:pt x="404" y="853"/>
                      </a:cubicBezTo>
                      <a:cubicBezTo>
                        <a:pt x="410" y="853"/>
                        <a:pt x="418" y="852"/>
                        <a:pt x="419" y="854"/>
                      </a:cubicBezTo>
                      <a:cubicBezTo>
                        <a:pt x="419" y="856"/>
                        <a:pt x="420" y="859"/>
                        <a:pt x="418" y="859"/>
                      </a:cubicBezTo>
                      <a:cubicBezTo>
                        <a:pt x="417" y="860"/>
                        <a:pt x="419" y="859"/>
                        <a:pt x="412" y="859"/>
                      </a:cubicBezTo>
                      <a:cubicBezTo>
                        <a:pt x="406" y="859"/>
                        <a:pt x="406" y="857"/>
                        <a:pt x="403" y="859"/>
                      </a:cubicBezTo>
                      <a:cubicBezTo>
                        <a:pt x="401" y="862"/>
                        <a:pt x="399" y="862"/>
                        <a:pt x="406" y="868"/>
                      </a:cubicBezTo>
                      <a:cubicBezTo>
                        <a:pt x="411" y="873"/>
                        <a:pt x="415" y="877"/>
                        <a:pt x="415" y="879"/>
                      </a:cubicBezTo>
                      <a:cubicBezTo>
                        <a:pt x="416" y="880"/>
                        <a:pt x="418" y="883"/>
                        <a:pt x="422" y="880"/>
                      </a:cubicBezTo>
                      <a:cubicBezTo>
                        <a:pt x="425" y="876"/>
                        <a:pt x="422" y="873"/>
                        <a:pt x="423" y="868"/>
                      </a:cubicBezTo>
                      <a:cubicBezTo>
                        <a:pt x="425" y="864"/>
                        <a:pt x="426" y="859"/>
                        <a:pt x="431" y="859"/>
                      </a:cubicBezTo>
                      <a:cubicBezTo>
                        <a:pt x="436" y="860"/>
                        <a:pt x="439" y="861"/>
                        <a:pt x="438" y="857"/>
                      </a:cubicBezTo>
                      <a:cubicBezTo>
                        <a:pt x="438" y="853"/>
                        <a:pt x="436" y="852"/>
                        <a:pt x="430" y="847"/>
                      </a:cubicBezTo>
                      <a:cubicBezTo>
                        <a:pt x="424" y="842"/>
                        <a:pt x="417" y="835"/>
                        <a:pt x="417" y="830"/>
                      </a:cubicBezTo>
                      <a:cubicBezTo>
                        <a:pt x="417" y="824"/>
                        <a:pt x="420" y="824"/>
                        <a:pt x="423" y="829"/>
                      </a:cubicBezTo>
                      <a:cubicBezTo>
                        <a:pt x="428" y="833"/>
                        <a:pt x="430" y="831"/>
                        <a:pt x="430" y="827"/>
                      </a:cubicBezTo>
                      <a:cubicBezTo>
                        <a:pt x="430" y="824"/>
                        <a:pt x="429" y="823"/>
                        <a:pt x="436" y="822"/>
                      </a:cubicBezTo>
                      <a:cubicBezTo>
                        <a:pt x="442" y="820"/>
                        <a:pt x="450" y="817"/>
                        <a:pt x="453" y="819"/>
                      </a:cubicBezTo>
                      <a:cubicBezTo>
                        <a:pt x="454" y="822"/>
                        <a:pt x="452" y="825"/>
                        <a:pt x="458" y="824"/>
                      </a:cubicBezTo>
                      <a:cubicBezTo>
                        <a:pt x="466" y="824"/>
                        <a:pt x="470" y="822"/>
                        <a:pt x="474" y="821"/>
                      </a:cubicBezTo>
                      <a:cubicBezTo>
                        <a:pt x="478" y="820"/>
                        <a:pt x="480" y="818"/>
                        <a:pt x="477" y="813"/>
                      </a:cubicBezTo>
                      <a:cubicBezTo>
                        <a:pt x="475" y="808"/>
                        <a:pt x="475" y="809"/>
                        <a:pt x="472" y="802"/>
                      </a:cubicBezTo>
                      <a:cubicBezTo>
                        <a:pt x="469" y="795"/>
                        <a:pt x="470" y="794"/>
                        <a:pt x="471" y="791"/>
                      </a:cubicBezTo>
                      <a:cubicBezTo>
                        <a:pt x="471" y="788"/>
                        <a:pt x="471" y="792"/>
                        <a:pt x="476" y="782"/>
                      </a:cubicBezTo>
                      <a:cubicBezTo>
                        <a:pt x="481" y="772"/>
                        <a:pt x="478" y="769"/>
                        <a:pt x="483" y="766"/>
                      </a:cubicBezTo>
                      <a:cubicBezTo>
                        <a:pt x="489" y="764"/>
                        <a:pt x="493" y="764"/>
                        <a:pt x="493" y="758"/>
                      </a:cubicBezTo>
                      <a:cubicBezTo>
                        <a:pt x="494" y="752"/>
                        <a:pt x="494" y="748"/>
                        <a:pt x="498" y="743"/>
                      </a:cubicBezTo>
                      <a:cubicBezTo>
                        <a:pt x="501" y="738"/>
                        <a:pt x="502" y="736"/>
                        <a:pt x="503" y="735"/>
                      </a:cubicBezTo>
                      <a:cubicBezTo>
                        <a:pt x="504" y="734"/>
                        <a:pt x="506" y="735"/>
                        <a:pt x="512" y="736"/>
                      </a:cubicBezTo>
                      <a:cubicBezTo>
                        <a:pt x="517" y="737"/>
                        <a:pt x="510" y="741"/>
                        <a:pt x="517" y="742"/>
                      </a:cubicBezTo>
                      <a:cubicBezTo>
                        <a:pt x="524" y="743"/>
                        <a:pt x="532" y="742"/>
                        <a:pt x="531" y="744"/>
                      </a:cubicBezTo>
                      <a:cubicBezTo>
                        <a:pt x="529" y="747"/>
                        <a:pt x="529" y="749"/>
                        <a:pt x="524" y="749"/>
                      </a:cubicBezTo>
                      <a:cubicBezTo>
                        <a:pt x="519" y="751"/>
                        <a:pt x="514" y="752"/>
                        <a:pt x="518" y="756"/>
                      </a:cubicBezTo>
                      <a:cubicBezTo>
                        <a:pt x="523" y="759"/>
                        <a:pt x="529" y="762"/>
                        <a:pt x="530" y="766"/>
                      </a:cubicBezTo>
                      <a:cubicBezTo>
                        <a:pt x="533" y="770"/>
                        <a:pt x="536" y="775"/>
                        <a:pt x="539" y="770"/>
                      </a:cubicBezTo>
                      <a:cubicBezTo>
                        <a:pt x="543" y="766"/>
                        <a:pt x="544" y="763"/>
                        <a:pt x="547" y="762"/>
                      </a:cubicBezTo>
                      <a:cubicBezTo>
                        <a:pt x="551" y="762"/>
                        <a:pt x="549" y="765"/>
                        <a:pt x="554" y="764"/>
                      </a:cubicBezTo>
                      <a:cubicBezTo>
                        <a:pt x="560" y="763"/>
                        <a:pt x="561" y="759"/>
                        <a:pt x="559" y="755"/>
                      </a:cubicBezTo>
                      <a:cubicBezTo>
                        <a:pt x="557" y="752"/>
                        <a:pt x="556" y="754"/>
                        <a:pt x="551" y="753"/>
                      </a:cubicBezTo>
                      <a:cubicBezTo>
                        <a:pt x="547" y="751"/>
                        <a:pt x="546" y="751"/>
                        <a:pt x="547" y="746"/>
                      </a:cubicBezTo>
                      <a:cubicBezTo>
                        <a:pt x="548" y="741"/>
                        <a:pt x="549" y="740"/>
                        <a:pt x="554" y="737"/>
                      </a:cubicBezTo>
                      <a:cubicBezTo>
                        <a:pt x="558" y="734"/>
                        <a:pt x="558" y="734"/>
                        <a:pt x="564" y="734"/>
                      </a:cubicBezTo>
                      <a:cubicBezTo>
                        <a:pt x="571" y="734"/>
                        <a:pt x="571" y="734"/>
                        <a:pt x="575" y="730"/>
                      </a:cubicBezTo>
                      <a:cubicBezTo>
                        <a:pt x="578" y="727"/>
                        <a:pt x="586" y="725"/>
                        <a:pt x="588" y="725"/>
                      </a:cubicBezTo>
                      <a:cubicBezTo>
                        <a:pt x="590" y="725"/>
                        <a:pt x="588" y="729"/>
                        <a:pt x="590" y="731"/>
                      </a:cubicBezTo>
                      <a:cubicBezTo>
                        <a:pt x="590" y="733"/>
                        <a:pt x="585" y="735"/>
                        <a:pt x="580" y="737"/>
                      </a:cubicBezTo>
                      <a:cubicBezTo>
                        <a:pt x="575" y="739"/>
                        <a:pt x="575" y="738"/>
                        <a:pt x="575" y="742"/>
                      </a:cubicBezTo>
                      <a:cubicBezTo>
                        <a:pt x="577" y="746"/>
                        <a:pt x="577" y="752"/>
                        <a:pt x="574" y="754"/>
                      </a:cubicBezTo>
                      <a:cubicBezTo>
                        <a:pt x="570" y="757"/>
                        <a:pt x="568" y="758"/>
                        <a:pt x="566" y="759"/>
                      </a:cubicBezTo>
                      <a:cubicBezTo>
                        <a:pt x="565" y="760"/>
                        <a:pt x="566" y="762"/>
                        <a:pt x="571" y="764"/>
                      </a:cubicBezTo>
                      <a:cubicBezTo>
                        <a:pt x="576" y="766"/>
                        <a:pt x="586" y="768"/>
                        <a:pt x="589" y="774"/>
                      </a:cubicBezTo>
                      <a:cubicBezTo>
                        <a:pt x="591" y="779"/>
                        <a:pt x="596" y="786"/>
                        <a:pt x="596" y="786"/>
                      </a:cubicBezTo>
                      <a:cubicBezTo>
                        <a:pt x="596" y="786"/>
                        <a:pt x="600" y="790"/>
                        <a:pt x="606" y="790"/>
                      </a:cubicBezTo>
                      <a:cubicBezTo>
                        <a:pt x="610" y="790"/>
                        <a:pt x="614" y="794"/>
                        <a:pt x="615" y="796"/>
                      </a:cubicBezTo>
                      <a:cubicBezTo>
                        <a:pt x="617" y="799"/>
                        <a:pt x="618" y="809"/>
                        <a:pt x="616" y="810"/>
                      </a:cubicBezTo>
                      <a:cubicBezTo>
                        <a:pt x="614" y="812"/>
                        <a:pt x="600" y="818"/>
                        <a:pt x="592" y="819"/>
                      </a:cubicBezTo>
                      <a:cubicBezTo>
                        <a:pt x="585" y="820"/>
                        <a:pt x="564" y="821"/>
                        <a:pt x="557" y="815"/>
                      </a:cubicBezTo>
                      <a:cubicBezTo>
                        <a:pt x="548" y="809"/>
                        <a:pt x="545" y="807"/>
                        <a:pt x="538" y="805"/>
                      </a:cubicBezTo>
                      <a:cubicBezTo>
                        <a:pt x="529" y="804"/>
                        <a:pt x="524" y="807"/>
                        <a:pt x="519" y="809"/>
                      </a:cubicBezTo>
                      <a:cubicBezTo>
                        <a:pt x="514" y="810"/>
                        <a:pt x="508" y="816"/>
                        <a:pt x="502" y="816"/>
                      </a:cubicBezTo>
                      <a:cubicBezTo>
                        <a:pt x="497" y="816"/>
                        <a:pt x="484" y="812"/>
                        <a:pt x="486" y="816"/>
                      </a:cubicBezTo>
                      <a:cubicBezTo>
                        <a:pt x="488" y="820"/>
                        <a:pt x="489" y="824"/>
                        <a:pt x="484" y="824"/>
                      </a:cubicBezTo>
                      <a:cubicBezTo>
                        <a:pt x="481" y="826"/>
                        <a:pt x="473" y="827"/>
                        <a:pt x="468" y="828"/>
                      </a:cubicBezTo>
                      <a:cubicBezTo>
                        <a:pt x="464" y="828"/>
                        <a:pt x="460" y="829"/>
                        <a:pt x="460" y="834"/>
                      </a:cubicBezTo>
                      <a:cubicBezTo>
                        <a:pt x="460" y="838"/>
                        <a:pt x="459" y="842"/>
                        <a:pt x="461" y="846"/>
                      </a:cubicBezTo>
                      <a:cubicBezTo>
                        <a:pt x="463" y="849"/>
                        <a:pt x="462" y="852"/>
                        <a:pt x="458" y="852"/>
                      </a:cubicBezTo>
                      <a:cubicBezTo>
                        <a:pt x="453" y="852"/>
                        <a:pt x="451" y="852"/>
                        <a:pt x="452" y="853"/>
                      </a:cubicBezTo>
                      <a:cubicBezTo>
                        <a:pt x="453" y="855"/>
                        <a:pt x="453" y="857"/>
                        <a:pt x="458" y="857"/>
                      </a:cubicBezTo>
                      <a:cubicBezTo>
                        <a:pt x="463" y="856"/>
                        <a:pt x="465" y="855"/>
                        <a:pt x="465" y="859"/>
                      </a:cubicBezTo>
                      <a:cubicBezTo>
                        <a:pt x="465" y="862"/>
                        <a:pt x="462" y="867"/>
                        <a:pt x="468" y="868"/>
                      </a:cubicBezTo>
                      <a:cubicBezTo>
                        <a:pt x="473" y="871"/>
                        <a:pt x="479" y="873"/>
                        <a:pt x="483" y="875"/>
                      </a:cubicBezTo>
                      <a:cubicBezTo>
                        <a:pt x="486" y="876"/>
                        <a:pt x="488" y="878"/>
                        <a:pt x="490" y="880"/>
                      </a:cubicBezTo>
                      <a:cubicBezTo>
                        <a:pt x="492" y="883"/>
                        <a:pt x="495" y="885"/>
                        <a:pt x="499" y="883"/>
                      </a:cubicBezTo>
                      <a:cubicBezTo>
                        <a:pt x="503" y="880"/>
                        <a:pt x="500" y="875"/>
                        <a:pt x="506" y="876"/>
                      </a:cubicBezTo>
                      <a:cubicBezTo>
                        <a:pt x="512" y="878"/>
                        <a:pt x="515" y="883"/>
                        <a:pt x="522" y="883"/>
                      </a:cubicBezTo>
                      <a:cubicBezTo>
                        <a:pt x="529" y="883"/>
                        <a:pt x="533" y="882"/>
                        <a:pt x="537" y="880"/>
                      </a:cubicBezTo>
                      <a:cubicBezTo>
                        <a:pt x="540" y="879"/>
                        <a:pt x="540" y="876"/>
                        <a:pt x="545" y="875"/>
                      </a:cubicBezTo>
                      <a:cubicBezTo>
                        <a:pt x="549" y="874"/>
                        <a:pt x="554" y="874"/>
                        <a:pt x="556" y="877"/>
                      </a:cubicBezTo>
                      <a:cubicBezTo>
                        <a:pt x="558" y="880"/>
                        <a:pt x="555" y="881"/>
                        <a:pt x="557" y="884"/>
                      </a:cubicBezTo>
                      <a:cubicBezTo>
                        <a:pt x="558" y="888"/>
                        <a:pt x="556" y="889"/>
                        <a:pt x="557" y="893"/>
                      </a:cubicBezTo>
                      <a:cubicBezTo>
                        <a:pt x="558" y="897"/>
                        <a:pt x="556" y="898"/>
                        <a:pt x="554" y="903"/>
                      </a:cubicBezTo>
                      <a:cubicBezTo>
                        <a:pt x="552" y="908"/>
                        <a:pt x="551" y="913"/>
                        <a:pt x="551" y="914"/>
                      </a:cubicBezTo>
                      <a:cubicBezTo>
                        <a:pt x="551" y="915"/>
                        <a:pt x="545" y="923"/>
                        <a:pt x="543" y="931"/>
                      </a:cubicBezTo>
                      <a:cubicBezTo>
                        <a:pt x="540" y="939"/>
                        <a:pt x="542" y="944"/>
                        <a:pt x="537" y="944"/>
                      </a:cubicBezTo>
                      <a:cubicBezTo>
                        <a:pt x="531" y="944"/>
                        <a:pt x="524" y="944"/>
                        <a:pt x="520" y="944"/>
                      </a:cubicBezTo>
                      <a:cubicBezTo>
                        <a:pt x="516" y="944"/>
                        <a:pt x="514" y="943"/>
                        <a:pt x="512" y="940"/>
                      </a:cubicBezTo>
                      <a:cubicBezTo>
                        <a:pt x="509" y="937"/>
                        <a:pt x="504" y="935"/>
                        <a:pt x="499" y="941"/>
                      </a:cubicBezTo>
                      <a:cubicBezTo>
                        <a:pt x="494" y="945"/>
                        <a:pt x="488" y="949"/>
                        <a:pt x="485" y="949"/>
                      </a:cubicBezTo>
                      <a:cubicBezTo>
                        <a:pt x="483" y="949"/>
                        <a:pt x="468" y="943"/>
                        <a:pt x="455" y="941"/>
                      </a:cubicBezTo>
                      <a:cubicBezTo>
                        <a:pt x="442" y="939"/>
                        <a:pt x="431" y="937"/>
                        <a:pt x="429" y="937"/>
                      </a:cubicBezTo>
                      <a:cubicBezTo>
                        <a:pt x="427" y="936"/>
                        <a:pt x="425" y="934"/>
                        <a:pt x="422" y="930"/>
                      </a:cubicBezTo>
                      <a:cubicBezTo>
                        <a:pt x="418" y="927"/>
                        <a:pt x="418" y="925"/>
                        <a:pt x="414" y="925"/>
                      </a:cubicBezTo>
                      <a:cubicBezTo>
                        <a:pt x="410" y="926"/>
                        <a:pt x="400" y="929"/>
                        <a:pt x="395" y="931"/>
                      </a:cubicBezTo>
                      <a:cubicBezTo>
                        <a:pt x="391" y="933"/>
                        <a:pt x="389" y="934"/>
                        <a:pt x="389" y="938"/>
                      </a:cubicBezTo>
                      <a:cubicBezTo>
                        <a:pt x="389" y="941"/>
                        <a:pt x="389" y="949"/>
                        <a:pt x="387" y="952"/>
                      </a:cubicBezTo>
                      <a:cubicBezTo>
                        <a:pt x="385" y="956"/>
                        <a:pt x="377" y="957"/>
                        <a:pt x="373" y="954"/>
                      </a:cubicBezTo>
                      <a:cubicBezTo>
                        <a:pt x="368" y="951"/>
                        <a:pt x="364" y="946"/>
                        <a:pt x="357" y="946"/>
                      </a:cubicBezTo>
                      <a:cubicBezTo>
                        <a:pt x="350" y="947"/>
                        <a:pt x="344" y="942"/>
                        <a:pt x="342" y="938"/>
                      </a:cubicBezTo>
                      <a:cubicBezTo>
                        <a:pt x="340" y="935"/>
                        <a:pt x="338" y="929"/>
                        <a:pt x="332" y="928"/>
                      </a:cubicBezTo>
                      <a:cubicBezTo>
                        <a:pt x="327" y="928"/>
                        <a:pt x="319" y="926"/>
                        <a:pt x="312" y="925"/>
                      </a:cubicBezTo>
                      <a:cubicBezTo>
                        <a:pt x="303" y="924"/>
                        <a:pt x="295" y="924"/>
                        <a:pt x="291" y="918"/>
                      </a:cubicBezTo>
                      <a:cubicBezTo>
                        <a:pt x="288" y="913"/>
                        <a:pt x="285" y="909"/>
                        <a:pt x="291" y="907"/>
                      </a:cubicBezTo>
                      <a:cubicBezTo>
                        <a:pt x="296" y="905"/>
                        <a:pt x="296" y="902"/>
                        <a:pt x="296" y="897"/>
                      </a:cubicBezTo>
                      <a:cubicBezTo>
                        <a:pt x="296" y="892"/>
                        <a:pt x="295" y="888"/>
                        <a:pt x="294" y="887"/>
                      </a:cubicBezTo>
                      <a:cubicBezTo>
                        <a:pt x="292" y="885"/>
                        <a:pt x="292" y="883"/>
                        <a:pt x="294" y="881"/>
                      </a:cubicBezTo>
                      <a:cubicBezTo>
                        <a:pt x="296" y="880"/>
                        <a:pt x="301" y="883"/>
                        <a:pt x="297" y="878"/>
                      </a:cubicBezTo>
                      <a:cubicBezTo>
                        <a:pt x="292" y="873"/>
                        <a:pt x="289" y="872"/>
                        <a:pt x="287" y="870"/>
                      </a:cubicBezTo>
                      <a:cubicBezTo>
                        <a:pt x="285" y="868"/>
                        <a:pt x="280" y="868"/>
                        <a:pt x="278" y="870"/>
                      </a:cubicBezTo>
                      <a:cubicBezTo>
                        <a:pt x="277" y="871"/>
                        <a:pt x="276" y="874"/>
                        <a:pt x="270" y="873"/>
                      </a:cubicBezTo>
                      <a:cubicBezTo>
                        <a:pt x="266" y="872"/>
                        <a:pt x="261" y="871"/>
                        <a:pt x="256" y="872"/>
                      </a:cubicBezTo>
                      <a:cubicBezTo>
                        <a:pt x="252" y="873"/>
                        <a:pt x="243" y="879"/>
                        <a:pt x="239" y="878"/>
                      </a:cubicBezTo>
                      <a:cubicBezTo>
                        <a:pt x="235" y="878"/>
                        <a:pt x="232" y="879"/>
                        <a:pt x="230" y="877"/>
                      </a:cubicBezTo>
                      <a:cubicBezTo>
                        <a:pt x="228" y="876"/>
                        <a:pt x="227" y="879"/>
                        <a:pt x="220" y="877"/>
                      </a:cubicBezTo>
                      <a:cubicBezTo>
                        <a:pt x="212" y="875"/>
                        <a:pt x="210" y="871"/>
                        <a:pt x="210" y="871"/>
                      </a:cubicBezTo>
                      <a:cubicBezTo>
                        <a:pt x="210" y="871"/>
                        <a:pt x="208" y="868"/>
                        <a:pt x="205" y="874"/>
                      </a:cubicBezTo>
                      <a:cubicBezTo>
                        <a:pt x="202" y="881"/>
                        <a:pt x="199" y="881"/>
                        <a:pt x="194" y="882"/>
                      </a:cubicBezTo>
                      <a:cubicBezTo>
                        <a:pt x="190" y="883"/>
                        <a:pt x="183" y="884"/>
                        <a:pt x="180" y="887"/>
                      </a:cubicBezTo>
                      <a:cubicBezTo>
                        <a:pt x="178" y="890"/>
                        <a:pt x="174" y="893"/>
                        <a:pt x="169" y="892"/>
                      </a:cubicBezTo>
                      <a:cubicBezTo>
                        <a:pt x="165" y="892"/>
                        <a:pt x="164" y="894"/>
                        <a:pt x="162" y="897"/>
                      </a:cubicBezTo>
                      <a:cubicBezTo>
                        <a:pt x="159" y="900"/>
                        <a:pt x="155" y="900"/>
                        <a:pt x="154" y="898"/>
                      </a:cubicBezTo>
                      <a:cubicBezTo>
                        <a:pt x="152" y="896"/>
                        <a:pt x="156" y="896"/>
                        <a:pt x="147" y="897"/>
                      </a:cubicBezTo>
                      <a:cubicBezTo>
                        <a:pt x="139" y="897"/>
                        <a:pt x="131" y="898"/>
                        <a:pt x="129" y="896"/>
                      </a:cubicBezTo>
                      <a:cubicBezTo>
                        <a:pt x="126" y="894"/>
                        <a:pt x="126" y="888"/>
                        <a:pt x="120" y="892"/>
                      </a:cubicBezTo>
                      <a:cubicBezTo>
                        <a:pt x="115" y="897"/>
                        <a:pt x="117" y="904"/>
                        <a:pt x="114" y="906"/>
                      </a:cubicBezTo>
                      <a:cubicBezTo>
                        <a:pt x="111" y="909"/>
                        <a:pt x="104" y="919"/>
                        <a:pt x="102" y="918"/>
                      </a:cubicBezTo>
                      <a:cubicBezTo>
                        <a:pt x="102" y="918"/>
                        <a:pt x="98" y="920"/>
                        <a:pt x="95" y="920"/>
                      </a:cubicBezTo>
                      <a:cubicBezTo>
                        <a:pt x="92" y="921"/>
                        <a:pt x="93" y="923"/>
                        <a:pt x="90" y="927"/>
                      </a:cubicBezTo>
                      <a:cubicBezTo>
                        <a:pt x="87" y="929"/>
                        <a:pt x="85" y="938"/>
                        <a:pt x="82" y="940"/>
                      </a:cubicBezTo>
                      <a:cubicBezTo>
                        <a:pt x="79" y="941"/>
                        <a:pt x="77" y="943"/>
                        <a:pt x="78" y="948"/>
                      </a:cubicBezTo>
                      <a:cubicBezTo>
                        <a:pt x="78" y="953"/>
                        <a:pt x="77" y="959"/>
                        <a:pt x="77" y="964"/>
                      </a:cubicBezTo>
                      <a:cubicBezTo>
                        <a:pt x="77" y="969"/>
                        <a:pt x="76" y="972"/>
                        <a:pt x="72" y="974"/>
                      </a:cubicBezTo>
                      <a:cubicBezTo>
                        <a:pt x="68" y="977"/>
                        <a:pt x="64" y="980"/>
                        <a:pt x="57" y="982"/>
                      </a:cubicBezTo>
                      <a:cubicBezTo>
                        <a:pt x="51" y="985"/>
                        <a:pt x="49" y="984"/>
                        <a:pt x="46" y="988"/>
                      </a:cubicBezTo>
                      <a:cubicBezTo>
                        <a:pt x="43" y="992"/>
                        <a:pt x="41" y="995"/>
                        <a:pt x="38" y="1001"/>
                      </a:cubicBezTo>
                      <a:cubicBezTo>
                        <a:pt x="34" y="1005"/>
                        <a:pt x="28" y="1010"/>
                        <a:pt x="28" y="1013"/>
                      </a:cubicBezTo>
                      <a:cubicBezTo>
                        <a:pt x="27" y="1017"/>
                        <a:pt x="29" y="1022"/>
                        <a:pt x="25" y="1026"/>
                      </a:cubicBezTo>
                      <a:cubicBezTo>
                        <a:pt x="23" y="1030"/>
                        <a:pt x="18" y="1033"/>
                        <a:pt x="15" y="1037"/>
                      </a:cubicBezTo>
                      <a:cubicBezTo>
                        <a:pt x="12" y="1041"/>
                        <a:pt x="11" y="1046"/>
                        <a:pt x="10" y="1048"/>
                      </a:cubicBezTo>
                      <a:cubicBezTo>
                        <a:pt x="8" y="1052"/>
                        <a:pt x="5" y="1053"/>
                        <a:pt x="4" y="1055"/>
                      </a:cubicBezTo>
                      <a:cubicBezTo>
                        <a:pt x="3" y="1057"/>
                        <a:pt x="1" y="1060"/>
                        <a:pt x="3" y="1064"/>
                      </a:cubicBezTo>
                      <a:cubicBezTo>
                        <a:pt x="5" y="1070"/>
                        <a:pt x="7" y="1072"/>
                        <a:pt x="10" y="1073"/>
                      </a:cubicBezTo>
                      <a:cubicBezTo>
                        <a:pt x="12" y="1074"/>
                        <a:pt x="12" y="1077"/>
                        <a:pt x="13" y="1078"/>
                      </a:cubicBezTo>
                      <a:cubicBezTo>
                        <a:pt x="13" y="1079"/>
                        <a:pt x="11" y="1078"/>
                        <a:pt x="10" y="1081"/>
                      </a:cubicBezTo>
                      <a:cubicBezTo>
                        <a:pt x="10" y="1084"/>
                        <a:pt x="10" y="1089"/>
                        <a:pt x="12" y="1091"/>
                      </a:cubicBezTo>
                      <a:cubicBezTo>
                        <a:pt x="14" y="1093"/>
                        <a:pt x="16" y="1093"/>
                        <a:pt x="14" y="1099"/>
                      </a:cubicBezTo>
                      <a:cubicBezTo>
                        <a:pt x="13" y="1105"/>
                        <a:pt x="12" y="1109"/>
                        <a:pt x="12" y="1113"/>
                      </a:cubicBezTo>
                      <a:cubicBezTo>
                        <a:pt x="11" y="1118"/>
                        <a:pt x="11" y="1122"/>
                        <a:pt x="8" y="1126"/>
                      </a:cubicBezTo>
                      <a:cubicBezTo>
                        <a:pt x="4" y="1130"/>
                        <a:pt x="2" y="1132"/>
                        <a:pt x="2" y="1132"/>
                      </a:cubicBezTo>
                      <a:cubicBezTo>
                        <a:pt x="2" y="1132"/>
                        <a:pt x="0" y="1133"/>
                        <a:pt x="0" y="1136"/>
                      </a:cubicBezTo>
                      <a:cubicBezTo>
                        <a:pt x="0" y="1139"/>
                        <a:pt x="3" y="1137"/>
                        <a:pt x="6" y="1140"/>
                      </a:cubicBezTo>
                      <a:cubicBezTo>
                        <a:pt x="9" y="1144"/>
                        <a:pt x="10" y="1146"/>
                        <a:pt x="9" y="1150"/>
                      </a:cubicBezTo>
                      <a:cubicBezTo>
                        <a:pt x="8" y="1152"/>
                        <a:pt x="5" y="1155"/>
                        <a:pt x="9" y="1160"/>
                      </a:cubicBezTo>
                      <a:cubicBezTo>
                        <a:pt x="11" y="1164"/>
                        <a:pt x="27" y="1173"/>
                        <a:pt x="33" y="1180"/>
                      </a:cubicBezTo>
                      <a:cubicBezTo>
                        <a:pt x="39" y="1187"/>
                        <a:pt x="48" y="1197"/>
                        <a:pt x="51" y="1201"/>
                      </a:cubicBezTo>
                      <a:cubicBezTo>
                        <a:pt x="55" y="1205"/>
                        <a:pt x="60" y="1218"/>
                        <a:pt x="72" y="1225"/>
                      </a:cubicBezTo>
                      <a:cubicBezTo>
                        <a:pt x="84" y="1233"/>
                        <a:pt x="91" y="1237"/>
                        <a:pt x="96" y="1238"/>
                      </a:cubicBezTo>
                      <a:cubicBezTo>
                        <a:pt x="102" y="1239"/>
                        <a:pt x="107" y="1242"/>
                        <a:pt x="119" y="1238"/>
                      </a:cubicBezTo>
                      <a:cubicBezTo>
                        <a:pt x="131" y="1233"/>
                        <a:pt x="135" y="1232"/>
                        <a:pt x="145" y="1234"/>
                      </a:cubicBezTo>
                      <a:cubicBezTo>
                        <a:pt x="153" y="1236"/>
                        <a:pt x="163" y="1239"/>
                        <a:pt x="180" y="1231"/>
                      </a:cubicBezTo>
                      <a:cubicBezTo>
                        <a:pt x="196" y="1224"/>
                        <a:pt x="202" y="1222"/>
                        <a:pt x="211" y="1221"/>
                      </a:cubicBezTo>
                      <a:cubicBezTo>
                        <a:pt x="220" y="1221"/>
                        <a:pt x="228" y="1222"/>
                        <a:pt x="233" y="1225"/>
                      </a:cubicBezTo>
                      <a:cubicBezTo>
                        <a:pt x="237" y="1228"/>
                        <a:pt x="237" y="1234"/>
                        <a:pt x="238" y="1238"/>
                      </a:cubicBezTo>
                      <a:cubicBezTo>
                        <a:pt x="239" y="1242"/>
                        <a:pt x="240" y="1245"/>
                        <a:pt x="252" y="1244"/>
                      </a:cubicBezTo>
                      <a:cubicBezTo>
                        <a:pt x="263" y="1243"/>
                        <a:pt x="266" y="1242"/>
                        <a:pt x="273" y="1244"/>
                      </a:cubicBezTo>
                      <a:cubicBezTo>
                        <a:pt x="282" y="1245"/>
                        <a:pt x="284" y="1250"/>
                        <a:pt x="285" y="1255"/>
                      </a:cubicBezTo>
                      <a:cubicBezTo>
                        <a:pt x="286" y="1260"/>
                        <a:pt x="281" y="1270"/>
                        <a:pt x="281" y="1275"/>
                      </a:cubicBezTo>
                      <a:cubicBezTo>
                        <a:pt x="281" y="1282"/>
                        <a:pt x="282" y="1286"/>
                        <a:pt x="278" y="1291"/>
                      </a:cubicBezTo>
                      <a:cubicBezTo>
                        <a:pt x="274" y="1296"/>
                        <a:pt x="273" y="1297"/>
                        <a:pt x="279" y="1302"/>
                      </a:cubicBezTo>
                      <a:cubicBezTo>
                        <a:pt x="285" y="1308"/>
                        <a:pt x="294" y="1323"/>
                        <a:pt x="300" y="1331"/>
                      </a:cubicBezTo>
                      <a:cubicBezTo>
                        <a:pt x="305" y="1340"/>
                        <a:pt x="315" y="1352"/>
                        <a:pt x="316" y="1361"/>
                      </a:cubicBezTo>
                      <a:cubicBezTo>
                        <a:pt x="317" y="1370"/>
                        <a:pt x="320" y="1384"/>
                        <a:pt x="321" y="1389"/>
                      </a:cubicBezTo>
                      <a:cubicBezTo>
                        <a:pt x="322" y="1394"/>
                        <a:pt x="324" y="1398"/>
                        <a:pt x="326" y="1403"/>
                      </a:cubicBezTo>
                      <a:cubicBezTo>
                        <a:pt x="329" y="1408"/>
                        <a:pt x="329" y="1412"/>
                        <a:pt x="322" y="1418"/>
                      </a:cubicBezTo>
                      <a:cubicBezTo>
                        <a:pt x="315" y="1424"/>
                        <a:pt x="314" y="1424"/>
                        <a:pt x="314" y="1430"/>
                      </a:cubicBezTo>
                      <a:cubicBezTo>
                        <a:pt x="314" y="1436"/>
                        <a:pt x="310" y="1454"/>
                        <a:pt x="310" y="1462"/>
                      </a:cubicBezTo>
                      <a:cubicBezTo>
                        <a:pt x="309" y="1470"/>
                        <a:pt x="306" y="1472"/>
                        <a:pt x="311" y="1479"/>
                      </a:cubicBezTo>
                      <a:cubicBezTo>
                        <a:pt x="315" y="1487"/>
                        <a:pt x="322" y="1492"/>
                        <a:pt x="322" y="1497"/>
                      </a:cubicBezTo>
                      <a:cubicBezTo>
                        <a:pt x="322" y="1502"/>
                        <a:pt x="322" y="1503"/>
                        <a:pt x="327" y="1508"/>
                      </a:cubicBezTo>
                      <a:cubicBezTo>
                        <a:pt x="331" y="1514"/>
                        <a:pt x="338" y="1541"/>
                        <a:pt x="339" y="1551"/>
                      </a:cubicBezTo>
                      <a:cubicBezTo>
                        <a:pt x="340" y="1560"/>
                        <a:pt x="342" y="1573"/>
                        <a:pt x="343" y="1578"/>
                      </a:cubicBezTo>
                      <a:cubicBezTo>
                        <a:pt x="343" y="1582"/>
                        <a:pt x="341" y="1581"/>
                        <a:pt x="347" y="1588"/>
                      </a:cubicBezTo>
                      <a:cubicBezTo>
                        <a:pt x="354" y="1595"/>
                        <a:pt x="359" y="1598"/>
                        <a:pt x="361" y="1603"/>
                      </a:cubicBezTo>
                      <a:cubicBezTo>
                        <a:pt x="364" y="1607"/>
                        <a:pt x="366" y="1608"/>
                        <a:pt x="365" y="1611"/>
                      </a:cubicBezTo>
                      <a:cubicBezTo>
                        <a:pt x="363" y="1613"/>
                        <a:pt x="361" y="1612"/>
                        <a:pt x="360" y="1613"/>
                      </a:cubicBezTo>
                      <a:cubicBezTo>
                        <a:pt x="359" y="1614"/>
                        <a:pt x="356" y="1615"/>
                        <a:pt x="361" y="1622"/>
                      </a:cubicBezTo>
                      <a:cubicBezTo>
                        <a:pt x="365" y="1629"/>
                        <a:pt x="367" y="1635"/>
                        <a:pt x="367" y="1635"/>
                      </a:cubicBezTo>
                      <a:cubicBezTo>
                        <a:pt x="367" y="1635"/>
                        <a:pt x="369" y="1641"/>
                        <a:pt x="367" y="1644"/>
                      </a:cubicBezTo>
                      <a:cubicBezTo>
                        <a:pt x="364" y="1647"/>
                        <a:pt x="362" y="1648"/>
                        <a:pt x="366" y="1652"/>
                      </a:cubicBezTo>
                      <a:cubicBezTo>
                        <a:pt x="369" y="1655"/>
                        <a:pt x="370" y="1656"/>
                        <a:pt x="370" y="1658"/>
                      </a:cubicBezTo>
                      <a:cubicBezTo>
                        <a:pt x="370" y="1661"/>
                        <a:pt x="369" y="1664"/>
                        <a:pt x="377" y="1665"/>
                      </a:cubicBezTo>
                      <a:cubicBezTo>
                        <a:pt x="385" y="1665"/>
                        <a:pt x="383" y="1671"/>
                        <a:pt x="383" y="1671"/>
                      </a:cubicBezTo>
                      <a:cubicBezTo>
                        <a:pt x="383" y="1671"/>
                        <a:pt x="387" y="1672"/>
                        <a:pt x="391" y="1669"/>
                      </a:cubicBezTo>
                      <a:cubicBezTo>
                        <a:pt x="393" y="1664"/>
                        <a:pt x="395" y="1665"/>
                        <a:pt x="398" y="1665"/>
                      </a:cubicBezTo>
                      <a:cubicBezTo>
                        <a:pt x="402" y="1664"/>
                        <a:pt x="405" y="1664"/>
                        <a:pt x="407" y="1661"/>
                      </a:cubicBezTo>
                      <a:cubicBezTo>
                        <a:pt x="409" y="1659"/>
                        <a:pt x="412" y="1657"/>
                        <a:pt x="419" y="1658"/>
                      </a:cubicBezTo>
                      <a:cubicBezTo>
                        <a:pt x="424" y="1659"/>
                        <a:pt x="436" y="1662"/>
                        <a:pt x="453" y="1656"/>
                      </a:cubicBezTo>
                      <a:cubicBezTo>
                        <a:pt x="469" y="1649"/>
                        <a:pt x="473" y="1644"/>
                        <a:pt x="481" y="1635"/>
                      </a:cubicBezTo>
                      <a:cubicBezTo>
                        <a:pt x="487" y="1625"/>
                        <a:pt x="494" y="1622"/>
                        <a:pt x="495" y="1620"/>
                      </a:cubicBezTo>
                      <a:cubicBezTo>
                        <a:pt x="497" y="1618"/>
                        <a:pt x="499" y="1616"/>
                        <a:pt x="502" y="1614"/>
                      </a:cubicBezTo>
                      <a:cubicBezTo>
                        <a:pt x="506" y="1611"/>
                        <a:pt x="515" y="1602"/>
                        <a:pt x="519" y="1597"/>
                      </a:cubicBezTo>
                      <a:cubicBezTo>
                        <a:pt x="523" y="1593"/>
                        <a:pt x="523" y="1595"/>
                        <a:pt x="525" y="1586"/>
                      </a:cubicBezTo>
                      <a:cubicBezTo>
                        <a:pt x="526" y="1579"/>
                        <a:pt x="529" y="1565"/>
                        <a:pt x="529" y="1565"/>
                      </a:cubicBezTo>
                      <a:cubicBezTo>
                        <a:pt x="529" y="1565"/>
                        <a:pt x="528" y="1560"/>
                        <a:pt x="533" y="1556"/>
                      </a:cubicBezTo>
                      <a:cubicBezTo>
                        <a:pt x="540" y="1553"/>
                        <a:pt x="547" y="1549"/>
                        <a:pt x="550" y="1547"/>
                      </a:cubicBezTo>
                      <a:cubicBezTo>
                        <a:pt x="553" y="1545"/>
                        <a:pt x="554" y="1543"/>
                        <a:pt x="554" y="1537"/>
                      </a:cubicBezTo>
                      <a:cubicBezTo>
                        <a:pt x="554" y="1531"/>
                        <a:pt x="554" y="1517"/>
                        <a:pt x="553" y="1510"/>
                      </a:cubicBezTo>
                      <a:cubicBezTo>
                        <a:pt x="552" y="1505"/>
                        <a:pt x="553" y="1505"/>
                        <a:pt x="550" y="1502"/>
                      </a:cubicBezTo>
                      <a:cubicBezTo>
                        <a:pt x="548" y="1499"/>
                        <a:pt x="547" y="1499"/>
                        <a:pt x="552" y="1493"/>
                      </a:cubicBezTo>
                      <a:cubicBezTo>
                        <a:pt x="557" y="1488"/>
                        <a:pt x="570" y="1475"/>
                        <a:pt x="578" y="1469"/>
                      </a:cubicBezTo>
                      <a:cubicBezTo>
                        <a:pt x="587" y="1463"/>
                        <a:pt x="591" y="1461"/>
                        <a:pt x="596" y="1458"/>
                      </a:cubicBezTo>
                      <a:cubicBezTo>
                        <a:pt x="602" y="1455"/>
                        <a:pt x="606" y="1449"/>
                        <a:pt x="608" y="1446"/>
                      </a:cubicBezTo>
                      <a:cubicBezTo>
                        <a:pt x="610" y="1442"/>
                        <a:pt x="610" y="1440"/>
                        <a:pt x="611" y="1438"/>
                      </a:cubicBezTo>
                      <a:cubicBezTo>
                        <a:pt x="611" y="1436"/>
                        <a:pt x="609" y="1432"/>
                        <a:pt x="606" y="1423"/>
                      </a:cubicBezTo>
                      <a:cubicBezTo>
                        <a:pt x="605" y="1415"/>
                        <a:pt x="606" y="1412"/>
                        <a:pt x="606" y="1405"/>
                      </a:cubicBezTo>
                      <a:cubicBezTo>
                        <a:pt x="606" y="1400"/>
                        <a:pt x="607" y="1392"/>
                        <a:pt x="604" y="1389"/>
                      </a:cubicBezTo>
                      <a:cubicBezTo>
                        <a:pt x="601" y="1387"/>
                        <a:pt x="598" y="1385"/>
                        <a:pt x="597" y="1381"/>
                      </a:cubicBezTo>
                      <a:cubicBezTo>
                        <a:pt x="595" y="1378"/>
                        <a:pt x="593" y="1369"/>
                        <a:pt x="594" y="1362"/>
                      </a:cubicBezTo>
                      <a:cubicBezTo>
                        <a:pt x="595" y="1356"/>
                        <a:pt x="597" y="1355"/>
                        <a:pt x="594" y="1351"/>
                      </a:cubicBezTo>
                      <a:cubicBezTo>
                        <a:pt x="591" y="1348"/>
                        <a:pt x="590" y="1347"/>
                        <a:pt x="592" y="1339"/>
                      </a:cubicBezTo>
                      <a:cubicBezTo>
                        <a:pt x="596" y="1329"/>
                        <a:pt x="606" y="1312"/>
                        <a:pt x="608" y="1308"/>
                      </a:cubicBezTo>
                      <a:cubicBezTo>
                        <a:pt x="611" y="1305"/>
                        <a:pt x="615" y="1302"/>
                        <a:pt x="619" y="1301"/>
                      </a:cubicBezTo>
                      <a:cubicBezTo>
                        <a:pt x="621" y="1299"/>
                        <a:pt x="625" y="1297"/>
                        <a:pt x="628" y="1292"/>
                      </a:cubicBezTo>
                      <a:cubicBezTo>
                        <a:pt x="631" y="1287"/>
                        <a:pt x="643" y="1269"/>
                        <a:pt x="652" y="1264"/>
                      </a:cubicBezTo>
                      <a:cubicBezTo>
                        <a:pt x="660" y="1258"/>
                        <a:pt x="659" y="1260"/>
                        <a:pt x="667" y="1256"/>
                      </a:cubicBezTo>
                      <a:cubicBezTo>
                        <a:pt x="674" y="1252"/>
                        <a:pt x="681" y="1244"/>
                        <a:pt x="684" y="1237"/>
                      </a:cubicBezTo>
                      <a:cubicBezTo>
                        <a:pt x="688" y="1228"/>
                        <a:pt x="700" y="1209"/>
                        <a:pt x="705" y="1200"/>
                      </a:cubicBezTo>
                      <a:cubicBezTo>
                        <a:pt x="710" y="1192"/>
                        <a:pt x="712" y="1191"/>
                        <a:pt x="713" y="1184"/>
                      </a:cubicBezTo>
                      <a:cubicBezTo>
                        <a:pt x="715" y="1177"/>
                        <a:pt x="715" y="1175"/>
                        <a:pt x="715" y="1168"/>
                      </a:cubicBezTo>
                      <a:cubicBezTo>
                        <a:pt x="715" y="1163"/>
                        <a:pt x="715" y="1160"/>
                        <a:pt x="712" y="1161"/>
                      </a:cubicBezTo>
                      <a:cubicBezTo>
                        <a:pt x="708" y="1162"/>
                        <a:pt x="705" y="1164"/>
                        <a:pt x="700" y="1165"/>
                      </a:cubicBezTo>
                      <a:cubicBezTo>
                        <a:pt x="697" y="1166"/>
                        <a:pt x="695" y="1170"/>
                        <a:pt x="688" y="1168"/>
                      </a:cubicBezTo>
                      <a:cubicBezTo>
                        <a:pt x="682" y="1167"/>
                        <a:pt x="676" y="1167"/>
                        <a:pt x="674" y="1169"/>
                      </a:cubicBezTo>
                      <a:cubicBezTo>
                        <a:pt x="672" y="1172"/>
                        <a:pt x="670" y="1174"/>
                        <a:pt x="667" y="1173"/>
                      </a:cubicBezTo>
                      <a:cubicBezTo>
                        <a:pt x="665" y="1172"/>
                        <a:pt x="663" y="1170"/>
                        <a:pt x="660" y="1171"/>
                      </a:cubicBezTo>
                      <a:cubicBezTo>
                        <a:pt x="656" y="1172"/>
                        <a:pt x="656" y="1176"/>
                        <a:pt x="651" y="1176"/>
                      </a:cubicBezTo>
                      <a:cubicBezTo>
                        <a:pt x="645" y="1176"/>
                        <a:pt x="642" y="1173"/>
                        <a:pt x="641" y="1172"/>
                      </a:cubicBezTo>
                      <a:cubicBezTo>
                        <a:pt x="640" y="1170"/>
                        <a:pt x="635" y="1158"/>
                        <a:pt x="631" y="1151"/>
                      </a:cubicBezTo>
                      <a:cubicBezTo>
                        <a:pt x="627" y="1145"/>
                        <a:pt x="623" y="1142"/>
                        <a:pt x="616" y="1136"/>
                      </a:cubicBezTo>
                      <a:cubicBezTo>
                        <a:pt x="608" y="1130"/>
                        <a:pt x="599" y="1127"/>
                        <a:pt x="596" y="1119"/>
                      </a:cubicBezTo>
                      <a:cubicBezTo>
                        <a:pt x="593" y="1110"/>
                        <a:pt x="593" y="1104"/>
                        <a:pt x="588" y="1096"/>
                      </a:cubicBezTo>
                      <a:cubicBezTo>
                        <a:pt x="582" y="1090"/>
                        <a:pt x="572" y="1086"/>
                        <a:pt x="570" y="1079"/>
                      </a:cubicBezTo>
                      <a:cubicBezTo>
                        <a:pt x="569" y="1072"/>
                        <a:pt x="566" y="1056"/>
                        <a:pt x="566" y="1052"/>
                      </a:cubicBezTo>
                      <a:cubicBezTo>
                        <a:pt x="566" y="1048"/>
                        <a:pt x="568" y="1047"/>
                        <a:pt x="562" y="1044"/>
                      </a:cubicBezTo>
                      <a:cubicBezTo>
                        <a:pt x="558" y="1041"/>
                        <a:pt x="557" y="1041"/>
                        <a:pt x="554" y="1036"/>
                      </a:cubicBezTo>
                      <a:cubicBezTo>
                        <a:pt x="550" y="1032"/>
                        <a:pt x="550" y="1032"/>
                        <a:pt x="553" y="1031"/>
                      </a:cubicBezTo>
                      <a:cubicBezTo>
                        <a:pt x="557" y="1030"/>
                        <a:pt x="558" y="1031"/>
                        <a:pt x="553" y="1025"/>
                      </a:cubicBezTo>
                      <a:cubicBezTo>
                        <a:pt x="549" y="1019"/>
                        <a:pt x="541" y="1003"/>
                        <a:pt x="538" y="999"/>
                      </a:cubicBezTo>
                      <a:cubicBezTo>
                        <a:pt x="535" y="993"/>
                        <a:pt x="529" y="991"/>
                        <a:pt x="530" y="988"/>
                      </a:cubicBezTo>
                      <a:cubicBezTo>
                        <a:pt x="532" y="986"/>
                        <a:pt x="532" y="985"/>
                        <a:pt x="530" y="981"/>
                      </a:cubicBezTo>
                      <a:cubicBezTo>
                        <a:pt x="529" y="978"/>
                        <a:pt x="527" y="971"/>
                        <a:pt x="533" y="977"/>
                      </a:cubicBezTo>
                      <a:cubicBezTo>
                        <a:pt x="540" y="983"/>
                        <a:pt x="538" y="985"/>
                        <a:pt x="542" y="984"/>
                      </a:cubicBezTo>
                      <a:cubicBezTo>
                        <a:pt x="546" y="983"/>
                        <a:pt x="549" y="984"/>
                        <a:pt x="554" y="990"/>
                      </a:cubicBezTo>
                      <a:cubicBezTo>
                        <a:pt x="558" y="997"/>
                        <a:pt x="558" y="1002"/>
                        <a:pt x="562" y="1005"/>
                      </a:cubicBezTo>
                      <a:cubicBezTo>
                        <a:pt x="567" y="1010"/>
                        <a:pt x="568" y="1010"/>
                        <a:pt x="570" y="1014"/>
                      </a:cubicBezTo>
                      <a:cubicBezTo>
                        <a:pt x="572" y="1017"/>
                        <a:pt x="572" y="1017"/>
                        <a:pt x="570" y="1019"/>
                      </a:cubicBezTo>
                      <a:cubicBezTo>
                        <a:pt x="567" y="1021"/>
                        <a:pt x="567" y="1022"/>
                        <a:pt x="574" y="1026"/>
                      </a:cubicBezTo>
                      <a:cubicBezTo>
                        <a:pt x="580" y="1030"/>
                        <a:pt x="582" y="1032"/>
                        <a:pt x="586" y="1039"/>
                      </a:cubicBezTo>
                      <a:cubicBezTo>
                        <a:pt x="590" y="1047"/>
                        <a:pt x="592" y="1048"/>
                        <a:pt x="590" y="1052"/>
                      </a:cubicBezTo>
                      <a:cubicBezTo>
                        <a:pt x="589" y="1057"/>
                        <a:pt x="590" y="1063"/>
                        <a:pt x="596" y="1069"/>
                      </a:cubicBezTo>
                      <a:cubicBezTo>
                        <a:pt x="602" y="1075"/>
                        <a:pt x="603" y="1075"/>
                        <a:pt x="608" y="1081"/>
                      </a:cubicBezTo>
                      <a:cubicBezTo>
                        <a:pt x="614" y="1087"/>
                        <a:pt x="621" y="1100"/>
                        <a:pt x="625" y="1105"/>
                      </a:cubicBezTo>
                      <a:cubicBezTo>
                        <a:pt x="628" y="1108"/>
                        <a:pt x="631" y="1119"/>
                        <a:pt x="631" y="1123"/>
                      </a:cubicBezTo>
                      <a:cubicBezTo>
                        <a:pt x="631" y="1129"/>
                        <a:pt x="633" y="1136"/>
                        <a:pt x="633" y="1139"/>
                      </a:cubicBezTo>
                      <a:cubicBezTo>
                        <a:pt x="634" y="1143"/>
                        <a:pt x="634" y="1151"/>
                        <a:pt x="641" y="1150"/>
                      </a:cubicBezTo>
                      <a:cubicBezTo>
                        <a:pt x="650" y="1148"/>
                        <a:pt x="654" y="1144"/>
                        <a:pt x="664" y="1144"/>
                      </a:cubicBezTo>
                      <a:cubicBezTo>
                        <a:pt x="674" y="1144"/>
                        <a:pt x="677" y="1144"/>
                        <a:pt x="687" y="1138"/>
                      </a:cubicBezTo>
                      <a:cubicBezTo>
                        <a:pt x="697" y="1133"/>
                        <a:pt x="697" y="1132"/>
                        <a:pt x="707" y="1129"/>
                      </a:cubicBezTo>
                      <a:cubicBezTo>
                        <a:pt x="716" y="1127"/>
                        <a:pt x="725" y="1126"/>
                        <a:pt x="728" y="1120"/>
                      </a:cubicBezTo>
                      <a:cubicBezTo>
                        <a:pt x="730" y="1112"/>
                        <a:pt x="733" y="1106"/>
                        <a:pt x="742" y="1105"/>
                      </a:cubicBezTo>
                      <a:cubicBezTo>
                        <a:pt x="751" y="1104"/>
                        <a:pt x="756" y="1106"/>
                        <a:pt x="760" y="1103"/>
                      </a:cubicBezTo>
                      <a:cubicBezTo>
                        <a:pt x="764" y="1100"/>
                        <a:pt x="767" y="1093"/>
                        <a:pt x="770" y="1091"/>
                      </a:cubicBezTo>
                      <a:cubicBezTo>
                        <a:pt x="773" y="1089"/>
                        <a:pt x="779" y="1084"/>
                        <a:pt x="782" y="1083"/>
                      </a:cubicBezTo>
                      <a:cubicBezTo>
                        <a:pt x="786" y="1082"/>
                        <a:pt x="786" y="1082"/>
                        <a:pt x="786" y="1077"/>
                      </a:cubicBezTo>
                      <a:cubicBezTo>
                        <a:pt x="787" y="1073"/>
                        <a:pt x="786" y="1073"/>
                        <a:pt x="785" y="1071"/>
                      </a:cubicBezTo>
                      <a:cubicBezTo>
                        <a:pt x="783" y="1068"/>
                        <a:pt x="784" y="1067"/>
                        <a:pt x="789" y="1065"/>
                      </a:cubicBezTo>
                      <a:cubicBezTo>
                        <a:pt x="793" y="1063"/>
                        <a:pt x="796" y="1063"/>
                        <a:pt x="799" y="1058"/>
                      </a:cubicBezTo>
                      <a:cubicBezTo>
                        <a:pt x="802" y="1052"/>
                        <a:pt x="804" y="1045"/>
                        <a:pt x="801" y="1042"/>
                      </a:cubicBezTo>
                      <a:cubicBezTo>
                        <a:pt x="797" y="1038"/>
                        <a:pt x="796" y="1038"/>
                        <a:pt x="794" y="1034"/>
                      </a:cubicBezTo>
                      <a:cubicBezTo>
                        <a:pt x="793" y="1032"/>
                        <a:pt x="789" y="1032"/>
                        <a:pt x="784" y="1031"/>
                      </a:cubicBezTo>
                      <a:cubicBezTo>
                        <a:pt x="777" y="1031"/>
                        <a:pt x="775" y="1029"/>
                        <a:pt x="774" y="1025"/>
                      </a:cubicBezTo>
                      <a:cubicBezTo>
                        <a:pt x="773" y="1020"/>
                        <a:pt x="771" y="1016"/>
                        <a:pt x="770" y="1013"/>
                      </a:cubicBezTo>
                      <a:cubicBezTo>
                        <a:pt x="770" y="1009"/>
                        <a:pt x="770" y="1004"/>
                        <a:pt x="765" y="1009"/>
                      </a:cubicBezTo>
                      <a:cubicBezTo>
                        <a:pt x="761" y="1014"/>
                        <a:pt x="756" y="1020"/>
                        <a:pt x="754" y="1021"/>
                      </a:cubicBezTo>
                      <a:cubicBezTo>
                        <a:pt x="752" y="1022"/>
                        <a:pt x="749" y="1027"/>
                        <a:pt x="743" y="1027"/>
                      </a:cubicBezTo>
                      <a:cubicBezTo>
                        <a:pt x="737" y="1028"/>
                        <a:pt x="730" y="1030"/>
                        <a:pt x="725" y="1027"/>
                      </a:cubicBezTo>
                      <a:cubicBezTo>
                        <a:pt x="720" y="1025"/>
                        <a:pt x="714" y="1025"/>
                        <a:pt x="719" y="1021"/>
                      </a:cubicBezTo>
                      <a:cubicBezTo>
                        <a:pt x="724" y="1017"/>
                        <a:pt x="726" y="1016"/>
                        <a:pt x="725" y="1015"/>
                      </a:cubicBezTo>
                      <a:cubicBezTo>
                        <a:pt x="723" y="1014"/>
                        <a:pt x="721" y="1009"/>
                        <a:pt x="716" y="1006"/>
                      </a:cubicBezTo>
                      <a:cubicBezTo>
                        <a:pt x="712" y="1003"/>
                        <a:pt x="709" y="1007"/>
                        <a:pt x="708" y="1002"/>
                      </a:cubicBezTo>
                      <a:cubicBezTo>
                        <a:pt x="706" y="998"/>
                        <a:pt x="707" y="993"/>
                        <a:pt x="703" y="989"/>
                      </a:cubicBezTo>
                      <a:cubicBezTo>
                        <a:pt x="699" y="987"/>
                        <a:pt x="693" y="983"/>
                        <a:pt x="689" y="981"/>
                      </a:cubicBezTo>
                      <a:cubicBezTo>
                        <a:pt x="686" y="978"/>
                        <a:pt x="685" y="975"/>
                        <a:pt x="684" y="972"/>
                      </a:cubicBezTo>
                      <a:cubicBezTo>
                        <a:pt x="682" y="968"/>
                        <a:pt x="682" y="964"/>
                        <a:pt x="682" y="964"/>
                      </a:cubicBezTo>
                      <a:cubicBezTo>
                        <a:pt x="682" y="964"/>
                        <a:pt x="687" y="960"/>
                        <a:pt x="692" y="959"/>
                      </a:cubicBezTo>
                      <a:cubicBezTo>
                        <a:pt x="697" y="958"/>
                        <a:pt x="705" y="964"/>
                        <a:pt x="713" y="971"/>
                      </a:cubicBezTo>
                      <a:cubicBezTo>
                        <a:pt x="721" y="977"/>
                        <a:pt x="725" y="982"/>
                        <a:pt x="732" y="989"/>
                      </a:cubicBezTo>
                      <a:cubicBezTo>
                        <a:pt x="740" y="996"/>
                        <a:pt x="740" y="999"/>
                        <a:pt x="746" y="1000"/>
                      </a:cubicBezTo>
                      <a:cubicBezTo>
                        <a:pt x="753" y="1001"/>
                        <a:pt x="758" y="1002"/>
                        <a:pt x="762" y="999"/>
                      </a:cubicBezTo>
                      <a:cubicBezTo>
                        <a:pt x="766" y="996"/>
                        <a:pt x="765" y="990"/>
                        <a:pt x="769" y="993"/>
                      </a:cubicBezTo>
                      <a:cubicBezTo>
                        <a:pt x="774" y="995"/>
                        <a:pt x="774" y="1001"/>
                        <a:pt x="775" y="1002"/>
                      </a:cubicBezTo>
                      <a:cubicBezTo>
                        <a:pt x="776" y="1004"/>
                        <a:pt x="774" y="1009"/>
                        <a:pt x="785" y="1010"/>
                      </a:cubicBezTo>
                      <a:cubicBezTo>
                        <a:pt x="795" y="1010"/>
                        <a:pt x="807" y="1012"/>
                        <a:pt x="816" y="1014"/>
                      </a:cubicBezTo>
                      <a:cubicBezTo>
                        <a:pt x="823" y="1015"/>
                        <a:pt x="826" y="1015"/>
                        <a:pt x="835" y="1015"/>
                      </a:cubicBezTo>
                      <a:cubicBezTo>
                        <a:pt x="846" y="1015"/>
                        <a:pt x="853" y="1016"/>
                        <a:pt x="861" y="1015"/>
                      </a:cubicBezTo>
                      <a:cubicBezTo>
                        <a:pt x="867" y="1014"/>
                        <a:pt x="874" y="1012"/>
                        <a:pt x="877" y="1016"/>
                      </a:cubicBezTo>
                      <a:cubicBezTo>
                        <a:pt x="880" y="1018"/>
                        <a:pt x="883" y="1027"/>
                        <a:pt x="883" y="1027"/>
                      </a:cubicBezTo>
                      <a:cubicBezTo>
                        <a:pt x="883" y="1027"/>
                        <a:pt x="884" y="1032"/>
                        <a:pt x="888" y="1032"/>
                      </a:cubicBezTo>
                      <a:cubicBezTo>
                        <a:pt x="892" y="1031"/>
                        <a:pt x="895" y="1028"/>
                        <a:pt x="896" y="1029"/>
                      </a:cubicBezTo>
                      <a:cubicBezTo>
                        <a:pt x="898" y="1030"/>
                        <a:pt x="899" y="1032"/>
                        <a:pt x="899" y="1036"/>
                      </a:cubicBezTo>
                      <a:cubicBezTo>
                        <a:pt x="899" y="1041"/>
                        <a:pt x="899" y="1041"/>
                        <a:pt x="904" y="1042"/>
                      </a:cubicBezTo>
                      <a:cubicBezTo>
                        <a:pt x="909" y="1042"/>
                        <a:pt x="912" y="1042"/>
                        <a:pt x="913" y="1044"/>
                      </a:cubicBezTo>
                      <a:cubicBezTo>
                        <a:pt x="913" y="1046"/>
                        <a:pt x="915" y="1047"/>
                        <a:pt x="911" y="1047"/>
                      </a:cubicBezTo>
                      <a:cubicBezTo>
                        <a:pt x="906" y="1047"/>
                        <a:pt x="895" y="1040"/>
                        <a:pt x="906" y="1053"/>
                      </a:cubicBezTo>
                      <a:cubicBezTo>
                        <a:pt x="917" y="1066"/>
                        <a:pt x="919" y="1068"/>
                        <a:pt x="924" y="1067"/>
                      </a:cubicBezTo>
                      <a:cubicBezTo>
                        <a:pt x="928" y="1067"/>
                        <a:pt x="931" y="1066"/>
                        <a:pt x="932" y="1060"/>
                      </a:cubicBezTo>
                      <a:cubicBezTo>
                        <a:pt x="932" y="1052"/>
                        <a:pt x="932" y="1051"/>
                        <a:pt x="934" y="1051"/>
                      </a:cubicBezTo>
                      <a:cubicBezTo>
                        <a:pt x="936" y="1050"/>
                        <a:pt x="939" y="1050"/>
                        <a:pt x="939" y="1054"/>
                      </a:cubicBezTo>
                      <a:cubicBezTo>
                        <a:pt x="939" y="1059"/>
                        <a:pt x="939" y="1073"/>
                        <a:pt x="940" y="1077"/>
                      </a:cubicBezTo>
                      <a:cubicBezTo>
                        <a:pt x="941" y="1083"/>
                        <a:pt x="944" y="1100"/>
                        <a:pt x="948" y="1112"/>
                      </a:cubicBezTo>
                      <a:cubicBezTo>
                        <a:pt x="953" y="1123"/>
                        <a:pt x="953" y="1132"/>
                        <a:pt x="955" y="1133"/>
                      </a:cubicBezTo>
                      <a:cubicBezTo>
                        <a:pt x="957" y="1135"/>
                        <a:pt x="960" y="1140"/>
                        <a:pt x="961" y="1145"/>
                      </a:cubicBezTo>
                      <a:cubicBezTo>
                        <a:pt x="961" y="1149"/>
                        <a:pt x="961" y="1154"/>
                        <a:pt x="965" y="1159"/>
                      </a:cubicBezTo>
                      <a:cubicBezTo>
                        <a:pt x="969" y="1164"/>
                        <a:pt x="977" y="1181"/>
                        <a:pt x="979" y="1187"/>
                      </a:cubicBezTo>
                      <a:cubicBezTo>
                        <a:pt x="981" y="1192"/>
                        <a:pt x="988" y="1196"/>
                        <a:pt x="988" y="1198"/>
                      </a:cubicBezTo>
                      <a:cubicBezTo>
                        <a:pt x="988" y="1200"/>
                        <a:pt x="992" y="1202"/>
                        <a:pt x="995" y="1197"/>
                      </a:cubicBezTo>
                      <a:cubicBezTo>
                        <a:pt x="998" y="1193"/>
                        <a:pt x="1000" y="1190"/>
                        <a:pt x="1003" y="1189"/>
                      </a:cubicBezTo>
                      <a:cubicBezTo>
                        <a:pt x="1005" y="1189"/>
                        <a:pt x="1007" y="1186"/>
                        <a:pt x="1010" y="1182"/>
                      </a:cubicBezTo>
                      <a:cubicBezTo>
                        <a:pt x="1014" y="1179"/>
                        <a:pt x="1017" y="1175"/>
                        <a:pt x="1018" y="1172"/>
                      </a:cubicBezTo>
                      <a:cubicBezTo>
                        <a:pt x="1018" y="1170"/>
                        <a:pt x="1019" y="1170"/>
                        <a:pt x="1016" y="1166"/>
                      </a:cubicBezTo>
                      <a:cubicBezTo>
                        <a:pt x="1013" y="1161"/>
                        <a:pt x="1011" y="1158"/>
                        <a:pt x="1015" y="1156"/>
                      </a:cubicBezTo>
                      <a:cubicBezTo>
                        <a:pt x="1018" y="1154"/>
                        <a:pt x="1023" y="1152"/>
                        <a:pt x="1021" y="1144"/>
                      </a:cubicBezTo>
                      <a:cubicBezTo>
                        <a:pt x="1020" y="1135"/>
                        <a:pt x="1022" y="1127"/>
                        <a:pt x="1021" y="1125"/>
                      </a:cubicBezTo>
                      <a:cubicBezTo>
                        <a:pt x="1021" y="1124"/>
                        <a:pt x="1024" y="1122"/>
                        <a:pt x="1028" y="1120"/>
                      </a:cubicBezTo>
                      <a:cubicBezTo>
                        <a:pt x="1033" y="1116"/>
                        <a:pt x="1033" y="1114"/>
                        <a:pt x="1039" y="1108"/>
                      </a:cubicBezTo>
                      <a:cubicBezTo>
                        <a:pt x="1044" y="1103"/>
                        <a:pt x="1063" y="1090"/>
                        <a:pt x="1068" y="1084"/>
                      </a:cubicBezTo>
                      <a:cubicBezTo>
                        <a:pt x="1074" y="1078"/>
                        <a:pt x="1079" y="1076"/>
                        <a:pt x="1082" y="1076"/>
                      </a:cubicBezTo>
                      <a:cubicBezTo>
                        <a:pt x="1085" y="1076"/>
                        <a:pt x="1090" y="1078"/>
                        <a:pt x="1090" y="1074"/>
                      </a:cubicBezTo>
                      <a:cubicBezTo>
                        <a:pt x="1089" y="1068"/>
                        <a:pt x="1091" y="1058"/>
                        <a:pt x="1091" y="1058"/>
                      </a:cubicBezTo>
                      <a:cubicBezTo>
                        <a:pt x="1091" y="1058"/>
                        <a:pt x="1094" y="1055"/>
                        <a:pt x="1097" y="1055"/>
                      </a:cubicBezTo>
                      <a:cubicBezTo>
                        <a:pt x="1101" y="1055"/>
                        <a:pt x="1103" y="1055"/>
                        <a:pt x="1106" y="1054"/>
                      </a:cubicBezTo>
                      <a:cubicBezTo>
                        <a:pt x="1108" y="1054"/>
                        <a:pt x="1110" y="1056"/>
                        <a:pt x="1110" y="1058"/>
                      </a:cubicBezTo>
                      <a:cubicBezTo>
                        <a:pt x="1110" y="1059"/>
                        <a:pt x="1111" y="1058"/>
                        <a:pt x="1116" y="1054"/>
                      </a:cubicBezTo>
                      <a:cubicBezTo>
                        <a:pt x="1121" y="1051"/>
                        <a:pt x="1124" y="1050"/>
                        <a:pt x="1125" y="1051"/>
                      </a:cubicBezTo>
                      <a:cubicBezTo>
                        <a:pt x="1126" y="1052"/>
                        <a:pt x="1130" y="1051"/>
                        <a:pt x="1130" y="1048"/>
                      </a:cubicBezTo>
                      <a:cubicBezTo>
                        <a:pt x="1131" y="1047"/>
                        <a:pt x="1133" y="1045"/>
                        <a:pt x="1133" y="1045"/>
                      </a:cubicBezTo>
                      <a:cubicBezTo>
                        <a:pt x="1140" y="1045"/>
                        <a:pt x="1140" y="1045"/>
                        <a:pt x="1140" y="1045"/>
                      </a:cubicBezTo>
                      <a:cubicBezTo>
                        <a:pt x="1140" y="1045"/>
                        <a:pt x="1141" y="1043"/>
                        <a:pt x="1141" y="1047"/>
                      </a:cubicBezTo>
                      <a:cubicBezTo>
                        <a:pt x="1141" y="1052"/>
                        <a:pt x="1143" y="1062"/>
                        <a:pt x="1143" y="1062"/>
                      </a:cubicBezTo>
                      <a:cubicBezTo>
                        <a:pt x="1143" y="1062"/>
                        <a:pt x="1143" y="1066"/>
                        <a:pt x="1149" y="1071"/>
                      </a:cubicBezTo>
                      <a:cubicBezTo>
                        <a:pt x="1155" y="1076"/>
                        <a:pt x="1164" y="1086"/>
                        <a:pt x="1167" y="1090"/>
                      </a:cubicBezTo>
                      <a:cubicBezTo>
                        <a:pt x="1170" y="1093"/>
                        <a:pt x="1171" y="1096"/>
                        <a:pt x="1169" y="1102"/>
                      </a:cubicBezTo>
                      <a:cubicBezTo>
                        <a:pt x="1168" y="1107"/>
                        <a:pt x="1165" y="1113"/>
                        <a:pt x="1165" y="1113"/>
                      </a:cubicBezTo>
                      <a:cubicBezTo>
                        <a:pt x="1165" y="1113"/>
                        <a:pt x="1162" y="1116"/>
                        <a:pt x="1168" y="1118"/>
                      </a:cubicBezTo>
                      <a:cubicBezTo>
                        <a:pt x="1173" y="1120"/>
                        <a:pt x="1179" y="1120"/>
                        <a:pt x="1179" y="1120"/>
                      </a:cubicBezTo>
                      <a:cubicBezTo>
                        <a:pt x="1179" y="1120"/>
                        <a:pt x="1186" y="1116"/>
                        <a:pt x="1189" y="1112"/>
                      </a:cubicBezTo>
                      <a:cubicBezTo>
                        <a:pt x="1193" y="1109"/>
                        <a:pt x="1197" y="1110"/>
                        <a:pt x="1197" y="1110"/>
                      </a:cubicBezTo>
                      <a:cubicBezTo>
                        <a:pt x="1197" y="1110"/>
                        <a:pt x="1200" y="1114"/>
                        <a:pt x="1201" y="1117"/>
                      </a:cubicBezTo>
                      <a:cubicBezTo>
                        <a:pt x="1201" y="1121"/>
                        <a:pt x="1201" y="1131"/>
                        <a:pt x="1205" y="1137"/>
                      </a:cubicBezTo>
                      <a:cubicBezTo>
                        <a:pt x="1209" y="1144"/>
                        <a:pt x="1212" y="1155"/>
                        <a:pt x="1211" y="1156"/>
                      </a:cubicBezTo>
                      <a:cubicBezTo>
                        <a:pt x="1211" y="1157"/>
                        <a:pt x="1208" y="1170"/>
                        <a:pt x="1207" y="1175"/>
                      </a:cubicBezTo>
                      <a:cubicBezTo>
                        <a:pt x="1205" y="1180"/>
                        <a:pt x="1204" y="1182"/>
                        <a:pt x="1204" y="1182"/>
                      </a:cubicBezTo>
                      <a:cubicBezTo>
                        <a:pt x="1204" y="1182"/>
                        <a:pt x="1201" y="1185"/>
                        <a:pt x="1204" y="1189"/>
                      </a:cubicBezTo>
                      <a:cubicBezTo>
                        <a:pt x="1207" y="1194"/>
                        <a:pt x="1207" y="1197"/>
                        <a:pt x="1207" y="1197"/>
                      </a:cubicBezTo>
                      <a:cubicBezTo>
                        <a:pt x="1207" y="1197"/>
                        <a:pt x="1208" y="1201"/>
                        <a:pt x="1214" y="1205"/>
                      </a:cubicBezTo>
                      <a:cubicBezTo>
                        <a:pt x="1219" y="1209"/>
                        <a:pt x="1224" y="1215"/>
                        <a:pt x="1225" y="1218"/>
                      </a:cubicBezTo>
                      <a:cubicBezTo>
                        <a:pt x="1226" y="1222"/>
                        <a:pt x="1229" y="1227"/>
                        <a:pt x="1231" y="1234"/>
                      </a:cubicBezTo>
                      <a:cubicBezTo>
                        <a:pt x="1232" y="1240"/>
                        <a:pt x="1232" y="1247"/>
                        <a:pt x="1233" y="1250"/>
                      </a:cubicBezTo>
                      <a:cubicBezTo>
                        <a:pt x="1235" y="1252"/>
                        <a:pt x="1237" y="1256"/>
                        <a:pt x="1246" y="1261"/>
                      </a:cubicBezTo>
                      <a:cubicBezTo>
                        <a:pt x="1253" y="1266"/>
                        <a:pt x="1262" y="1270"/>
                        <a:pt x="1263" y="1270"/>
                      </a:cubicBezTo>
                      <a:cubicBezTo>
                        <a:pt x="1265" y="1270"/>
                        <a:pt x="1267" y="1271"/>
                        <a:pt x="1269" y="1270"/>
                      </a:cubicBezTo>
                      <a:cubicBezTo>
                        <a:pt x="1271" y="1269"/>
                        <a:pt x="1271" y="1267"/>
                        <a:pt x="1269" y="1263"/>
                      </a:cubicBezTo>
                      <a:cubicBezTo>
                        <a:pt x="1266" y="1259"/>
                        <a:pt x="1263" y="1253"/>
                        <a:pt x="1263" y="1247"/>
                      </a:cubicBezTo>
                      <a:cubicBezTo>
                        <a:pt x="1263" y="1241"/>
                        <a:pt x="1264" y="1239"/>
                        <a:pt x="1262" y="1235"/>
                      </a:cubicBezTo>
                      <a:cubicBezTo>
                        <a:pt x="1258" y="1232"/>
                        <a:pt x="1248" y="1224"/>
                        <a:pt x="1243" y="1219"/>
                      </a:cubicBezTo>
                      <a:cubicBezTo>
                        <a:pt x="1237" y="1213"/>
                        <a:pt x="1230" y="1208"/>
                        <a:pt x="1228" y="1203"/>
                      </a:cubicBezTo>
                      <a:cubicBezTo>
                        <a:pt x="1226" y="1197"/>
                        <a:pt x="1224" y="1193"/>
                        <a:pt x="1224" y="1193"/>
                      </a:cubicBezTo>
                      <a:cubicBezTo>
                        <a:pt x="1224" y="1193"/>
                        <a:pt x="1224" y="1190"/>
                        <a:pt x="1220" y="1189"/>
                      </a:cubicBezTo>
                      <a:cubicBezTo>
                        <a:pt x="1217" y="1189"/>
                        <a:pt x="1217" y="1188"/>
                        <a:pt x="1217" y="1184"/>
                      </a:cubicBezTo>
                      <a:cubicBezTo>
                        <a:pt x="1217" y="1180"/>
                        <a:pt x="1223" y="1172"/>
                        <a:pt x="1225" y="1165"/>
                      </a:cubicBezTo>
                      <a:cubicBezTo>
                        <a:pt x="1227" y="1157"/>
                        <a:pt x="1228" y="1148"/>
                        <a:pt x="1228" y="1148"/>
                      </a:cubicBezTo>
                      <a:cubicBezTo>
                        <a:pt x="1228" y="1148"/>
                        <a:pt x="1229" y="1143"/>
                        <a:pt x="1232" y="1146"/>
                      </a:cubicBezTo>
                      <a:cubicBezTo>
                        <a:pt x="1236" y="1148"/>
                        <a:pt x="1237" y="1151"/>
                        <a:pt x="1242" y="1152"/>
                      </a:cubicBezTo>
                      <a:cubicBezTo>
                        <a:pt x="1246" y="1152"/>
                        <a:pt x="1246" y="1155"/>
                        <a:pt x="1246" y="1157"/>
                      </a:cubicBezTo>
                      <a:cubicBezTo>
                        <a:pt x="1246" y="1160"/>
                        <a:pt x="1246" y="1160"/>
                        <a:pt x="1250" y="1161"/>
                      </a:cubicBezTo>
                      <a:cubicBezTo>
                        <a:pt x="1255" y="1161"/>
                        <a:pt x="1259" y="1165"/>
                        <a:pt x="1259" y="1168"/>
                      </a:cubicBezTo>
                      <a:cubicBezTo>
                        <a:pt x="1259" y="1172"/>
                        <a:pt x="1258" y="1173"/>
                        <a:pt x="1263" y="1173"/>
                      </a:cubicBezTo>
                      <a:cubicBezTo>
                        <a:pt x="1269" y="1172"/>
                        <a:pt x="1270" y="1174"/>
                        <a:pt x="1272" y="1176"/>
                      </a:cubicBezTo>
                      <a:cubicBezTo>
                        <a:pt x="1273" y="1177"/>
                        <a:pt x="1276" y="1183"/>
                        <a:pt x="1278" y="1184"/>
                      </a:cubicBezTo>
                      <a:cubicBezTo>
                        <a:pt x="1279" y="1186"/>
                        <a:pt x="1278" y="1189"/>
                        <a:pt x="1277" y="1193"/>
                      </a:cubicBezTo>
                      <a:cubicBezTo>
                        <a:pt x="1276" y="1195"/>
                        <a:pt x="1274" y="1201"/>
                        <a:pt x="1280" y="1195"/>
                      </a:cubicBezTo>
                      <a:cubicBezTo>
                        <a:pt x="1286" y="1188"/>
                        <a:pt x="1291" y="1188"/>
                        <a:pt x="1291" y="1188"/>
                      </a:cubicBezTo>
                      <a:cubicBezTo>
                        <a:pt x="1291" y="1188"/>
                        <a:pt x="1294" y="1188"/>
                        <a:pt x="1295" y="1184"/>
                      </a:cubicBezTo>
                      <a:cubicBezTo>
                        <a:pt x="1295" y="1180"/>
                        <a:pt x="1294" y="1178"/>
                        <a:pt x="1298" y="1177"/>
                      </a:cubicBezTo>
                      <a:cubicBezTo>
                        <a:pt x="1302" y="1177"/>
                        <a:pt x="1306" y="1177"/>
                        <a:pt x="1308" y="1175"/>
                      </a:cubicBezTo>
                      <a:cubicBezTo>
                        <a:pt x="1311" y="1172"/>
                        <a:pt x="1319" y="1169"/>
                        <a:pt x="1322" y="1163"/>
                      </a:cubicBezTo>
                      <a:cubicBezTo>
                        <a:pt x="1324" y="1156"/>
                        <a:pt x="1324" y="1149"/>
                        <a:pt x="1324" y="1144"/>
                      </a:cubicBezTo>
                      <a:cubicBezTo>
                        <a:pt x="1324" y="1140"/>
                        <a:pt x="1317" y="1125"/>
                        <a:pt x="1316" y="1122"/>
                      </a:cubicBezTo>
                      <a:cubicBezTo>
                        <a:pt x="1314" y="1120"/>
                        <a:pt x="1310" y="1116"/>
                        <a:pt x="1304" y="1110"/>
                      </a:cubicBezTo>
                      <a:cubicBezTo>
                        <a:pt x="1298" y="1105"/>
                        <a:pt x="1298" y="1100"/>
                        <a:pt x="1294" y="1095"/>
                      </a:cubicBezTo>
                      <a:cubicBezTo>
                        <a:pt x="1291" y="1090"/>
                        <a:pt x="1286" y="1090"/>
                        <a:pt x="1286" y="1084"/>
                      </a:cubicBezTo>
                      <a:cubicBezTo>
                        <a:pt x="1287" y="1078"/>
                        <a:pt x="1288" y="1075"/>
                        <a:pt x="1294" y="1069"/>
                      </a:cubicBezTo>
                      <a:cubicBezTo>
                        <a:pt x="1301" y="1063"/>
                        <a:pt x="1310" y="1057"/>
                        <a:pt x="1313" y="1057"/>
                      </a:cubicBezTo>
                      <a:cubicBezTo>
                        <a:pt x="1316" y="1057"/>
                        <a:pt x="1313" y="1062"/>
                        <a:pt x="1318" y="1061"/>
                      </a:cubicBezTo>
                      <a:cubicBezTo>
                        <a:pt x="1322" y="1060"/>
                        <a:pt x="1322" y="1059"/>
                        <a:pt x="1323" y="1059"/>
                      </a:cubicBezTo>
                      <a:cubicBezTo>
                        <a:pt x="1324" y="1059"/>
                        <a:pt x="1327" y="1059"/>
                        <a:pt x="1327" y="1062"/>
                      </a:cubicBezTo>
                      <a:cubicBezTo>
                        <a:pt x="1327" y="1064"/>
                        <a:pt x="1327" y="1066"/>
                        <a:pt x="1331" y="1066"/>
                      </a:cubicBezTo>
                      <a:cubicBezTo>
                        <a:pt x="1335" y="1066"/>
                        <a:pt x="1335" y="1062"/>
                        <a:pt x="1337" y="1062"/>
                      </a:cubicBezTo>
                      <a:cubicBezTo>
                        <a:pt x="1339" y="1060"/>
                        <a:pt x="1348" y="1059"/>
                        <a:pt x="1354" y="1059"/>
                      </a:cubicBezTo>
                      <a:cubicBezTo>
                        <a:pt x="1358" y="1058"/>
                        <a:pt x="1367" y="1056"/>
                        <a:pt x="1368" y="1053"/>
                      </a:cubicBezTo>
                      <a:cubicBezTo>
                        <a:pt x="1368" y="1050"/>
                        <a:pt x="1369" y="1047"/>
                        <a:pt x="1369" y="1047"/>
                      </a:cubicBezTo>
                      <a:cubicBezTo>
                        <a:pt x="1369" y="1047"/>
                        <a:pt x="1371" y="1048"/>
                        <a:pt x="1373" y="1049"/>
                      </a:cubicBezTo>
                      <a:cubicBezTo>
                        <a:pt x="1375" y="1049"/>
                        <a:pt x="1378" y="1049"/>
                        <a:pt x="1379" y="1046"/>
                      </a:cubicBezTo>
                      <a:cubicBezTo>
                        <a:pt x="1380" y="1042"/>
                        <a:pt x="1382" y="1042"/>
                        <a:pt x="1384" y="1043"/>
                      </a:cubicBezTo>
                      <a:cubicBezTo>
                        <a:pt x="1386" y="1044"/>
                        <a:pt x="1388" y="1047"/>
                        <a:pt x="1391" y="1044"/>
                      </a:cubicBezTo>
                      <a:cubicBezTo>
                        <a:pt x="1394" y="1041"/>
                        <a:pt x="1394" y="1041"/>
                        <a:pt x="1399" y="1038"/>
                      </a:cubicBezTo>
                      <a:cubicBezTo>
                        <a:pt x="1403" y="1036"/>
                        <a:pt x="1413" y="1028"/>
                        <a:pt x="1415" y="1025"/>
                      </a:cubicBezTo>
                      <a:cubicBezTo>
                        <a:pt x="1416" y="1022"/>
                        <a:pt x="1416" y="1022"/>
                        <a:pt x="1418" y="1022"/>
                      </a:cubicBezTo>
                      <a:cubicBezTo>
                        <a:pt x="1420" y="1022"/>
                        <a:pt x="1421" y="1023"/>
                        <a:pt x="1422" y="1019"/>
                      </a:cubicBezTo>
                      <a:cubicBezTo>
                        <a:pt x="1422" y="1016"/>
                        <a:pt x="1421" y="1014"/>
                        <a:pt x="1425" y="1014"/>
                      </a:cubicBezTo>
                      <a:cubicBezTo>
                        <a:pt x="1429" y="1013"/>
                        <a:pt x="1431" y="1012"/>
                        <a:pt x="1432" y="1005"/>
                      </a:cubicBezTo>
                      <a:cubicBezTo>
                        <a:pt x="1433" y="999"/>
                        <a:pt x="1434" y="996"/>
                        <a:pt x="1439" y="989"/>
                      </a:cubicBezTo>
                      <a:cubicBezTo>
                        <a:pt x="1445" y="984"/>
                        <a:pt x="1447" y="981"/>
                        <a:pt x="1449" y="981"/>
                      </a:cubicBezTo>
                      <a:cubicBezTo>
                        <a:pt x="1451" y="981"/>
                        <a:pt x="1452" y="979"/>
                        <a:pt x="1453" y="975"/>
                      </a:cubicBezTo>
                      <a:cubicBezTo>
                        <a:pt x="1455" y="972"/>
                        <a:pt x="1458" y="970"/>
                        <a:pt x="1457" y="965"/>
                      </a:cubicBezTo>
                      <a:cubicBezTo>
                        <a:pt x="1457" y="960"/>
                        <a:pt x="1456" y="960"/>
                        <a:pt x="1451" y="960"/>
                      </a:cubicBezTo>
                      <a:cubicBezTo>
                        <a:pt x="1446" y="960"/>
                        <a:pt x="1444" y="959"/>
                        <a:pt x="1444" y="959"/>
                      </a:cubicBezTo>
                      <a:cubicBezTo>
                        <a:pt x="1444" y="959"/>
                        <a:pt x="1439" y="958"/>
                        <a:pt x="1446" y="955"/>
                      </a:cubicBezTo>
                      <a:cubicBezTo>
                        <a:pt x="1452" y="952"/>
                        <a:pt x="1453" y="951"/>
                        <a:pt x="1453" y="949"/>
                      </a:cubicBezTo>
                      <a:cubicBezTo>
                        <a:pt x="1454" y="946"/>
                        <a:pt x="1454" y="944"/>
                        <a:pt x="1452" y="943"/>
                      </a:cubicBezTo>
                      <a:cubicBezTo>
                        <a:pt x="1449" y="943"/>
                        <a:pt x="1447" y="941"/>
                        <a:pt x="1450" y="939"/>
                      </a:cubicBezTo>
                      <a:cubicBezTo>
                        <a:pt x="1453" y="936"/>
                        <a:pt x="1453" y="935"/>
                        <a:pt x="1451" y="932"/>
                      </a:cubicBezTo>
                      <a:cubicBezTo>
                        <a:pt x="1448" y="930"/>
                        <a:pt x="1446" y="929"/>
                        <a:pt x="1442" y="924"/>
                      </a:cubicBezTo>
                      <a:cubicBezTo>
                        <a:pt x="1439" y="918"/>
                        <a:pt x="1438" y="916"/>
                        <a:pt x="1436" y="911"/>
                      </a:cubicBezTo>
                      <a:cubicBezTo>
                        <a:pt x="1433" y="906"/>
                        <a:pt x="1432" y="904"/>
                        <a:pt x="1429" y="901"/>
                      </a:cubicBezTo>
                      <a:cubicBezTo>
                        <a:pt x="1426" y="899"/>
                        <a:pt x="1423" y="900"/>
                        <a:pt x="1429" y="896"/>
                      </a:cubicBezTo>
                      <a:cubicBezTo>
                        <a:pt x="1434" y="891"/>
                        <a:pt x="1435" y="890"/>
                        <a:pt x="1437" y="885"/>
                      </a:cubicBezTo>
                      <a:cubicBezTo>
                        <a:pt x="1440" y="881"/>
                        <a:pt x="1441" y="878"/>
                        <a:pt x="1445" y="878"/>
                      </a:cubicBezTo>
                      <a:cubicBezTo>
                        <a:pt x="1449" y="877"/>
                        <a:pt x="1455" y="876"/>
                        <a:pt x="1460" y="874"/>
                      </a:cubicBezTo>
                      <a:cubicBezTo>
                        <a:pt x="1463" y="872"/>
                        <a:pt x="1464" y="871"/>
                        <a:pt x="1462" y="870"/>
                      </a:cubicBezTo>
                      <a:cubicBezTo>
                        <a:pt x="1461" y="869"/>
                        <a:pt x="1458" y="870"/>
                        <a:pt x="1450" y="868"/>
                      </a:cubicBezTo>
                      <a:cubicBezTo>
                        <a:pt x="1443" y="867"/>
                        <a:pt x="1443" y="864"/>
                        <a:pt x="1436" y="868"/>
                      </a:cubicBezTo>
                      <a:cubicBezTo>
                        <a:pt x="1430" y="871"/>
                        <a:pt x="1427" y="872"/>
                        <a:pt x="1427" y="872"/>
                      </a:cubicBezTo>
                      <a:cubicBezTo>
                        <a:pt x="1427" y="872"/>
                        <a:pt x="1427" y="872"/>
                        <a:pt x="1424" y="869"/>
                      </a:cubicBezTo>
                      <a:cubicBezTo>
                        <a:pt x="1422" y="868"/>
                        <a:pt x="1420" y="866"/>
                        <a:pt x="1416" y="860"/>
                      </a:cubicBezTo>
                      <a:cubicBezTo>
                        <a:pt x="1413" y="854"/>
                        <a:pt x="1409" y="850"/>
                        <a:pt x="1408" y="849"/>
                      </a:cubicBezTo>
                      <a:cubicBezTo>
                        <a:pt x="1407" y="848"/>
                        <a:pt x="1402" y="845"/>
                        <a:pt x="1411" y="844"/>
                      </a:cubicBezTo>
                      <a:cubicBezTo>
                        <a:pt x="1419" y="844"/>
                        <a:pt x="1425" y="843"/>
                        <a:pt x="1427" y="843"/>
                      </a:cubicBezTo>
                      <a:cubicBezTo>
                        <a:pt x="1429" y="843"/>
                        <a:pt x="1430" y="843"/>
                        <a:pt x="1431" y="838"/>
                      </a:cubicBezTo>
                      <a:cubicBezTo>
                        <a:pt x="1433" y="832"/>
                        <a:pt x="1436" y="833"/>
                        <a:pt x="1441" y="828"/>
                      </a:cubicBezTo>
                      <a:cubicBezTo>
                        <a:pt x="1446" y="824"/>
                        <a:pt x="1447" y="820"/>
                        <a:pt x="1451" y="821"/>
                      </a:cubicBezTo>
                      <a:cubicBezTo>
                        <a:pt x="1454" y="822"/>
                        <a:pt x="1458" y="824"/>
                        <a:pt x="1456" y="827"/>
                      </a:cubicBezTo>
                      <a:cubicBezTo>
                        <a:pt x="1454" y="832"/>
                        <a:pt x="1453" y="832"/>
                        <a:pt x="1451" y="834"/>
                      </a:cubicBezTo>
                      <a:cubicBezTo>
                        <a:pt x="1449" y="835"/>
                        <a:pt x="1449" y="838"/>
                        <a:pt x="1449" y="840"/>
                      </a:cubicBezTo>
                      <a:cubicBezTo>
                        <a:pt x="1449" y="844"/>
                        <a:pt x="1450" y="848"/>
                        <a:pt x="1450" y="848"/>
                      </a:cubicBezTo>
                      <a:cubicBezTo>
                        <a:pt x="1450" y="848"/>
                        <a:pt x="1454" y="847"/>
                        <a:pt x="1458" y="843"/>
                      </a:cubicBezTo>
                      <a:cubicBezTo>
                        <a:pt x="1462" y="839"/>
                        <a:pt x="1464" y="839"/>
                        <a:pt x="1471" y="839"/>
                      </a:cubicBezTo>
                      <a:cubicBezTo>
                        <a:pt x="1477" y="838"/>
                        <a:pt x="1476" y="833"/>
                        <a:pt x="1478" y="833"/>
                      </a:cubicBezTo>
                      <a:cubicBezTo>
                        <a:pt x="1481" y="833"/>
                        <a:pt x="1477" y="838"/>
                        <a:pt x="1482" y="839"/>
                      </a:cubicBezTo>
                      <a:cubicBezTo>
                        <a:pt x="1488" y="839"/>
                        <a:pt x="1489" y="839"/>
                        <a:pt x="1488" y="844"/>
                      </a:cubicBezTo>
                      <a:cubicBezTo>
                        <a:pt x="1487" y="850"/>
                        <a:pt x="1488" y="851"/>
                        <a:pt x="1485" y="854"/>
                      </a:cubicBezTo>
                      <a:cubicBezTo>
                        <a:pt x="1481" y="857"/>
                        <a:pt x="1480" y="860"/>
                        <a:pt x="1486" y="862"/>
                      </a:cubicBezTo>
                      <a:cubicBezTo>
                        <a:pt x="1492" y="864"/>
                        <a:pt x="1495" y="864"/>
                        <a:pt x="1499" y="863"/>
                      </a:cubicBezTo>
                      <a:cubicBezTo>
                        <a:pt x="1504" y="863"/>
                        <a:pt x="1507" y="862"/>
                        <a:pt x="1507" y="870"/>
                      </a:cubicBezTo>
                      <a:cubicBezTo>
                        <a:pt x="1506" y="878"/>
                        <a:pt x="1500" y="877"/>
                        <a:pt x="1500" y="877"/>
                      </a:cubicBezTo>
                      <a:cubicBezTo>
                        <a:pt x="1500" y="877"/>
                        <a:pt x="1496" y="879"/>
                        <a:pt x="1501" y="882"/>
                      </a:cubicBezTo>
                      <a:cubicBezTo>
                        <a:pt x="1506" y="884"/>
                        <a:pt x="1504" y="888"/>
                        <a:pt x="1503" y="890"/>
                      </a:cubicBezTo>
                      <a:cubicBezTo>
                        <a:pt x="1503" y="893"/>
                        <a:pt x="1501" y="896"/>
                        <a:pt x="1499" y="897"/>
                      </a:cubicBezTo>
                      <a:cubicBezTo>
                        <a:pt x="1498" y="898"/>
                        <a:pt x="1498" y="900"/>
                        <a:pt x="1500" y="904"/>
                      </a:cubicBezTo>
                      <a:cubicBezTo>
                        <a:pt x="1502" y="909"/>
                        <a:pt x="1503" y="910"/>
                        <a:pt x="1506" y="907"/>
                      </a:cubicBezTo>
                      <a:cubicBezTo>
                        <a:pt x="1507" y="904"/>
                        <a:pt x="1511" y="903"/>
                        <a:pt x="1517" y="902"/>
                      </a:cubicBezTo>
                      <a:cubicBezTo>
                        <a:pt x="1522" y="901"/>
                        <a:pt x="1524" y="901"/>
                        <a:pt x="1527" y="897"/>
                      </a:cubicBezTo>
                      <a:cubicBezTo>
                        <a:pt x="1530" y="893"/>
                        <a:pt x="1534" y="891"/>
                        <a:pt x="1532" y="887"/>
                      </a:cubicBezTo>
                      <a:cubicBezTo>
                        <a:pt x="1530" y="883"/>
                        <a:pt x="1534" y="884"/>
                        <a:pt x="1536" y="883"/>
                      </a:cubicBezTo>
                      <a:cubicBezTo>
                        <a:pt x="1538" y="883"/>
                        <a:pt x="1538" y="881"/>
                        <a:pt x="1535" y="879"/>
                      </a:cubicBezTo>
                      <a:cubicBezTo>
                        <a:pt x="1531" y="876"/>
                        <a:pt x="1530" y="875"/>
                        <a:pt x="1530" y="869"/>
                      </a:cubicBezTo>
                      <a:cubicBezTo>
                        <a:pt x="1529" y="864"/>
                        <a:pt x="1522" y="853"/>
                        <a:pt x="1518" y="850"/>
                      </a:cubicBezTo>
                      <a:cubicBezTo>
                        <a:pt x="1513" y="846"/>
                        <a:pt x="1507" y="844"/>
                        <a:pt x="1512" y="839"/>
                      </a:cubicBezTo>
                      <a:cubicBezTo>
                        <a:pt x="1518" y="834"/>
                        <a:pt x="1527" y="831"/>
                        <a:pt x="1530" y="826"/>
                      </a:cubicBezTo>
                      <a:cubicBezTo>
                        <a:pt x="1533" y="821"/>
                        <a:pt x="1538" y="809"/>
                        <a:pt x="1540" y="803"/>
                      </a:cubicBezTo>
                      <a:cubicBezTo>
                        <a:pt x="1541" y="798"/>
                        <a:pt x="1543" y="796"/>
                        <a:pt x="1547" y="796"/>
                      </a:cubicBezTo>
                      <a:cubicBezTo>
                        <a:pt x="1551" y="796"/>
                        <a:pt x="1552" y="795"/>
                        <a:pt x="1554" y="792"/>
                      </a:cubicBezTo>
                      <a:cubicBezTo>
                        <a:pt x="1556" y="787"/>
                        <a:pt x="1559" y="788"/>
                        <a:pt x="1562" y="791"/>
                      </a:cubicBezTo>
                      <a:cubicBezTo>
                        <a:pt x="1565" y="794"/>
                        <a:pt x="1565" y="794"/>
                        <a:pt x="1570" y="794"/>
                      </a:cubicBezTo>
                      <a:cubicBezTo>
                        <a:pt x="1576" y="792"/>
                        <a:pt x="1583" y="788"/>
                        <a:pt x="1587" y="785"/>
                      </a:cubicBezTo>
                      <a:cubicBezTo>
                        <a:pt x="1590" y="782"/>
                        <a:pt x="1596" y="776"/>
                        <a:pt x="1598" y="771"/>
                      </a:cubicBezTo>
                      <a:cubicBezTo>
                        <a:pt x="1600" y="766"/>
                        <a:pt x="1606" y="763"/>
                        <a:pt x="1611" y="761"/>
                      </a:cubicBezTo>
                      <a:cubicBezTo>
                        <a:pt x="1615" y="758"/>
                        <a:pt x="1620" y="752"/>
                        <a:pt x="1623" y="746"/>
                      </a:cubicBezTo>
                      <a:cubicBezTo>
                        <a:pt x="1625" y="740"/>
                        <a:pt x="1633" y="725"/>
                        <a:pt x="1637" y="720"/>
                      </a:cubicBezTo>
                      <a:cubicBezTo>
                        <a:pt x="1642" y="716"/>
                        <a:pt x="1643" y="715"/>
                        <a:pt x="1644" y="709"/>
                      </a:cubicBezTo>
                      <a:cubicBezTo>
                        <a:pt x="1645" y="705"/>
                        <a:pt x="1644" y="697"/>
                        <a:pt x="1645" y="692"/>
                      </a:cubicBezTo>
                      <a:cubicBezTo>
                        <a:pt x="1647" y="688"/>
                        <a:pt x="1649" y="681"/>
                        <a:pt x="1648" y="676"/>
                      </a:cubicBezTo>
                      <a:cubicBezTo>
                        <a:pt x="1647" y="672"/>
                        <a:pt x="1643" y="674"/>
                        <a:pt x="1648" y="666"/>
                      </a:cubicBezTo>
                      <a:cubicBezTo>
                        <a:pt x="1654" y="659"/>
                        <a:pt x="1656" y="657"/>
                        <a:pt x="1656" y="653"/>
                      </a:cubicBezTo>
                      <a:cubicBezTo>
                        <a:pt x="1656" y="650"/>
                        <a:pt x="1657" y="648"/>
                        <a:pt x="1654" y="645"/>
                      </a:cubicBezTo>
                      <a:cubicBezTo>
                        <a:pt x="1652" y="643"/>
                        <a:pt x="1649" y="642"/>
                        <a:pt x="1648" y="637"/>
                      </a:cubicBezTo>
                      <a:cubicBezTo>
                        <a:pt x="1646" y="632"/>
                        <a:pt x="1644" y="631"/>
                        <a:pt x="1649" y="632"/>
                      </a:cubicBezTo>
                      <a:cubicBezTo>
                        <a:pt x="1654" y="633"/>
                        <a:pt x="1653" y="633"/>
                        <a:pt x="1650" y="630"/>
                      </a:cubicBezTo>
                      <a:cubicBezTo>
                        <a:pt x="1646" y="626"/>
                        <a:pt x="1642" y="625"/>
                        <a:pt x="1641" y="622"/>
                      </a:cubicBezTo>
                      <a:cubicBezTo>
                        <a:pt x="1640" y="618"/>
                        <a:pt x="1638" y="616"/>
                        <a:pt x="1633" y="615"/>
                      </a:cubicBezTo>
                      <a:cubicBezTo>
                        <a:pt x="1629" y="612"/>
                        <a:pt x="1623" y="610"/>
                        <a:pt x="1621" y="610"/>
                      </a:cubicBezTo>
                      <a:cubicBezTo>
                        <a:pt x="1619" y="609"/>
                        <a:pt x="1616" y="609"/>
                        <a:pt x="1620" y="613"/>
                      </a:cubicBezTo>
                      <a:cubicBezTo>
                        <a:pt x="1625" y="616"/>
                        <a:pt x="1623" y="618"/>
                        <a:pt x="1620" y="619"/>
                      </a:cubicBezTo>
                      <a:cubicBezTo>
                        <a:pt x="1617" y="620"/>
                        <a:pt x="1615" y="621"/>
                        <a:pt x="1614" y="622"/>
                      </a:cubicBezTo>
                      <a:cubicBezTo>
                        <a:pt x="1612" y="623"/>
                        <a:pt x="1610" y="623"/>
                        <a:pt x="1611" y="620"/>
                      </a:cubicBezTo>
                      <a:cubicBezTo>
                        <a:pt x="1611" y="617"/>
                        <a:pt x="1609" y="616"/>
                        <a:pt x="1606" y="618"/>
                      </a:cubicBezTo>
                      <a:cubicBezTo>
                        <a:pt x="1603" y="620"/>
                        <a:pt x="1599" y="622"/>
                        <a:pt x="1601" y="618"/>
                      </a:cubicBezTo>
                      <a:cubicBezTo>
                        <a:pt x="1604" y="616"/>
                        <a:pt x="1603" y="614"/>
                        <a:pt x="1603" y="613"/>
                      </a:cubicBezTo>
                      <a:cubicBezTo>
                        <a:pt x="1602" y="612"/>
                        <a:pt x="1603" y="611"/>
                        <a:pt x="1598" y="611"/>
                      </a:cubicBezTo>
                      <a:cubicBezTo>
                        <a:pt x="1592" y="610"/>
                        <a:pt x="1585" y="606"/>
                        <a:pt x="1585" y="605"/>
                      </a:cubicBezTo>
                      <a:cubicBezTo>
                        <a:pt x="1585" y="603"/>
                        <a:pt x="1587" y="599"/>
                        <a:pt x="1595" y="594"/>
                      </a:cubicBezTo>
                      <a:cubicBezTo>
                        <a:pt x="1602" y="588"/>
                        <a:pt x="1610" y="582"/>
                        <a:pt x="1619" y="572"/>
                      </a:cubicBezTo>
                      <a:cubicBezTo>
                        <a:pt x="1628" y="564"/>
                        <a:pt x="1636" y="558"/>
                        <a:pt x="1637" y="557"/>
                      </a:cubicBezTo>
                      <a:cubicBezTo>
                        <a:pt x="1639" y="556"/>
                        <a:pt x="1643" y="553"/>
                        <a:pt x="1646" y="543"/>
                      </a:cubicBezTo>
                      <a:cubicBezTo>
                        <a:pt x="1651" y="535"/>
                        <a:pt x="1663" y="523"/>
                        <a:pt x="1669" y="520"/>
                      </a:cubicBezTo>
                      <a:cubicBezTo>
                        <a:pt x="1675" y="518"/>
                        <a:pt x="1693" y="519"/>
                        <a:pt x="1701" y="521"/>
                      </a:cubicBezTo>
                      <a:cubicBezTo>
                        <a:pt x="1707" y="523"/>
                        <a:pt x="1717" y="526"/>
                        <a:pt x="1719" y="526"/>
                      </a:cubicBezTo>
                      <a:cubicBezTo>
                        <a:pt x="1720" y="526"/>
                        <a:pt x="1726" y="526"/>
                        <a:pt x="1730" y="527"/>
                      </a:cubicBezTo>
                      <a:cubicBezTo>
                        <a:pt x="1734" y="527"/>
                        <a:pt x="1736" y="526"/>
                        <a:pt x="1731" y="524"/>
                      </a:cubicBezTo>
                      <a:cubicBezTo>
                        <a:pt x="1726" y="522"/>
                        <a:pt x="1722" y="520"/>
                        <a:pt x="1724" y="519"/>
                      </a:cubicBezTo>
                      <a:cubicBezTo>
                        <a:pt x="1726" y="518"/>
                        <a:pt x="1729" y="518"/>
                        <a:pt x="1732" y="518"/>
                      </a:cubicBezTo>
                      <a:cubicBezTo>
                        <a:pt x="1734" y="518"/>
                        <a:pt x="1735" y="516"/>
                        <a:pt x="1735" y="514"/>
                      </a:cubicBezTo>
                      <a:cubicBezTo>
                        <a:pt x="1735" y="512"/>
                        <a:pt x="1742" y="512"/>
                        <a:pt x="1744" y="512"/>
                      </a:cubicBezTo>
                      <a:cubicBezTo>
                        <a:pt x="1746" y="513"/>
                        <a:pt x="1744" y="515"/>
                        <a:pt x="1744" y="517"/>
                      </a:cubicBezTo>
                      <a:cubicBezTo>
                        <a:pt x="1744" y="518"/>
                        <a:pt x="1746" y="518"/>
                        <a:pt x="1747" y="516"/>
                      </a:cubicBezTo>
                      <a:cubicBezTo>
                        <a:pt x="1749" y="514"/>
                        <a:pt x="1751" y="515"/>
                        <a:pt x="1751" y="516"/>
                      </a:cubicBezTo>
                      <a:cubicBezTo>
                        <a:pt x="1751" y="518"/>
                        <a:pt x="1751" y="522"/>
                        <a:pt x="1755" y="523"/>
                      </a:cubicBezTo>
                      <a:cubicBezTo>
                        <a:pt x="1759" y="524"/>
                        <a:pt x="1758" y="527"/>
                        <a:pt x="1755" y="527"/>
                      </a:cubicBezTo>
                      <a:cubicBezTo>
                        <a:pt x="1753" y="529"/>
                        <a:pt x="1747" y="529"/>
                        <a:pt x="1750" y="531"/>
                      </a:cubicBezTo>
                      <a:cubicBezTo>
                        <a:pt x="1752" y="533"/>
                        <a:pt x="1754" y="535"/>
                        <a:pt x="1757" y="535"/>
                      </a:cubicBezTo>
                      <a:cubicBezTo>
                        <a:pt x="1759" y="535"/>
                        <a:pt x="1763" y="533"/>
                        <a:pt x="1767" y="530"/>
                      </a:cubicBezTo>
                      <a:cubicBezTo>
                        <a:pt x="1769" y="528"/>
                        <a:pt x="1772" y="527"/>
                        <a:pt x="1777" y="527"/>
                      </a:cubicBezTo>
                      <a:cubicBezTo>
                        <a:pt x="1781" y="529"/>
                        <a:pt x="1789" y="529"/>
                        <a:pt x="1793" y="527"/>
                      </a:cubicBezTo>
                      <a:cubicBezTo>
                        <a:pt x="1797" y="526"/>
                        <a:pt x="1800" y="524"/>
                        <a:pt x="1801" y="523"/>
                      </a:cubicBezTo>
                      <a:cubicBezTo>
                        <a:pt x="1803" y="522"/>
                        <a:pt x="1804" y="520"/>
                        <a:pt x="1798" y="520"/>
                      </a:cubicBezTo>
                      <a:cubicBezTo>
                        <a:pt x="1793" y="520"/>
                        <a:pt x="1788" y="521"/>
                        <a:pt x="1789" y="518"/>
                      </a:cubicBezTo>
                      <a:cubicBezTo>
                        <a:pt x="1790" y="516"/>
                        <a:pt x="1793" y="511"/>
                        <a:pt x="1796" y="509"/>
                      </a:cubicBezTo>
                      <a:cubicBezTo>
                        <a:pt x="1798" y="507"/>
                        <a:pt x="1806" y="500"/>
                        <a:pt x="1810" y="497"/>
                      </a:cubicBezTo>
                      <a:cubicBezTo>
                        <a:pt x="1813" y="494"/>
                        <a:pt x="1813" y="493"/>
                        <a:pt x="1815" y="487"/>
                      </a:cubicBezTo>
                      <a:cubicBezTo>
                        <a:pt x="1816" y="482"/>
                        <a:pt x="1819" y="474"/>
                        <a:pt x="1827" y="471"/>
                      </a:cubicBezTo>
                      <a:cubicBezTo>
                        <a:pt x="1833" y="468"/>
                        <a:pt x="1840" y="467"/>
                        <a:pt x="1843" y="466"/>
                      </a:cubicBezTo>
                      <a:cubicBezTo>
                        <a:pt x="1844" y="465"/>
                        <a:pt x="1847" y="463"/>
                        <a:pt x="1849" y="461"/>
                      </a:cubicBezTo>
                      <a:cubicBezTo>
                        <a:pt x="1851" y="458"/>
                        <a:pt x="1857" y="452"/>
                        <a:pt x="1852" y="463"/>
                      </a:cubicBezTo>
                      <a:cubicBezTo>
                        <a:pt x="1847" y="474"/>
                        <a:pt x="1844" y="478"/>
                        <a:pt x="1843" y="480"/>
                      </a:cubicBezTo>
                      <a:cubicBezTo>
                        <a:pt x="1842" y="482"/>
                        <a:pt x="1840" y="482"/>
                        <a:pt x="1843" y="484"/>
                      </a:cubicBezTo>
                      <a:cubicBezTo>
                        <a:pt x="1845" y="486"/>
                        <a:pt x="1847" y="488"/>
                        <a:pt x="1847" y="488"/>
                      </a:cubicBezTo>
                      <a:cubicBezTo>
                        <a:pt x="1847" y="488"/>
                        <a:pt x="1851" y="489"/>
                        <a:pt x="1853" y="485"/>
                      </a:cubicBezTo>
                      <a:cubicBezTo>
                        <a:pt x="1856" y="482"/>
                        <a:pt x="1858" y="478"/>
                        <a:pt x="1860" y="476"/>
                      </a:cubicBezTo>
                      <a:cubicBezTo>
                        <a:pt x="1863" y="474"/>
                        <a:pt x="1866" y="473"/>
                        <a:pt x="1866" y="469"/>
                      </a:cubicBezTo>
                      <a:cubicBezTo>
                        <a:pt x="1866" y="467"/>
                        <a:pt x="1865" y="465"/>
                        <a:pt x="1864" y="462"/>
                      </a:cubicBezTo>
                      <a:cubicBezTo>
                        <a:pt x="1863" y="459"/>
                        <a:pt x="1864" y="456"/>
                        <a:pt x="1867" y="454"/>
                      </a:cubicBezTo>
                      <a:cubicBezTo>
                        <a:pt x="1869" y="452"/>
                        <a:pt x="1874" y="449"/>
                        <a:pt x="1874" y="449"/>
                      </a:cubicBezTo>
                      <a:cubicBezTo>
                        <a:pt x="1874" y="449"/>
                        <a:pt x="1878" y="445"/>
                        <a:pt x="1877" y="452"/>
                      </a:cubicBezTo>
                      <a:cubicBezTo>
                        <a:pt x="1877" y="457"/>
                        <a:pt x="1876" y="461"/>
                        <a:pt x="1874" y="463"/>
                      </a:cubicBezTo>
                      <a:cubicBezTo>
                        <a:pt x="1872" y="465"/>
                        <a:pt x="1872" y="467"/>
                        <a:pt x="1872" y="472"/>
                      </a:cubicBezTo>
                      <a:cubicBezTo>
                        <a:pt x="1872" y="476"/>
                        <a:pt x="1873" y="478"/>
                        <a:pt x="1874" y="479"/>
                      </a:cubicBezTo>
                      <a:cubicBezTo>
                        <a:pt x="1875" y="480"/>
                        <a:pt x="1875" y="484"/>
                        <a:pt x="1872" y="485"/>
                      </a:cubicBezTo>
                      <a:cubicBezTo>
                        <a:pt x="1867" y="486"/>
                        <a:pt x="1865" y="487"/>
                        <a:pt x="1869" y="489"/>
                      </a:cubicBezTo>
                      <a:cubicBezTo>
                        <a:pt x="1872" y="491"/>
                        <a:pt x="1872" y="493"/>
                        <a:pt x="1867" y="497"/>
                      </a:cubicBezTo>
                      <a:cubicBezTo>
                        <a:pt x="1861" y="502"/>
                        <a:pt x="1852" y="510"/>
                        <a:pt x="1846" y="515"/>
                      </a:cubicBezTo>
                      <a:cubicBezTo>
                        <a:pt x="1841" y="522"/>
                        <a:pt x="1832" y="530"/>
                        <a:pt x="1829" y="537"/>
                      </a:cubicBezTo>
                      <a:cubicBezTo>
                        <a:pt x="1827" y="543"/>
                        <a:pt x="1828" y="546"/>
                        <a:pt x="1823" y="548"/>
                      </a:cubicBezTo>
                      <a:cubicBezTo>
                        <a:pt x="1819" y="550"/>
                        <a:pt x="1813" y="549"/>
                        <a:pt x="1813" y="553"/>
                      </a:cubicBezTo>
                      <a:cubicBezTo>
                        <a:pt x="1813" y="556"/>
                        <a:pt x="1810" y="566"/>
                        <a:pt x="1806" y="571"/>
                      </a:cubicBezTo>
                      <a:cubicBezTo>
                        <a:pt x="1802" y="574"/>
                        <a:pt x="1797" y="576"/>
                        <a:pt x="1797" y="582"/>
                      </a:cubicBezTo>
                      <a:cubicBezTo>
                        <a:pt x="1797" y="587"/>
                        <a:pt x="1796" y="600"/>
                        <a:pt x="1797" y="607"/>
                      </a:cubicBezTo>
                      <a:cubicBezTo>
                        <a:pt x="1799" y="615"/>
                        <a:pt x="1804" y="616"/>
                        <a:pt x="1804" y="624"/>
                      </a:cubicBezTo>
                      <a:cubicBezTo>
                        <a:pt x="1804" y="632"/>
                        <a:pt x="1801" y="638"/>
                        <a:pt x="1808" y="648"/>
                      </a:cubicBezTo>
                      <a:cubicBezTo>
                        <a:pt x="1814" y="660"/>
                        <a:pt x="1813" y="658"/>
                        <a:pt x="1814" y="663"/>
                      </a:cubicBezTo>
                      <a:cubicBezTo>
                        <a:pt x="1814" y="669"/>
                        <a:pt x="1815" y="673"/>
                        <a:pt x="1815" y="673"/>
                      </a:cubicBezTo>
                      <a:cubicBezTo>
                        <a:pt x="1815" y="673"/>
                        <a:pt x="1816" y="677"/>
                        <a:pt x="1820" y="670"/>
                      </a:cubicBezTo>
                      <a:cubicBezTo>
                        <a:pt x="1825" y="663"/>
                        <a:pt x="1826" y="659"/>
                        <a:pt x="1828" y="657"/>
                      </a:cubicBezTo>
                      <a:cubicBezTo>
                        <a:pt x="1831" y="654"/>
                        <a:pt x="1831" y="650"/>
                        <a:pt x="1829" y="646"/>
                      </a:cubicBezTo>
                      <a:cubicBezTo>
                        <a:pt x="1828" y="643"/>
                        <a:pt x="1828" y="640"/>
                        <a:pt x="1830" y="635"/>
                      </a:cubicBezTo>
                      <a:cubicBezTo>
                        <a:pt x="1833" y="631"/>
                        <a:pt x="1833" y="631"/>
                        <a:pt x="1837" y="631"/>
                      </a:cubicBezTo>
                      <a:cubicBezTo>
                        <a:pt x="1840" y="632"/>
                        <a:pt x="1843" y="634"/>
                        <a:pt x="1842" y="628"/>
                      </a:cubicBezTo>
                      <a:cubicBezTo>
                        <a:pt x="1839" y="622"/>
                        <a:pt x="1840" y="619"/>
                        <a:pt x="1843" y="616"/>
                      </a:cubicBezTo>
                      <a:cubicBezTo>
                        <a:pt x="1845" y="612"/>
                        <a:pt x="1852" y="607"/>
                        <a:pt x="1854" y="605"/>
                      </a:cubicBezTo>
                      <a:cubicBezTo>
                        <a:pt x="1856" y="603"/>
                        <a:pt x="1860" y="607"/>
                        <a:pt x="1863" y="607"/>
                      </a:cubicBezTo>
                      <a:cubicBezTo>
                        <a:pt x="1866" y="607"/>
                        <a:pt x="1869" y="606"/>
                        <a:pt x="1867" y="601"/>
                      </a:cubicBezTo>
                      <a:cubicBezTo>
                        <a:pt x="1865" y="595"/>
                        <a:pt x="1863" y="595"/>
                        <a:pt x="1863" y="592"/>
                      </a:cubicBezTo>
                      <a:cubicBezTo>
                        <a:pt x="1863" y="589"/>
                        <a:pt x="1865" y="584"/>
                        <a:pt x="1867" y="582"/>
                      </a:cubicBezTo>
                      <a:cubicBezTo>
                        <a:pt x="1868" y="580"/>
                        <a:pt x="1872" y="579"/>
                        <a:pt x="1874" y="579"/>
                      </a:cubicBezTo>
                      <a:cubicBezTo>
                        <a:pt x="1877" y="579"/>
                        <a:pt x="1880" y="584"/>
                        <a:pt x="1881" y="580"/>
                      </a:cubicBezTo>
                      <a:cubicBezTo>
                        <a:pt x="1881" y="576"/>
                        <a:pt x="1883" y="571"/>
                        <a:pt x="1878" y="571"/>
                      </a:cubicBezTo>
                      <a:cubicBezTo>
                        <a:pt x="1874" y="570"/>
                        <a:pt x="1871" y="571"/>
                        <a:pt x="1870" y="566"/>
                      </a:cubicBezTo>
                      <a:cubicBezTo>
                        <a:pt x="1868" y="561"/>
                        <a:pt x="1866" y="557"/>
                        <a:pt x="1871" y="556"/>
                      </a:cubicBezTo>
                      <a:cubicBezTo>
                        <a:pt x="1875" y="555"/>
                        <a:pt x="1878" y="555"/>
                        <a:pt x="1877" y="552"/>
                      </a:cubicBezTo>
                      <a:cubicBezTo>
                        <a:pt x="1876" y="550"/>
                        <a:pt x="1873" y="549"/>
                        <a:pt x="1871" y="546"/>
                      </a:cubicBezTo>
                      <a:cubicBezTo>
                        <a:pt x="1868" y="543"/>
                        <a:pt x="1868" y="539"/>
                        <a:pt x="1870" y="535"/>
                      </a:cubicBezTo>
                      <a:cubicBezTo>
                        <a:pt x="1872" y="531"/>
                        <a:pt x="1880" y="522"/>
                        <a:pt x="1881" y="516"/>
                      </a:cubicBezTo>
                      <a:cubicBezTo>
                        <a:pt x="1882" y="511"/>
                        <a:pt x="1879" y="509"/>
                        <a:pt x="1885" y="508"/>
                      </a:cubicBezTo>
                      <a:cubicBezTo>
                        <a:pt x="1890" y="507"/>
                        <a:pt x="1895" y="507"/>
                        <a:pt x="1895" y="507"/>
                      </a:cubicBezTo>
                      <a:cubicBezTo>
                        <a:pt x="1895" y="507"/>
                        <a:pt x="1894" y="506"/>
                        <a:pt x="1900" y="501"/>
                      </a:cubicBezTo>
                      <a:cubicBezTo>
                        <a:pt x="1905" y="497"/>
                        <a:pt x="1908" y="497"/>
                        <a:pt x="1910" y="498"/>
                      </a:cubicBezTo>
                      <a:cubicBezTo>
                        <a:pt x="1911" y="498"/>
                        <a:pt x="1909" y="504"/>
                        <a:pt x="1909" y="504"/>
                      </a:cubicBezTo>
                      <a:cubicBezTo>
                        <a:pt x="1909" y="504"/>
                        <a:pt x="1910" y="506"/>
                        <a:pt x="1917" y="498"/>
                      </a:cubicBezTo>
                      <a:cubicBezTo>
                        <a:pt x="1922" y="490"/>
                        <a:pt x="1929" y="488"/>
                        <a:pt x="1932" y="489"/>
                      </a:cubicBezTo>
                      <a:cubicBezTo>
                        <a:pt x="1935" y="490"/>
                        <a:pt x="1936" y="492"/>
                        <a:pt x="1935" y="496"/>
                      </a:cubicBezTo>
                      <a:cubicBezTo>
                        <a:pt x="1935" y="499"/>
                        <a:pt x="1935" y="500"/>
                        <a:pt x="1938" y="500"/>
                      </a:cubicBezTo>
                      <a:cubicBezTo>
                        <a:pt x="1942" y="501"/>
                        <a:pt x="1941" y="501"/>
                        <a:pt x="1944" y="497"/>
                      </a:cubicBezTo>
                      <a:cubicBezTo>
                        <a:pt x="1947" y="491"/>
                        <a:pt x="1947" y="490"/>
                        <a:pt x="1950" y="489"/>
                      </a:cubicBezTo>
                      <a:cubicBezTo>
                        <a:pt x="1953" y="489"/>
                        <a:pt x="1955" y="490"/>
                        <a:pt x="1955" y="485"/>
                      </a:cubicBezTo>
                      <a:cubicBezTo>
                        <a:pt x="1954" y="481"/>
                        <a:pt x="1955" y="479"/>
                        <a:pt x="1958" y="479"/>
                      </a:cubicBezTo>
                      <a:cubicBezTo>
                        <a:pt x="1961" y="480"/>
                        <a:pt x="1963" y="479"/>
                        <a:pt x="1962" y="476"/>
                      </a:cubicBezTo>
                      <a:cubicBezTo>
                        <a:pt x="1962" y="473"/>
                        <a:pt x="1962" y="471"/>
                        <a:pt x="1965" y="471"/>
                      </a:cubicBezTo>
                      <a:cubicBezTo>
                        <a:pt x="1968" y="471"/>
                        <a:pt x="1971" y="472"/>
                        <a:pt x="1973" y="468"/>
                      </a:cubicBezTo>
                      <a:cubicBezTo>
                        <a:pt x="1975" y="466"/>
                        <a:pt x="1988" y="452"/>
                        <a:pt x="1998" y="449"/>
                      </a:cubicBezTo>
                      <a:cubicBezTo>
                        <a:pt x="2009" y="445"/>
                        <a:pt x="2010" y="444"/>
                        <a:pt x="2016" y="445"/>
                      </a:cubicBezTo>
                      <a:cubicBezTo>
                        <a:pt x="2023" y="445"/>
                        <a:pt x="2026" y="445"/>
                        <a:pt x="2030" y="446"/>
                      </a:cubicBezTo>
                      <a:cubicBezTo>
                        <a:pt x="2033" y="447"/>
                        <a:pt x="2035" y="450"/>
                        <a:pt x="2036" y="440"/>
                      </a:cubicBezTo>
                      <a:cubicBezTo>
                        <a:pt x="2038" y="431"/>
                        <a:pt x="2034" y="425"/>
                        <a:pt x="2029" y="422"/>
                      </a:cubicBezTo>
                      <a:cubicBezTo>
                        <a:pt x="2025" y="418"/>
                        <a:pt x="2025" y="419"/>
                        <a:pt x="2025" y="415"/>
                      </a:cubicBezTo>
                      <a:cubicBezTo>
                        <a:pt x="2024" y="411"/>
                        <a:pt x="2025" y="408"/>
                        <a:pt x="2020" y="414"/>
                      </a:cubicBezTo>
                      <a:cubicBezTo>
                        <a:pt x="2015" y="421"/>
                        <a:pt x="2015" y="417"/>
                        <a:pt x="2012" y="416"/>
                      </a:cubicBezTo>
                      <a:cubicBezTo>
                        <a:pt x="2010" y="415"/>
                        <a:pt x="2006" y="412"/>
                        <a:pt x="2009" y="407"/>
                      </a:cubicBezTo>
                      <a:cubicBezTo>
                        <a:pt x="2011" y="401"/>
                        <a:pt x="2012" y="399"/>
                        <a:pt x="2010" y="396"/>
                      </a:cubicBezTo>
                      <a:cubicBezTo>
                        <a:pt x="2007" y="394"/>
                        <a:pt x="2005" y="394"/>
                        <a:pt x="2008" y="392"/>
                      </a:cubicBezTo>
                      <a:cubicBezTo>
                        <a:pt x="2011" y="389"/>
                        <a:pt x="2011" y="391"/>
                        <a:pt x="2015" y="392"/>
                      </a:cubicBezTo>
                      <a:cubicBezTo>
                        <a:pt x="2019" y="393"/>
                        <a:pt x="2030" y="393"/>
                        <a:pt x="2035" y="393"/>
                      </a:cubicBezTo>
                      <a:cubicBezTo>
                        <a:pt x="2039" y="393"/>
                        <a:pt x="2044" y="385"/>
                        <a:pt x="2047" y="381"/>
                      </a:cubicBezTo>
                      <a:cubicBezTo>
                        <a:pt x="2050" y="377"/>
                        <a:pt x="2050" y="376"/>
                        <a:pt x="2048" y="372"/>
                      </a:cubicBezTo>
                      <a:cubicBezTo>
                        <a:pt x="2047" y="368"/>
                        <a:pt x="2044" y="364"/>
                        <a:pt x="2048" y="360"/>
                      </a:cubicBezTo>
                      <a:cubicBezTo>
                        <a:pt x="2052" y="355"/>
                        <a:pt x="2054" y="356"/>
                        <a:pt x="2054" y="356"/>
                      </a:cubicBezTo>
                      <a:cubicBezTo>
                        <a:pt x="2054" y="356"/>
                        <a:pt x="2057" y="357"/>
                        <a:pt x="2056" y="363"/>
                      </a:cubicBezTo>
                      <a:cubicBezTo>
                        <a:pt x="2054" y="368"/>
                        <a:pt x="2056" y="370"/>
                        <a:pt x="2057" y="372"/>
                      </a:cubicBezTo>
                      <a:cubicBezTo>
                        <a:pt x="2058" y="373"/>
                        <a:pt x="2058" y="378"/>
                        <a:pt x="2064" y="376"/>
                      </a:cubicBezTo>
                      <a:cubicBezTo>
                        <a:pt x="2070" y="375"/>
                        <a:pt x="2074" y="376"/>
                        <a:pt x="2079" y="377"/>
                      </a:cubicBezTo>
                      <a:cubicBezTo>
                        <a:pt x="2084" y="378"/>
                        <a:pt x="2088" y="382"/>
                        <a:pt x="2086" y="385"/>
                      </a:cubicBezTo>
                      <a:cubicBezTo>
                        <a:pt x="2084" y="389"/>
                        <a:pt x="2080" y="389"/>
                        <a:pt x="2082" y="393"/>
                      </a:cubicBezTo>
                      <a:cubicBezTo>
                        <a:pt x="2084" y="396"/>
                        <a:pt x="2085" y="397"/>
                        <a:pt x="2088" y="396"/>
                      </a:cubicBezTo>
                      <a:cubicBezTo>
                        <a:pt x="2092" y="396"/>
                        <a:pt x="2100" y="395"/>
                        <a:pt x="2104" y="398"/>
                      </a:cubicBezTo>
                      <a:cubicBezTo>
                        <a:pt x="2109" y="402"/>
                        <a:pt x="2111" y="406"/>
                        <a:pt x="2116" y="405"/>
                      </a:cubicBezTo>
                      <a:cubicBezTo>
                        <a:pt x="2119" y="404"/>
                        <a:pt x="2124" y="403"/>
                        <a:pt x="2123" y="400"/>
                      </a:cubicBezTo>
                      <a:cubicBezTo>
                        <a:pt x="2122" y="397"/>
                        <a:pt x="2120" y="398"/>
                        <a:pt x="2118" y="397"/>
                      </a:cubicBezTo>
                      <a:cubicBezTo>
                        <a:pt x="2114" y="396"/>
                        <a:pt x="2113" y="396"/>
                        <a:pt x="2114" y="393"/>
                      </a:cubicBezTo>
                      <a:cubicBezTo>
                        <a:pt x="2116" y="392"/>
                        <a:pt x="2120" y="393"/>
                        <a:pt x="2121" y="392"/>
                      </a:cubicBezTo>
                      <a:cubicBezTo>
                        <a:pt x="2123" y="392"/>
                        <a:pt x="2121" y="391"/>
                        <a:pt x="2121" y="387"/>
                      </a:cubicBezTo>
                      <a:cubicBezTo>
                        <a:pt x="2121" y="382"/>
                        <a:pt x="2120" y="381"/>
                        <a:pt x="2119" y="378"/>
                      </a:cubicBezTo>
                      <a:cubicBezTo>
                        <a:pt x="2119" y="376"/>
                        <a:pt x="2116" y="373"/>
                        <a:pt x="2123" y="374"/>
                      </a:cubicBezTo>
                      <a:cubicBezTo>
                        <a:pt x="2130" y="374"/>
                        <a:pt x="2131" y="378"/>
                        <a:pt x="2133" y="376"/>
                      </a:cubicBezTo>
                      <a:cubicBezTo>
                        <a:pt x="2134" y="374"/>
                        <a:pt x="2133" y="372"/>
                        <a:pt x="2132" y="370"/>
                      </a:cubicBezTo>
                      <a:cubicBezTo>
                        <a:pt x="2131" y="368"/>
                        <a:pt x="2135" y="367"/>
                        <a:pt x="2135" y="367"/>
                      </a:cubicBezTo>
                      <a:cubicBezTo>
                        <a:pt x="2137" y="371"/>
                        <a:pt x="2137" y="371"/>
                        <a:pt x="2137" y="371"/>
                      </a:cubicBezTo>
                      <a:cubicBezTo>
                        <a:pt x="2137" y="371"/>
                        <a:pt x="2140" y="378"/>
                        <a:pt x="2141" y="372"/>
                      </a:cubicBezTo>
                      <a:cubicBezTo>
                        <a:pt x="2142" y="367"/>
                        <a:pt x="2141" y="366"/>
                        <a:pt x="2143" y="365"/>
                      </a:cubicBezTo>
                      <a:cubicBezTo>
                        <a:pt x="2146" y="364"/>
                        <a:pt x="2147" y="364"/>
                        <a:pt x="2148" y="363"/>
                      </a:cubicBezTo>
                      <a:cubicBezTo>
                        <a:pt x="2148" y="360"/>
                        <a:pt x="2147" y="360"/>
                        <a:pt x="2144" y="35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0" name="Freeform 7"/>
                <p:cNvSpPr>
                  <a:spLocks/>
                </p:cNvSpPr>
                <p:nvPr/>
              </p:nvSpPr>
              <p:spPr bwMode="auto">
                <a:xfrm>
                  <a:off x="4259" y="2269"/>
                  <a:ext cx="29" cy="45"/>
                </a:xfrm>
                <a:custGeom>
                  <a:avLst/>
                  <a:gdLst>
                    <a:gd name="T0" fmla="*/ 3 w 18"/>
                    <a:gd name="T1" fmla="*/ 16 h 28"/>
                    <a:gd name="T2" fmla="*/ 2 w 18"/>
                    <a:gd name="T3" fmla="*/ 29 h 28"/>
                    <a:gd name="T4" fmla="*/ 10 w 18"/>
                    <a:gd name="T5" fmla="*/ 39 h 28"/>
                    <a:gd name="T6" fmla="*/ 26 w 18"/>
                    <a:gd name="T7" fmla="*/ 27 h 28"/>
                    <a:gd name="T8" fmla="*/ 21 w 18"/>
                    <a:gd name="T9" fmla="*/ 14 h 28"/>
                    <a:gd name="T10" fmla="*/ 3 w 18"/>
                    <a:gd name="T11" fmla="*/ 16 h 28"/>
                    <a:gd name="T12" fmla="*/ 0 60000 65536"/>
                    <a:gd name="T13" fmla="*/ 0 60000 65536"/>
                    <a:gd name="T14" fmla="*/ 0 60000 65536"/>
                    <a:gd name="T15" fmla="*/ 0 60000 65536"/>
                    <a:gd name="T16" fmla="*/ 0 60000 65536"/>
                    <a:gd name="T17" fmla="*/ 0 60000 65536"/>
                    <a:gd name="T18" fmla="*/ 0 w 18"/>
                    <a:gd name="T19" fmla="*/ 0 h 28"/>
                    <a:gd name="T20" fmla="*/ 18 w 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 h="28">
                      <a:moveTo>
                        <a:pt x="2" y="10"/>
                      </a:moveTo>
                      <a:cubicBezTo>
                        <a:pt x="2" y="12"/>
                        <a:pt x="1" y="17"/>
                        <a:pt x="1" y="18"/>
                      </a:cubicBezTo>
                      <a:cubicBezTo>
                        <a:pt x="1" y="19"/>
                        <a:pt x="0" y="28"/>
                        <a:pt x="6" y="24"/>
                      </a:cubicBezTo>
                      <a:cubicBezTo>
                        <a:pt x="12" y="21"/>
                        <a:pt x="16" y="17"/>
                        <a:pt x="16" y="17"/>
                      </a:cubicBezTo>
                      <a:cubicBezTo>
                        <a:pt x="16" y="17"/>
                        <a:pt x="18" y="13"/>
                        <a:pt x="13" y="9"/>
                      </a:cubicBezTo>
                      <a:cubicBezTo>
                        <a:pt x="8" y="6"/>
                        <a:pt x="2" y="0"/>
                        <a:pt x="2"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1" name="Freeform 8"/>
                <p:cNvSpPr>
                  <a:spLocks/>
                </p:cNvSpPr>
                <p:nvPr/>
              </p:nvSpPr>
              <p:spPr bwMode="auto">
                <a:xfrm>
                  <a:off x="4428" y="2224"/>
                  <a:ext cx="29" cy="39"/>
                </a:xfrm>
                <a:custGeom>
                  <a:avLst/>
                  <a:gdLst>
                    <a:gd name="T0" fmla="*/ 8 w 18"/>
                    <a:gd name="T1" fmla="*/ 8 h 24"/>
                    <a:gd name="T2" fmla="*/ 6 w 18"/>
                    <a:gd name="T3" fmla="*/ 16 h 24"/>
                    <a:gd name="T4" fmla="*/ 6 w 18"/>
                    <a:gd name="T5" fmla="*/ 28 h 24"/>
                    <a:gd name="T6" fmla="*/ 18 w 18"/>
                    <a:gd name="T7" fmla="*/ 39 h 24"/>
                    <a:gd name="T8" fmla="*/ 24 w 18"/>
                    <a:gd name="T9" fmla="*/ 39 h 24"/>
                    <a:gd name="T10" fmla="*/ 24 w 18"/>
                    <a:gd name="T11" fmla="*/ 28 h 24"/>
                    <a:gd name="T12" fmla="*/ 18 w 18"/>
                    <a:gd name="T13" fmla="*/ 13 h 24"/>
                    <a:gd name="T14" fmla="*/ 8 w 18"/>
                    <a:gd name="T15" fmla="*/ 8 h 24"/>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4"/>
                    <a:gd name="T26" fmla="*/ 18 w 1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4">
                      <a:moveTo>
                        <a:pt x="5" y="5"/>
                      </a:moveTo>
                      <a:cubicBezTo>
                        <a:pt x="5" y="5"/>
                        <a:pt x="5" y="9"/>
                        <a:pt x="4" y="10"/>
                      </a:cubicBezTo>
                      <a:cubicBezTo>
                        <a:pt x="3" y="11"/>
                        <a:pt x="0" y="14"/>
                        <a:pt x="4" y="17"/>
                      </a:cubicBezTo>
                      <a:cubicBezTo>
                        <a:pt x="8" y="20"/>
                        <a:pt x="11" y="24"/>
                        <a:pt x="11" y="24"/>
                      </a:cubicBezTo>
                      <a:cubicBezTo>
                        <a:pt x="11" y="24"/>
                        <a:pt x="14" y="24"/>
                        <a:pt x="15" y="24"/>
                      </a:cubicBezTo>
                      <a:cubicBezTo>
                        <a:pt x="18" y="24"/>
                        <a:pt x="17" y="19"/>
                        <a:pt x="15" y="17"/>
                      </a:cubicBezTo>
                      <a:cubicBezTo>
                        <a:pt x="15" y="15"/>
                        <a:pt x="12" y="9"/>
                        <a:pt x="11" y="8"/>
                      </a:cubicBezTo>
                      <a:cubicBezTo>
                        <a:pt x="10" y="6"/>
                        <a:pt x="8" y="0"/>
                        <a:pt x="5"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2" name="Freeform 9"/>
                <p:cNvSpPr>
                  <a:spLocks/>
                </p:cNvSpPr>
                <p:nvPr/>
              </p:nvSpPr>
              <p:spPr bwMode="auto">
                <a:xfrm>
                  <a:off x="4696" y="2075"/>
                  <a:ext cx="11" cy="18"/>
                </a:xfrm>
                <a:custGeom>
                  <a:avLst/>
                  <a:gdLst>
                    <a:gd name="T0" fmla="*/ 5 w 7"/>
                    <a:gd name="T1" fmla="*/ 5 h 11"/>
                    <a:gd name="T2" fmla="*/ 0 w 7"/>
                    <a:gd name="T3" fmla="*/ 8 h 11"/>
                    <a:gd name="T4" fmla="*/ 3 w 7"/>
                    <a:gd name="T5" fmla="*/ 18 h 11"/>
                    <a:gd name="T6" fmla="*/ 11 w 7"/>
                    <a:gd name="T7" fmla="*/ 11 h 11"/>
                    <a:gd name="T8" fmla="*/ 5 w 7"/>
                    <a:gd name="T9" fmla="*/ 5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3" y="3"/>
                      </a:moveTo>
                      <a:cubicBezTo>
                        <a:pt x="3" y="3"/>
                        <a:pt x="0" y="3"/>
                        <a:pt x="0" y="5"/>
                      </a:cubicBezTo>
                      <a:cubicBezTo>
                        <a:pt x="0" y="7"/>
                        <a:pt x="0" y="10"/>
                        <a:pt x="2" y="11"/>
                      </a:cubicBezTo>
                      <a:cubicBezTo>
                        <a:pt x="4" y="11"/>
                        <a:pt x="7" y="9"/>
                        <a:pt x="7" y="7"/>
                      </a:cubicBezTo>
                      <a:cubicBezTo>
                        <a:pt x="7" y="5"/>
                        <a:pt x="6" y="0"/>
                        <a:pt x="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3" name="Freeform 10"/>
                <p:cNvSpPr>
                  <a:spLocks/>
                </p:cNvSpPr>
                <p:nvPr/>
              </p:nvSpPr>
              <p:spPr bwMode="auto">
                <a:xfrm>
                  <a:off x="4746" y="2088"/>
                  <a:ext cx="18" cy="16"/>
                </a:xfrm>
                <a:custGeom>
                  <a:avLst/>
                  <a:gdLst>
                    <a:gd name="T0" fmla="*/ 5 w 11"/>
                    <a:gd name="T1" fmla="*/ 5 h 10"/>
                    <a:gd name="T2" fmla="*/ 2 w 11"/>
                    <a:gd name="T3" fmla="*/ 11 h 10"/>
                    <a:gd name="T4" fmla="*/ 10 w 11"/>
                    <a:gd name="T5" fmla="*/ 16 h 10"/>
                    <a:gd name="T6" fmla="*/ 16 w 11"/>
                    <a:gd name="T7" fmla="*/ 11 h 10"/>
                    <a:gd name="T8" fmla="*/ 5 w 11"/>
                    <a:gd name="T9" fmla="*/ 5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3" y="3"/>
                      </a:moveTo>
                      <a:cubicBezTo>
                        <a:pt x="3" y="3"/>
                        <a:pt x="0" y="5"/>
                        <a:pt x="1" y="7"/>
                      </a:cubicBezTo>
                      <a:cubicBezTo>
                        <a:pt x="1" y="8"/>
                        <a:pt x="2" y="9"/>
                        <a:pt x="6" y="10"/>
                      </a:cubicBezTo>
                      <a:cubicBezTo>
                        <a:pt x="9" y="10"/>
                        <a:pt x="11" y="9"/>
                        <a:pt x="10" y="7"/>
                      </a:cubicBezTo>
                      <a:cubicBezTo>
                        <a:pt x="9" y="4"/>
                        <a:pt x="6" y="0"/>
                        <a:pt x="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4" name="Freeform 11"/>
                <p:cNvSpPr>
                  <a:spLocks/>
                </p:cNvSpPr>
                <p:nvPr/>
              </p:nvSpPr>
              <p:spPr bwMode="auto">
                <a:xfrm>
                  <a:off x="4769" y="2064"/>
                  <a:ext cx="18" cy="24"/>
                </a:xfrm>
                <a:custGeom>
                  <a:avLst/>
                  <a:gdLst>
                    <a:gd name="T0" fmla="*/ 8 w 11"/>
                    <a:gd name="T1" fmla="*/ 6 h 15"/>
                    <a:gd name="T2" fmla="*/ 3 w 11"/>
                    <a:gd name="T3" fmla="*/ 11 h 15"/>
                    <a:gd name="T4" fmla="*/ 7 w 11"/>
                    <a:gd name="T5" fmla="*/ 21 h 15"/>
                    <a:gd name="T6" fmla="*/ 16 w 11"/>
                    <a:gd name="T7" fmla="*/ 18 h 15"/>
                    <a:gd name="T8" fmla="*/ 18 w 11"/>
                    <a:gd name="T9" fmla="*/ 10 h 15"/>
                    <a:gd name="T10" fmla="*/ 8 w 11"/>
                    <a:gd name="T11" fmla="*/ 6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5" y="4"/>
                      </a:moveTo>
                      <a:cubicBezTo>
                        <a:pt x="2" y="7"/>
                        <a:pt x="2" y="7"/>
                        <a:pt x="2" y="7"/>
                      </a:cubicBezTo>
                      <a:cubicBezTo>
                        <a:pt x="2" y="7"/>
                        <a:pt x="0" y="13"/>
                        <a:pt x="4" y="13"/>
                      </a:cubicBezTo>
                      <a:cubicBezTo>
                        <a:pt x="8" y="15"/>
                        <a:pt x="10" y="11"/>
                        <a:pt x="10" y="11"/>
                      </a:cubicBezTo>
                      <a:cubicBezTo>
                        <a:pt x="10" y="11"/>
                        <a:pt x="11" y="10"/>
                        <a:pt x="11" y="6"/>
                      </a:cubicBezTo>
                      <a:cubicBezTo>
                        <a:pt x="11" y="3"/>
                        <a:pt x="9" y="0"/>
                        <a:pt x="5"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5" name="Freeform 12"/>
                <p:cNvSpPr>
                  <a:spLocks/>
                </p:cNvSpPr>
                <p:nvPr/>
              </p:nvSpPr>
              <p:spPr bwMode="auto">
                <a:xfrm>
                  <a:off x="4310" y="2059"/>
                  <a:ext cx="107" cy="158"/>
                </a:xfrm>
                <a:custGeom>
                  <a:avLst/>
                  <a:gdLst>
                    <a:gd name="T0" fmla="*/ 71 w 66"/>
                    <a:gd name="T1" fmla="*/ 11 h 98"/>
                    <a:gd name="T2" fmla="*/ 68 w 66"/>
                    <a:gd name="T3" fmla="*/ 6 h 98"/>
                    <a:gd name="T4" fmla="*/ 58 w 66"/>
                    <a:gd name="T5" fmla="*/ 3 h 98"/>
                    <a:gd name="T6" fmla="*/ 47 w 66"/>
                    <a:gd name="T7" fmla="*/ 6 h 98"/>
                    <a:gd name="T8" fmla="*/ 41 w 66"/>
                    <a:gd name="T9" fmla="*/ 15 h 98"/>
                    <a:gd name="T10" fmla="*/ 32 w 66"/>
                    <a:gd name="T11" fmla="*/ 24 h 98"/>
                    <a:gd name="T12" fmla="*/ 24 w 66"/>
                    <a:gd name="T13" fmla="*/ 32 h 98"/>
                    <a:gd name="T14" fmla="*/ 16 w 66"/>
                    <a:gd name="T15" fmla="*/ 40 h 98"/>
                    <a:gd name="T16" fmla="*/ 26 w 66"/>
                    <a:gd name="T17" fmla="*/ 47 h 98"/>
                    <a:gd name="T18" fmla="*/ 28 w 66"/>
                    <a:gd name="T19" fmla="*/ 55 h 98"/>
                    <a:gd name="T20" fmla="*/ 21 w 66"/>
                    <a:gd name="T21" fmla="*/ 69 h 98"/>
                    <a:gd name="T22" fmla="*/ 15 w 66"/>
                    <a:gd name="T23" fmla="*/ 79 h 98"/>
                    <a:gd name="T24" fmla="*/ 8 w 66"/>
                    <a:gd name="T25" fmla="*/ 84 h 98"/>
                    <a:gd name="T26" fmla="*/ 3 w 66"/>
                    <a:gd name="T27" fmla="*/ 100 h 98"/>
                    <a:gd name="T28" fmla="*/ 11 w 66"/>
                    <a:gd name="T29" fmla="*/ 114 h 98"/>
                    <a:gd name="T30" fmla="*/ 37 w 66"/>
                    <a:gd name="T31" fmla="*/ 124 h 98"/>
                    <a:gd name="T32" fmla="*/ 39 w 66"/>
                    <a:gd name="T33" fmla="*/ 142 h 98"/>
                    <a:gd name="T34" fmla="*/ 49 w 66"/>
                    <a:gd name="T35" fmla="*/ 152 h 98"/>
                    <a:gd name="T36" fmla="*/ 68 w 66"/>
                    <a:gd name="T37" fmla="*/ 153 h 98"/>
                    <a:gd name="T38" fmla="*/ 68 w 66"/>
                    <a:gd name="T39" fmla="*/ 150 h 98"/>
                    <a:gd name="T40" fmla="*/ 78 w 66"/>
                    <a:gd name="T41" fmla="*/ 158 h 98"/>
                    <a:gd name="T42" fmla="*/ 97 w 66"/>
                    <a:gd name="T43" fmla="*/ 158 h 98"/>
                    <a:gd name="T44" fmla="*/ 101 w 66"/>
                    <a:gd name="T45" fmla="*/ 150 h 98"/>
                    <a:gd name="T46" fmla="*/ 71 w 66"/>
                    <a:gd name="T47" fmla="*/ 118 h 98"/>
                    <a:gd name="T48" fmla="*/ 70 w 66"/>
                    <a:gd name="T49" fmla="*/ 85 h 98"/>
                    <a:gd name="T50" fmla="*/ 70 w 66"/>
                    <a:gd name="T51" fmla="*/ 74 h 98"/>
                    <a:gd name="T52" fmla="*/ 66 w 66"/>
                    <a:gd name="T53" fmla="*/ 56 h 98"/>
                    <a:gd name="T54" fmla="*/ 76 w 66"/>
                    <a:gd name="T55" fmla="*/ 48 h 98"/>
                    <a:gd name="T56" fmla="*/ 78 w 66"/>
                    <a:gd name="T57" fmla="*/ 35 h 98"/>
                    <a:gd name="T58" fmla="*/ 86 w 66"/>
                    <a:gd name="T59" fmla="*/ 29 h 98"/>
                    <a:gd name="T60" fmla="*/ 89 w 66"/>
                    <a:gd name="T61" fmla="*/ 18 h 98"/>
                    <a:gd name="T62" fmla="*/ 81 w 66"/>
                    <a:gd name="T63" fmla="*/ 15 h 98"/>
                    <a:gd name="T64" fmla="*/ 71 w 66"/>
                    <a:gd name="T65" fmla="*/ 11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98"/>
                    <a:gd name="T101" fmla="*/ 66 w 66"/>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98">
                      <a:moveTo>
                        <a:pt x="44" y="7"/>
                      </a:moveTo>
                      <a:cubicBezTo>
                        <a:pt x="44" y="7"/>
                        <a:pt x="43" y="6"/>
                        <a:pt x="42" y="4"/>
                      </a:cubicBezTo>
                      <a:cubicBezTo>
                        <a:pt x="40" y="2"/>
                        <a:pt x="38" y="0"/>
                        <a:pt x="36" y="2"/>
                      </a:cubicBezTo>
                      <a:cubicBezTo>
                        <a:pt x="34" y="4"/>
                        <a:pt x="31" y="4"/>
                        <a:pt x="29" y="4"/>
                      </a:cubicBezTo>
                      <a:cubicBezTo>
                        <a:pt x="27" y="4"/>
                        <a:pt x="26" y="4"/>
                        <a:pt x="25" y="9"/>
                      </a:cubicBezTo>
                      <a:cubicBezTo>
                        <a:pt x="24" y="13"/>
                        <a:pt x="22" y="15"/>
                        <a:pt x="20" y="15"/>
                      </a:cubicBezTo>
                      <a:cubicBezTo>
                        <a:pt x="17" y="15"/>
                        <a:pt x="16" y="17"/>
                        <a:pt x="15" y="20"/>
                      </a:cubicBezTo>
                      <a:cubicBezTo>
                        <a:pt x="13" y="23"/>
                        <a:pt x="9" y="22"/>
                        <a:pt x="10" y="25"/>
                      </a:cubicBezTo>
                      <a:cubicBezTo>
                        <a:pt x="11" y="27"/>
                        <a:pt x="11" y="28"/>
                        <a:pt x="16" y="29"/>
                      </a:cubicBezTo>
                      <a:cubicBezTo>
                        <a:pt x="20" y="30"/>
                        <a:pt x="18" y="32"/>
                        <a:pt x="17" y="34"/>
                      </a:cubicBezTo>
                      <a:cubicBezTo>
                        <a:pt x="15" y="37"/>
                        <a:pt x="12" y="39"/>
                        <a:pt x="13" y="43"/>
                      </a:cubicBezTo>
                      <a:cubicBezTo>
                        <a:pt x="14" y="47"/>
                        <a:pt x="11" y="49"/>
                        <a:pt x="9" y="49"/>
                      </a:cubicBezTo>
                      <a:cubicBezTo>
                        <a:pt x="7" y="49"/>
                        <a:pt x="6" y="49"/>
                        <a:pt x="5" y="52"/>
                      </a:cubicBezTo>
                      <a:cubicBezTo>
                        <a:pt x="3" y="55"/>
                        <a:pt x="2" y="58"/>
                        <a:pt x="2" y="62"/>
                      </a:cubicBezTo>
                      <a:cubicBezTo>
                        <a:pt x="2" y="66"/>
                        <a:pt x="0" y="70"/>
                        <a:pt x="7" y="71"/>
                      </a:cubicBezTo>
                      <a:cubicBezTo>
                        <a:pt x="14" y="73"/>
                        <a:pt x="22" y="73"/>
                        <a:pt x="23" y="77"/>
                      </a:cubicBezTo>
                      <a:cubicBezTo>
                        <a:pt x="25" y="82"/>
                        <a:pt x="25" y="87"/>
                        <a:pt x="24" y="88"/>
                      </a:cubicBezTo>
                      <a:cubicBezTo>
                        <a:pt x="23" y="90"/>
                        <a:pt x="23" y="91"/>
                        <a:pt x="30" y="94"/>
                      </a:cubicBezTo>
                      <a:cubicBezTo>
                        <a:pt x="37" y="95"/>
                        <a:pt x="42" y="95"/>
                        <a:pt x="42" y="95"/>
                      </a:cubicBezTo>
                      <a:cubicBezTo>
                        <a:pt x="42" y="95"/>
                        <a:pt x="39" y="91"/>
                        <a:pt x="42" y="93"/>
                      </a:cubicBezTo>
                      <a:cubicBezTo>
                        <a:pt x="45" y="94"/>
                        <a:pt x="48" y="98"/>
                        <a:pt x="48" y="98"/>
                      </a:cubicBezTo>
                      <a:cubicBezTo>
                        <a:pt x="48" y="98"/>
                        <a:pt x="55" y="98"/>
                        <a:pt x="60" y="98"/>
                      </a:cubicBezTo>
                      <a:cubicBezTo>
                        <a:pt x="64" y="98"/>
                        <a:pt x="66" y="96"/>
                        <a:pt x="62" y="93"/>
                      </a:cubicBezTo>
                      <a:cubicBezTo>
                        <a:pt x="57" y="88"/>
                        <a:pt x="47" y="76"/>
                        <a:pt x="44" y="73"/>
                      </a:cubicBezTo>
                      <a:cubicBezTo>
                        <a:pt x="42" y="69"/>
                        <a:pt x="42" y="56"/>
                        <a:pt x="43" y="53"/>
                      </a:cubicBezTo>
                      <a:cubicBezTo>
                        <a:pt x="44" y="50"/>
                        <a:pt x="46" y="50"/>
                        <a:pt x="43" y="46"/>
                      </a:cubicBezTo>
                      <a:cubicBezTo>
                        <a:pt x="40" y="41"/>
                        <a:pt x="37" y="41"/>
                        <a:pt x="41" y="35"/>
                      </a:cubicBezTo>
                      <a:cubicBezTo>
                        <a:pt x="44" y="30"/>
                        <a:pt x="46" y="30"/>
                        <a:pt x="47" y="30"/>
                      </a:cubicBezTo>
                      <a:cubicBezTo>
                        <a:pt x="48" y="29"/>
                        <a:pt x="46" y="25"/>
                        <a:pt x="48" y="22"/>
                      </a:cubicBezTo>
                      <a:cubicBezTo>
                        <a:pt x="50" y="18"/>
                        <a:pt x="52" y="19"/>
                        <a:pt x="53" y="18"/>
                      </a:cubicBezTo>
                      <a:cubicBezTo>
                        <a:pt x="55" y="16"/>
                        <a:pt x="57" y="14"/>
                        <a:pt x="55" y="11"/>
                      </a:cubicBezTo>
                      <a:cubicBezTo>
                        <a:pt x="54" y="9"/>
                        <a:pt x="54" y="10"/>
                        <a:pt x="50" y="9"/>
                      </a:cubicBezTo>
                      <a:cubicBezTo>
                        <a:pt x="46" y="7"/>
                        <a:pt x="44" y="7"/>
                        <a:pt x="44"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6" name="Freeform 13"/>
                <p:cNvSpPr>
                  <a:spLocks/>
                </p:cNvSpPr>
                <p:nvPr/>
              </p:nvSpPr>
              <p:spPr bwMode="auto">
                <a:xfrm>
                  <a:off x="4326" y="2183"/>
                  <a:ext cx="18" cy="29"/>
                </a:xfrm>
                <a:custGeom>
                  <a:avLst/>
                  <a:gdLst>
                    <a:gd name="T0" fmla="*/ 11 w 11"/>
                    <a:gd name="T1" fmla="*/ 3 h 18"/>
                    <a:gd name="T2" fmla="*/ 5 w 11"/>
                    <a:gd name="T3" fmla="*/ 0 h 18"/>
                    <a:gd name="T4" fmla="*/ 7 w 11"/>
                    <a:gd name="T5" fmla="*/ 11 h 18"/>
                    <a:gd name="T6" fmla="*/ 15 w 11"/>
                    <a:gd name="T7" fmla="*/ 21 h 18"/>
                    <a:gd name="T8" fmla="*/ 11 w 11"/>
                    <a:gd name="T9" fmla="*/ 3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7" y="2"/>
                      </a:moveTo>
                      <a:cubicBezTo>
                        <a:pt x="7" y="2"/>
                        <a:pt x="7" y="0"/>
                        <a:pt x="3" y="0"/>
                      </a:cubicBezTo>
                      <a:cubicBezTo>
                        <a:pt x="0" y="0"/>
                        <a:pt x="1" y="1"/>
                        <a:pt x="4" y="7"/>
                      </a:cubicBezTo>
                      <a:cubicBezTo>
                        <a:pt x="6" y="12"/>
                        <a:pt x="7" y="18"/>
                        <a:pt x="9" y="13"/>
                      </a:cubicBezTo>
                      <a:cubicBezTo>
                        <a:pt x="11" y="10"/>
                        <a:pt x="8" y="6"/>
                        <a:pt x="7"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7" name="Freeform 14"/>
                <p:cNvSpPr>
                  <a:spLocks/>
                </p:cNvSpPr>
                <p:nvPr/>
              </p:nvSpPr>
              <p:spPr bwMode="auto">
                <a:xfrm>
                  <a:off x="4344" y="1854"/>
                  <a:ext cx="260" cy="216"/>
                </a:xfrm>
                <a:custGeom>
                  <a:avLst/>
                  <a:gdLst>
                    <a:gd name="T0" fmla="*/ 18 w 161"/>
                    <a:gd name="T1" fmla="*/ 176 h 134"/>
                    <a:gd name="T2" fmla="*/ 10 w 161"/>
                    <a:gd name="T3" fmla="*/ 179 h 134"/>
                    <a:gd name="T4" fmla="*/ 6 w 161"/>
                    <a:gd name="T5" fmla="*/ 190 h 134"/>
                    <a:gd name="T6" fmla="*/ 16 w 161"/>
                    <a:gd name="T7" fmla="*/ 192 h 134"/>
                    <a:gd name="T8" fmla="*/ 27 w 161"/>
                    <a:gd name="T9" fmla="*/ 200 h 134"/>
                    <a:gd name="T10" fmla="*/ 48 w 161"/>
                    <a:gd name="T11" fmla="*/ 208 h 134"/>
                    <a:gd name="T12" fmla="*/ 65 w 161"/>
                    <a:gd name="T13" fmla="*/ 208 h 134"/>
                    <a:gd name="T14" fmla="*/ 68 w 161"/>
                    <a:gd name="T15" fmla="*/ 197 h 134"/>
                    <a:gd name="T16" fmla="*/ 73 w 161"/>
                    <a:gd name="T17" fmla="*/ 187 h 134"/>
                    <a:gd name="T18" fmla="*/ 79 w 161"/>
                    <a:gd name="T19" fmla="*/ 176 h 134"/>
                    <a:gd name="T20" fmla="*/ 79 w 161"/>
                    <a:gd name="T21" fmla="*/ 164 h 134"/>
                    <a:gd name="T22" fmla="*/ 92 w 161"/>
                    <a:gd name="T23" fmla="*/ 156 h 134"/>
                    <a:gd name="T24" fmla="*/ 97 w 161"/>
                    <a:gd name="T25" fmla="*/ 148 h 134"/>
                    <a:gd name="T26" fmla="*/ 103 w 161"/>
                    <a:gd name="T27" fmla="*/ 139 h 134"/>
                    <a:gd name="T28" fmla="*/ 111 w 161"/>
                    <a:gd name="T29" fmla="*/ 124 h 134"/>
                    <a:gd name="T30" fmla="*/ 124 w 161"/>
                    <a:gd name="T31" fmla="*/ 123 h 134"/>
                    <a:gd name="T32" fmla="*/ 134 w 161"/>
                    <a:gd name="T33" fmla="*/ 114 h 134"/>
                    <a:gd name="T34" fmla="*/ 139 w 161"/>
                    <a:gd name="T35" fmla="*/ 100 h 134"/>
                    <a:gd name="T36" fmla="*/ 158 w 161"/>
                    <a:gd name="T37" fmla="*/ 90 h 134"/>
                    <a:gd name="T38" fmla="*/ 189 w 161"/>
                    <a:gd name="T39" fmla="*/ 66 h 134"/>
                    <a:gd name="T40" fmla="*/ 213 w 161"/>
                    <a:gd name="T41" fmla="*/ 68 h 134"/>
                    <a:gd name="T42" fmla="*/ 237 w 161"/>
                    <a:gd name="T43" fmla="*/ 61 h 134"/>
                    <a:gd name="T44" fmla="*/ 254 w 161"/>
                    <a:gd name="T45" fmla="*/ 50 h 134"/>
                    <a:gd name="T46" fmla="*/ 254 w 161"/>
                    <a:gd name="T47" fmla="*/ 31 h 134"/>
                    <a:gd name="T48" fmla="*/ 257 w 161"/>
                    <a:gd name="T49" fmla="*/ 10 h 134"/>
                    <a:gd name="T50" fmla="*/ 242 w 161"/>
                    <a:gd name="T51" fmla="*/ 2 h 134"/>
                    <a:gd name="T52" fmla="*/ 213 w 161"/>
                    <a:gd name="T53" fmla="*/ 13 h 134"/>
                    <a:gd name="T54" fmla="*/ 199 w 161"/>
                    <a:gd name="T55" fmla="*/ 18 h 134"/>
                    <a:gd name="T56" fmla="*/ 189 w 161"/>
                    <a:gd name="T57" fmla="*/ 24 h 134"/>
                    <a:gd name="T58" fmla="*/ 179 w 161"/>
                    <a:gd name="T59" fmla="*/ 34 h 134"/>
                    <a:gd name="T60" fmla="*/ 166 w 161"/>
                    <a:gd name="T61" fmla="*/ 35 h 134"/>
                    <a:gd name="T62" fmla="*/ 160 w 161"/>
                    <a:gd name="T63" fmla="*/ 32 h 134"/>
                    <a:gd name="T64" fmla="*/ 155 w 161"/>
                    <a:gd name="T65" fmla="*/ 27 h 134"/>
                    <a:gd name="T66" fmla="*/ 149 w 161"/>
                    <a:gd name="T67" fmla="*/ 34 h 134"/>
                    <a:gd name="T68" fmla="*/ 142 w 161"/>
                    <a:gd name="T69" fmla="*/ 27 h 134"/>
                    <a:gd name="T70" fmla="*/ 134 w 161"/>
                    <a:gd name="T71" fmla="*/ 26 h 134"/>
                    <a:gd name="T72" fmla="*/ 121 w 161"/>
                    <a:gd name="T73" fmla="*/ 34 h 134"/>
                    <a:gd name="T74" fmla="*/ 115 w 161"/>
                    <a:gd name="T75" fmla="*/ 50 h 134"/>
                    <a:gd name="T76" fmla="*/ 99 w 161"/>
                    <a:gd name="T77" fmla="*/ 64 h 134"/>
                    <a:gd name="T78" fmla="*/ 97 w 161"/>
                    <a:gd name="T79" fmla="*/ 60 h 134"/>
                    <a:gd name="T80" fmla="*/ 87 w 161"/>
                    <a:gd name="T81" fmla="*/ 69 h 134"/>
                    <a:gd name="T82" fmla="*/ 78 w 161"/>
                    <a:gd name="T83" fmla="*/ 77 h 134"/>
                    <a:gd name="T84" fmla="*/ 66 w 161"/>
                    <a:gd name="T85" fmla="*/ 87 h 134"/>
                    <a:gd name="T86" fmla="*/ 57 w 161"/>
                    <a:gd name="T87" fmla="*/ 102 h 134"/>
                    <a:gd name="T88" fmla="*/ 45 w 161"/>
                    <a:gd name="T89" fmla="*/ 108 h 134"/>
                    <a:gd name="T90" fmla="*/ 39 w 161"/>
                    <a:gd name="T91" fmla="*/ 119 h 134"/>
                    <a:gd name="T92" fmla="*/ 45 w 161"/>
                    <a:gd name="T93" fmla="*/ 135 h 134"/>
                    <a:gd name="T94" fmla="*/ 31 w 161"/>
                    <a:gd name="T95" fmla="*/ 143 h 134"/>
                    <a:gd name="T96" fmla="*/ 31 w 161"/>
                    <a:gd name="T97" fmla="*/ 160 h 134"/>
                    <a:gd name="T98" fmla="*/ 24 w 161"/>
                    <a:gd name="T99" fmla="*/ 166 h 134"/>
                    <a:gd name="T100" fmla="*/ 19 w 161"/>
                    <a:gd name="T101" fmla="*/ 171 h 134"/>
                    <a:gd name="T102" fmla="*/ 18 w 161"/>
                    <a:gd name="T103" fmla="*/ 176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134"/>
                    <a:gd name="T158" fmla="*/ 161 w 16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134">
                      <a:moveTo>
                        <a:pt x="11" y="109"/>
                      </a:moveTo>
                      <a:cubicBezTo>
                        <a:pt x="11" y="109"/>
                        <a:pt x="10" y="110"/>
                        <a:pt x="6" y="111"/>
                      </a:cubicBezTo>
                      <a:cubicBezTo>
                        <a:pt x="2" y="114"/>
                        <a:pt x="0" y="119"/>
                        <a:pt x="4" y="118"/>
                      </a:cubicBezTo>
                      <a:cubicBezTo>
                        <a:pt x="10" y="116"/>
                        <a:pt x="11" y="116"/>
                        <a:pt x="10" y="119"/>
                      </a:cubicBezTo>
                      <a:cubicBezTo>
                        <a:pt x="9" y="121"/>
                        <a:pt x="9" y="121"/>
                        <a:pt x="17" y="124"/>
                      </a:cubicBezTo>
                      <a:cubicBezTo>
                        <a:pt x="24" y="126"/>
                        <a:pt x="27" y="126"/>
                        <a:pt x="30" y="129"/>
                      </a:cubicBezTo>
                      <a:cubicBezTo>
                        <a:pt x="32" y="134"/>
                        <a:pt x="38" y="132"/>
                        <a:pt x="40" y="129"/>
                      </a:cubicBezTo>
                      <a:cubicBezTo>
                        <a:pt x="43" y="126"/>
                        <a:pt x="44" y="126"/>
                        <a:pt x="42" y="122"/>
                      </a:cubicBezTo>
                      <a:cubicBezTo>
                        <a:pt x="40" y="118"/>
                        <a:pt x="42" y="116"/>
                        <a:pt x="45" y="116"/>
                      </a:cubicBezTo>
                      <a:cubicBezTo>
                        <a:pt x="48" y="116"/>
                        <a:pt x="49" y="112"/>
                        <a:pt x="49" y="109"/>
                      </a:cubicBezTo>
                      <a:cubicBezTo>
                        <a:pt x="48" y="106"/>
                        <a:pt x="45" y="104"/>
                        <a:pt x="49" y="102"/>
                      </a:cubicBezTo>
                      <a:cubicBezTo>
                        <a:pt x="53" y="99"/>
                        <a:pt x="55" y="99"/>
                        <a:pt x="57" y="97"/>
                      </a:cubicBezTo>
                      <a:cubicBezTo>
                        <a:pt x="59" y="95"/>
                        <a:pt x="58" y="95"/>
                        <a:pt x="60" y="92"/>
                      </a:cubicBezTo>
                      <a:cubicBezTo>
                        <a:pt x="62" y="88"/>
                        <a:pt x="64" y="86"/>
                        <a:pt x="64" y="86"/>
                      </a:cubicBezTo>
                      <a:cubicBezTo>
                        <a:pt x="62" y="78"/>
                        <a:pt x="64" y="78"/>
                        <a:pt x="69" y="77"/>
                      </a:cubicBezTo>
                      <a:cubicBezTo>
                        <a:pt x="73" y="75"/>
                        <a:pt x="74" y="76"/>
                        <a:pt x="77" y="76"/>
                      </a:cubicBezTo>
                      <a:cubicBezTo>
                        <a:pt x="80" y="77"/>
                        <a:pt x="83" y="77"/>
                        <a:pt x="83" y="71"/>
                      </a:cubicBezTo>
                      <a:cubicBezTo>
                        <a:pt x="83" y="65"/>
                        <a:pt x="81" y="62"/>
                        <a:pt x="86" y="62"/>
                      </a:cubicBezTo>
                      <a:cubicBezTo>
                        <a:pt x="90" y="62"/>
                        <a:pt x="92" y="63"/>
                        <a:pt x="98" y="56"/>
                      </a:cubicBezTo>
                      <a:cubicBezTo>
                        <a:pt x="103" y="50"/>
                        <a:pt x="109" y="42"/>
                        <a:pt x="117" y="41"/>
                      </a:cubicBezTo>
                      <a:cubicBezTo>
                        <a:pt x="123" y="40"/>
                        <a:pt x="127" y="40"/>
                        <a:pt x="132" y="42"/>
                      </a:cubicBezTo>
                      <a:cubicBezTo>
                        <a:pt x="138" y="44"/>
                        <a:pt x="143" y="43"/>
                        <a:pt x="147" y="38"/>
                      </a:cubicBezTo>
                      <a:cubicBezTo>
                        <a:pt x="152" y="34"/>
                        <a:pt x="158" y="36"/>
                        <a:pt x="157" y="31"/>
                      </a:cubicBezTo>
                      <a:cubicBezTo>
                        <a:pt x="156" y="25"/>
                        <a:pt x="151" y="25"/>
                        <a:pt x="157" y="19"/>
                      </a:cubicBezTo>
                      <a:cubicBezTo>
                        <a:pt x="161" y="14"/>
                        <a:pt x="159" y="11"/>
                        <a:pt x="159" y="6"/>
                      </a:cubicBezTo>
                      <a:cubicBezTo>
                        <a:pt x="159" y="2"/>
                        <a:pt x="157" y="2"/>
                        <a:pt x="150" y="1"/>
                      </a:cubicBezTo>
                      <a:cubicBezTo>
                        <a:pt x="144" y="0"/>
                        <a:pt x="138" y="4"/>
                        <a:pt x="132" y="8"/>
                      </a:cubicBezTo>
                      <a:cubicBezTo>
                        <a:pt x="126" y="12"/>
                        <a:pt x="125" y="11"/>
                        <a:pt x="123" y="11"/>
                      </a:cubicBezTo>
                      <a:cubicBezTo>
                        <a:pt x="120" y="11"/>
                        <a:pt x="119" y="11"/>
                        <a:pt x="117" y="15"/>
                      </a:cubicBezTo>
                      <a:cubicBezTo>
                        <a:pt x="117" y="20"/>
                        <a:pt x="114" y="22"/>
                        <a:pt x="111" y="21"/>
                      </a:cubicBezTo>
                      <a:cubicBezTo>
                        <a:pt x="108" y="21"/>
                        <a:pt x="106" y="20"/>
                        <a:pt x="103" y="22"/>
                      </a:cubicBezTo>
                      <a:cubicBezTo>
                        <a:pt x="101" y="23"/>
                        <a:pt x="98" y="23"/>
                        <a:pt x="99" y="20"/>
                      </a:cubicBezTo>
                      <a:cubicBezTo>
                        <a:pt x="100" y="16"/>
                        <a:pt x="98" y="17"/>
                        <a:pt x="96" y="17"/>
                      </a:cubicBezTo>
                      <a:cubicBezTo>
                        <a:pt x="93" y="16"/>
                        <a:pt x="95" y="21"/>
                        <a:pt x="92" y="21"/>
                      </a:cubicBezTo>
                      <a:cubicBezTo>
                        <a:pt x="88" y="20"/>
                        <a:pt x="88" y="18"/>
                        <a:pt x="88" y="17"/>
                      </a:cubicBezTo>
                      <a:cubicBezTo>
                        <a:pt x="88" y="15"/>
                        <a:pt x="85" y="15"/>
                        <a:pt x="83" y="16"/>
                      </a:cubicBezTo>
                      <a:cubicBezTo>
                        <a:pt x="80" y="17"/>
                        <a:pt x="74" y="18"/>
                        <a:pt x="75" y="21"/>
                      </a:cubicBezTo>
                      <a:cubicBezTo>
                        <a:pt x="76" y="23"/>
                        <a:pt x="74" y="28"/>
                        <a:pt x="71" y="31"/>
                      </a:cubicBezTo>
                      <a:cubicBezTo>
                        <a:pt x="67" y="33"/>
                        <a:pt x="61" y="40"/>
                        <a:pt x="61" y="40"/>
                      </a:cubicBezTo>
                      <a:cubicBezTo>
                        <a:pt x="61" y="40"/>
                        <a:pt x="63" y="37"/>
                        <a:pt x="60" y="37"/>
                      </a:cubicBezTo>
                      <a:cubicBezTo>
                        <a:pt x="56" y="37"/>
                        <a:pt x="55" y="41"/>
                        <a:pt x="54" y="43"/>
                      </a:cubicBezTo>
                      <a:cubicBezTo>
                        <a:pt x="52" y="45"/>
                        <a:pt x="50" y="47"/>
                        <a:pt x="48" y="48"/>
                      </a:cubicBezTo>
                      <a:cubicBezTo>
                        <a:pt x="45" y="49"/>
                        <a:pt x="42" y="51"/>
                        <a:pt x="41" y="54"/>
                      </a:cubicBezTo>
                      <a:cubicBezTo>
                        <a:pt x="40" y="57"/>
                        <a:pt x="39" y="63"/>
                        <a:pt x="35" y="63"/>
                      </a:cubicBezTo>
                      <a:cubicBezTo>
                        <a:pt x="31" y="64"/>
                        <a:pt x="29" y="66"/>
                        <a:pt x="28" y="67"/>
                      </a:cubicBezTo>
                      <a:cubicBezTo>
                        <a:pt x="26" y="67"/>
                        <a:pt x="21" y="71"/>
                        <a:pt x="24" y="74"/>
                      </a:cubicBezTo>
                      <a:cubicBezTo>
                        <a:pt x="27" y="77"/>
                        <a:pt x="29" y="79"/>
                        <a:pt x="28" y="84"/>
                      </a:cubicBezTo>
                      <a:cubicBezTo>
                        <a:pt x="26" y="89"/>
                        <a:pt x="20" y="86"/>
                        <a:pt x="19" y="89"/>
                      </a:cubicBezTo>
                      <a:cubicBezTo>
                        <a:pt x="19" y="92"/>
                        <a:pt x="20" y="95"/>
                        <a:pt x="19" y="99"/>
                      </a:cubicBezTo>
                      <a:cubicBezTo>
                        <a:pt x="18" y="103"/>
                        <a:pt x="17" y="103"/>
                        <a:pt x="15" y="103"/>
                      </a:cubicBezTo>
                      <a:cubicBezTo>
                        <a:pt x="12" y="102"/>
                        <a:pt x="12" y="102"/>
                        <a:pt x="12" y="106"/>
                      </a:cubicBezTo>
                      <a:cubicBezTo>
                        <a:pt x="13" y="109"/>
                        <a:pt x="11" y="109"/>
                        <a:pt x="11" y="10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8" name="Freeform 15"/>
                <p:cNvSpPr>
                  <a:spLocks/>
                </p:cNvSpPr>
                <p:nvPr/>
              </p:nvSpPr>
              <p:spPr bwMode="auto">
                <a:xfrm>
                  <a:off x="3033" y="2416"/>
                  <a:ext cx="192" cy="137"/>
                </a:xfrm>
                <a:custGeom>
                  <a:avLst/>
                  <a:gdLst>
                    <a:gd name="T0" fmla="*/ 60 w 119"/>
                    <a:gd name="T1" fmla="*/ 45 h 85"/>
                    <a:gd name="T2" fmla="*/ 53 w 119"/>
                    <a:gd name="T3" fmla="*/ 32 h 85"/>
                    <a:gd name="T4" fmla="*/ 34 w 119"/>
                    <a:gd name="T5" fmla="*/ 16 h 85"/>
                    <a:gd name="T6" fmla="*/ 34 w 119"/>
                    <a:gd name="T7" fmla="*/ 27 h 85"/>
                    <a:gd name="T8" fmla="*/ 32 w 119"/>
                    <a:gd name="T9" fmla="*/ 32 h 85"/>
                    <a:gd name="T10" fmla="*/ 21 w 119"/>
                    <a:gd name="T11" fmla="*/ 32 h 85"/>
                    <a:gd name="T12" fmla="*/ 19 w 119"/>
                    <a:gd name="T13" fmla="*/ 40 h 85"/>
                    <a:gd name="T14" fmla="*/ 8 w 119"/>
                    <a:gd name="T15" fmla="*/ 45 h 85"/>
                    <a:gd name="T16" fmla="*/ 8 w 119"/>
                    <a:gd name="T17" fmla="*/ 53 h 85"/>
                    <a:gd name="T18" fmla="*/ 21 w 119"/>
                    <a:gd name="T19" fmla="*/ 56 h 85"/>
                    <a:gd name="T20" fmla="*/ 44 w 119"/>
                    <a:gd name="T21" fmla="*/ 52 h 85"/>
                    <a:gd name="T22" fmla="*/ 37 w 119"/>
                    <a:gd name="T23" fmla="*/ 60 h 85"/>
                    <a:gd name="T24" fmla="*/ 47 w 119"/>
                    <a:gd name="T25" fmla="*/ 66 h 85"/>
                    <a:gd name="T26" fmla="*/ 40 w 119"/>
                    <a:gd name="T27" fmla="*/ 71 h 85"/>
                    <a:gd name="T28" fmla="*/ 16 w 119"/>
                    <a:gd name="T29" fmla="*/ 71 h 85"/>
                    <a:gd name="T30" fmla="*/ 11 w 119"/>
                    <a:gd name="T31" fmla="*/ 82 h 85"/>
                    <a:gd name="T32" fmla="*/ 40 w 119"/>
                    <a:gd name="T33" fmla="*/ 84 h 85"/>
                    <a:gd name="T34" fmla="*/ 47 w 119"/>
                    <a:gd name="T35" fmla="*/ 92 h 85"/>
                    <a:gd name="T36" fmla="*/ 47 w 119"/>
                    <a:gd name="T37" fmla="*/ 105 h 85"/>
                    <a:gd name="T38" fmla="*/ 32 w 119"/>
                    <a:gd name="T39" fmla="*/ 108 h 85"/>
                    <a:gd name="T40" fmla="*/ 53 w 119"/>
                    <a:gd name="T41" fmla="*/ 118 h 85"/>
                    <a:gd name="T42" fmla="*/ 86 w 119"/>
                    <a:gd name="T43" fmla="*/ 131 h 85"/>
                    <a:gd name="T44" fmla="*/ 106 w 119"/>
                    <a:gd name="T45" fmla="*/ 121 h 85"/>
                    <a:gd name="T46" fmla="*/ 123 w 119"/>
                    <a:gd name="T47" fmla="*/ 114 h 85"/>
                    <a:gd name="T48" fmla="*/ 145 w 119"/>
                    <a:gd name="T49" fmla="*/ 100 h 85"/>
                    <a:gd name="T50" fmla="*/ 165 w 119"/>
                    <a:gd name="T51" fmla="*/ 90 h 85"/>
                    <a:gd name="T52" fmla="*/ 174 w 119"/>
                    <a:gd name="T53" fmla="*/ 76 h 85"/>
                    <a:gd name="T54" fmla="*/ 184 w 119"/>
                    <a:gd name="T55" fmla="*/ 64 h 85"/>
                    <a:gd name="T56" fmla="*/ 184 w 119"/>
                    <a:gd name="T57" fmla="*/ 48 h 85"/>
                    <a:gd name="T58" fmla="*/ 173 w 119"/>
                    <a:gd name="T59" fmla="*/ 37 h 85"/>
                    <a:gd name="T60" fmla="*/ 168 w 119"/>
                    <a:gd name="T61" fmla="*/ 21 h 85"/>
                    <a:gd name="T62" fmla="*/ 161 w 119"/>
                    <a:gd name="T63" fmla="*/ 13 h 85"/>
                    <a:gd name="T64" fmla="*/ 150 w 119"/>
                    <a:gd name="T65" fmla="*/ 11 h 85"/>
                    <a:gd name="T66" fmla="*/ 140 w 119"/>
                    <a:gd name="T67" fmla="*/ 8 h 85"/>
                    <a:gd name="T68" fmla="*/ 136 w 119"/>
                    <a:gd name="T69" fmla="*/ 26 h 85"/>
                    <a:gd name="T70" fmla="*/ 124 w 119"/>
                    <a:gd name="T71" fmla="*/ 26 h 85"/>
                    <a:gd name="T72" fmla="*/ 115 w 119"/>
                    <a:gd name="T73" fmla="*/ 31 h 85"/>
                    <a:gd name="T74" fmla="*/ 106 w 119"/>
                    <a:gd name="T75" fmla="*/ 32 h 85"/>
                    <a:gd name="T76" fmla="*/ 100 w 119"/>
                    <a:gd name="T77" fmla="*/ 29 h 85"/>
                    <a:gd name="T78" fmla="*/ 89 w 119"/>
                    <a:gd name="T79" fmla="*/ 26 h 85"/>
                    <a:gd name="T80" fmla="*/ 87 w 119"/>
                    <a:gd name="T81" fmla="*/ 40 h 85"/>
                    <a:gd name="T82" fmla="*/ 81 w 119"/>
                    <a:gd name="T83" fmla="*/ 35 h 85"/>
                    <a:gd name="T84" fmla="*/ 68 w 119"/>
                    <a:gd name="T85" fmla="*/ 39 h 85"/>
                    <a:gd name="T86" fmla="*/ 60 w 119"/>
                    <a:gd name="T87" fmla="*/ 45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
                    <a:gd name="T133" fmla="*/ 0 h 85"/>
                    <a:gd name="T134" fmla="*/ 119 w 119"/>
                    <a:gd name="T135" fmla="*/ 85 h 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 h="85">
                      <a:moveTo>
                        <a:pt x="37" y="28"/>
                      </a:moveTo>
                      <a:cubicBezTo>
                        <a:pt x="37" y="28"/>
                        <a:pt x="37" y="24"/>
                        <a:pt x="33" y="20"/>
                      </a:cubicBezTo>
                      <a:cubicBezTo>
                        <a:pt x="29" y="15"/>
                        <a:pt x="27" y="11"/>
                        <a:pt x="21" y="10"/>
                      </a:cubicBezTo>
                      <a:cubicBezTo>
                        <a:pt x="17" y="9"/>
                        <a:pt x="16" y="12"/>
                        <a:pt x="21" y="17"/>
                      </a:cubicBezTo>
                      <a:cubicBezTo>
                        <a:pt x="25" y="20"/>
                        <a:pt x="24" y="23"/>
                        <a:pt x="20" y="20"/>
                      </a:cubicBezTo>
                      <a:cubicBezTo>
                        <a:pt x="16" y="17"/>
                        <a:pt x="9" y="15"/>
                        <a:pt x="13" y="20"/>
                      </a:cubicBezTo>
                      <a:cubicBezTo>
                        <a:pt x="17" y="26"/>
                        <a:pt x="16" y="26"/>
                        <a:pt x="12" y="25"/>
                      </a:cubicBezTo>
                      <a:cubicBezTo>
                        <a:pt x="7" y="24"/>
                        <a:pt x="2" y="26"/>
                        <a:pt x="5" y="28"/>
                      </a:cubicBezTo>
                      <a:cubicBezTo>
                        <a:pt x="9" y="31"/>
                        <a:pt x="11" y="31"/>
                        <a:pt x="5" y="33"/>
                      </a:cubicBezTo>
                      <a:cubicBezTo>
                        <a:pt x="0" y="34"/>
                        <a:pt x="4" y="38"/>
                        <a:pt x="13" y="35"/>
                      </a:cubicBezTo>
                      <a:cubicBezTo>
                        <a:pt x="22" y="33"/>
                        <a:pt x="25" y="30"/>
                        <a:pt x="27" y="32"/>
                      </a:cubicBezTo>
                      <a:cubicBezTo>
                        <a:pt x="29" y="35"/>
                        <a:pt x="27" y="36"/>
                        <a:pt x="23" y="37"/>
                      </a:cubicBezTo>
                      <a:cubicBezTo>
                        <a:pt x="20" y="39"/>
                        <a:pt x="20" y="39"/>
                        <a:pt x="29" y="41"/>
                      </a:cubicBezTo>
                      <a:cubicBezTo>
                        <a:pt x="37" y="42"/>
                        <a:pt x="30" y="44"/>
                        <a:pt x="25" y="44"/>
                      </a:cubicBezTo>
                      <a:cubicBezTo>
                        <a:pt x="20" y="44"/>
                        <a:pt x="12" y="44"/>
                        <a:pt x="10" y="44"/>
                      </a:cubicBezTo>
                      <a:cubicBezTo>
                        <a:pt x="8" y="44"/>
                        <a:pt x="1" y="48"/>
                        <a:pt x="7" y="51"/>
                      </a:cubicBezTo>
                      <a:cubicBezTo>
                        <a:pt x="14" y="53"/>
                        <a:pt x="23" y="49"/>
                        <a:pt x="25" y="52"/>
                      </a:cubicBezTo>
                      <a:cubicBezTo>
                        <a:pt x="27" y="54"/>
                        <a:pt x="24" y="56"/>
                        <a:pt x="29" y="57"/>
                      </a:cubicBezTo>
                      <a:cubicBezTo>
                        <a:pt x="33" y="58"/>
                        <a:pt x="34" y="65"/>
                        <a:pt x="29" y="65"/>
                      </a:cubicBezTo>
                      <a:cubicBezTo>
                        <a:pt x="24" y="65"/>
                        <a:pt x="23" y="65"/>
                        <a:pt x="20" y="67"/>
                      </a:cubicBezTo>
                      <a:cubicBezTo>
                        <a:pt x="16" y="69"/>
                        <a:pt x="20" y="72"/>
                        <a:pt x="33" y="73"/>
                      </a:cubicBezTo>
                      <a:cubicBezTo>
                        <a:pt x="46" y="75"/>
                        <a:pt x="51" y="78"/>
                        <a:pt x="53" y="81"/>
                      </a:cubicBezTo>
                      <a:cubicBezTo>
                        <a:pt x="56" y="85"/>
                        <a:pt x="62" y="80"/>
                        <a:pt x="66" y="75"/>
                      </a:cubicBezTo>
                      <a:cubicBezTo>
                        <a:pt x="69" y="70"/>
                        <a:pt x="70" y="69"/>
                        <a:pt x="76" y="71"/>
                      </a:cubicBezTo>
                      <a:cubicBezTo>
                        <a:pt x="82" y="72"/>
                        <a:pt x="84" y="67"/>
                        <a:pt x="90" y="62"/>
                      </a:cubicBezTo>
                      <a:cubicBezTo>
                        <a:pt x="96" y="56"/>
                        <a:pt x="99" y="56"/>
                        <a:pt x="102" y="56"/>
                      </a:cubicBezTo>
                      <a:cubicBezTo>
                        <a:pt x="107" y="56"/>
                        <a:pt x="109" y="53"/>
                        <a:pt x="108" y="47"/>
                      </a:cubicBezTo>
                      <a:cubicBezTo>
                        <a:pt x="107" y="41"/>
                        <a:pt x="108" y="41"/>
                        <a:pt x="114" y="40"/>
                      </a:cubicBezTo>
                      <a:cubicBezTo>
                        <a:pt x="119" y="39"/>
                        <a:pt x="116" y="33"/>
                        <a:pt x="114" y="30"/>
                      </a:cubicBezTo>
                      <a:cubicBezTo>
                        <a:pt x="111" y="26"/>
                        <a:pt x="111" y="28"/>
                        <a:pt x="107" y="23"/>
                      </a:cubicBezTo>
                      <a:cubicBezTo>
                        <a:pt x="102" y="19"/>
                        <a:pt x="101" y="17"/>
                        <a:pt x="104" y="13"/>
                      </a:cubicBezTo>
                      <a:cubicBezTo>
                        <a:pt x="107" y="10"/>
                        <a:pt x="105" y="5"/>
                        <a:pt x="100" y="8"/>
                      </a:cubicBezTo>
                      <a:cubicBezTo>
                        <a:pt x="97" y="10"/>
                        <a:pt x="94" y="11"/>
                        <a:pt x="93" y="7"/>
                      </a:cubicBezTo>
                      <a:cubicBezTo>
                        <a:pt x="93" y="3"/>
                        <a:pt x="87" y="0"/>
                        <a:pt x="87" y="5"/>
                      </a:cubicBezTo>
                      <a:cubicBezTo>
                        <a:pt x="86" y="10"/>
                        <a:pt x="89" y="14"/>
                        <a:pt x="84" y="16"/>
                      </a:cubicBezTo>
                      <a:cubicBezTo>
                        <a:pt x="80" y="18"/>
                        <a:pt x="77" y="11"/>
                        <a:pt x="77" y="16"/>
                      </a:cubicBezTo>
                      <a:cubicBezTo>
                        <a:pt x="77" y="20"/>
                        <a:pt x="74" y="20"/>
                        <a:pt x="71" y="19"/>
                      </a:cubicBezTo>
                      <a:cubicBezTo>
                        <a:pt x="69" y="16"/>
                        <a:pt x="65" y="15"/>
                        <a:pt x="66" y="20"/>
                      </a:cubicBezTo>
                      <a:cubicBezTo>
                        <a:pt x="66" y="25"/>
                        <a:pt x="62" y="22"/>
                        <a:pt x="62" y="18"/>
                      </a:cubicBezTo>
                      <a:cubicBezTo>
                        <a:pt x="61" y="13"/>
                        <a:pt x="57" y="13"/>
                        <a:pt x="55" y="16"/>
                      </a:cubicBezTo>
                      <a:cubicBezTo>
                        <a:pt x="53" y="19"/>
                        <a:pt x="54" y="25"/>
                        <a:pt x="54" y="25"/>
                      </a:cubicBezTo>
                      <a:cubicBezTo>
                        <a:pt x="54" y="25"/>
                        <a:pt x="52" y="25"/>
                        <a:pt x="50" y="22"/>
                      </a:cubicBezTo>
                      <a:cubicBezTo>
                        <a:pt x="47" y="19"/>
                        <a:pt x="43" y="18"/>
                        <a:pt x="42" y="24"/>
                      </a:cubicBezTo>
                      <a:cubicBezTo>
                        <a:pt x="41" y="30"/>
                        <a:pt x="38" y="28"/>
                        <a:pt x="37" y="2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69" name="Freeform 16"/>
                <p:cNvSpPr>
                  <a:spLocks/>
                </p:cNvSpPr>
                <p:nvPr/>
              </p:nvSpPr>
              <p:spPr bwMode="auto">
                <a:xfrm>
                  <a:off x="3322" y="2711"/>
                  <a:ext cx="23" cy="34"/>
                </a:xfrm>
                <a:custGeom>
                  <a:avLst/>
                  <a:gdLst>
                    <a:gd name="T0" fmla="*/ 12 w 14"/>
                    <a:gd name="T1" fmla="*/ 6 h 21"/>
                    <a:gd name="T2" fmla="*/ 0 w 14"/>
                    <a:gd name="T3" fmla="*/ 18 h 21"/>
                    <a:gd name="T4" fmla="*/ 7 w 14"/>
                    <a:gd name="T5" fmla="*/ 28 h 21"/>
                    <a:gd name="T6" fmla="*/ 20 w 14"/>
                    <a:gd name="T7" fmla="*/ 15 h 21"/>
                    <a:gd name="T8" fmla="*/ 12 w 14"/>
                    <a:gd name="T9" fmla="*/ 6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7" y="4"/>
                      </a:moveTo>
                      <a:cubicBezTo>
                        <a:pt x="7" y="4"/>
                        <a:pt x="1" y="5"/>
                        <a:pt x="0" y="11"/>
                      </a:cubicBezTo>
                      <a:cubicBezTo>
                        <a:pt x="0" y="17"/>
                        <a:pt x="2" y="21"/>
                        <a:pt x="4" y="17"/>
                      </a:cubicBezTo>
                      <a:cubicBezTo>
                        <a:pt x="6" y="13"/>
                        <a:pt x="12" y="9"/>
                        <a:pt x="12" y="9"/>
                      </a:cubicBezTo>
                      <a:cubicBezTo>
                        <a:pt x="12" y="9"/>
                        <a:pt x="14" y="0"/>
                        <a:pt x="7"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0" name="Freeform 17"/>
                <p:cNvSpPr>
                  <a:spLocks/>
                </p:cNvSpPr>
                <p:nvPr/>
              </p:nvSpPr>
              <p:spPr bwMode="auto">
                <a:xfrm>
                  <a:off x="3333" y="2700"/>
                  <a:ext cx="142" cy="261"/>
                </a:xfrm>
                <a:custGeom>
                  <a:avLst/>
                  <a:gdLst>
                    <a:gd name="T0" fmla="*/ 26 w 88"/>
                    <a:gd name="T1" fmla="*/ 6 h 162"/>
                    <a:gd name="T2" fmla="*/ 21 w 88"/>
                    <a:gd name="T3" fmla="*/ 15 h 162"/>
                    <a:gd name="T4" fmla="*/ 24 w 88"/>
                    <a:gd name="T5" fmla="*/ 24 h 162"/>
                    <a:gd name="T6" fmla="*/ 21 w 88"/>
                    <a:gd name="T7" fmla="*/ 37 h 162"/>
                    <a:gd name="T8" fmla="*/ 18 w 88"/>
                    <a:gd name="T9" fmla="*/ 43 h 162"/>
                    <a:gd name="T10" fmla="*/ 13 w 88"/>
                    <a:gd name="T11" fmla="*/ 53 h 162"/>
                    <a:gd name="T12" fmla="*/ 5 w 88"/>
                    <a:gd name="T13" fmla="*/ 50 h 162"/>
                    <a:gd name="T14" fmla="*/ 6 w 88"/>
                    <a:gd name="T15" fmla="*/ 61 h 162"/>
                    <a:gd name="T16" fmla="*/ 18 w 88"/>
                    <a:gd name="T17" fmla="*/ 63 h 162"/>
                    <a:gd name="T18" fmla="*/ 15 w 88"/>
                    <a:gd name="T19" fmla="*/ 74 h 162"/>
                    <a:gd name="T20" fmla="*/ 23 w 88"/>
                    <a:gd name="T21" fmla="*/ 84 h 162"/>
                    <a:gd name="T22" fmla="*/ 32 w 88"/>
                    <a:gd name="T23" fmla="*/ 95 h 162"/>
                    <a:gd name="T24" fmla="*/ 39 w 88"/>
                    <a:gd name="T25" fmla="*/ 124 h 162"/>
                    <a:gd name="T26" fmla="*/ 56 w 88"/>
                    <a:gd name="T27" fmla="*/ 131 h 162"/>
                    <a:gd name="T28" fmla="*/ 56 w 88"/>
                    <a:gd name="T29" fmla="*/ 139 h 162"/>
                    <a:gd name="T30" fmla="*/ 58 w 88"/>
                    <a:gd name="T31" fmla="*/ 159 h 162"/>
                    <a:gd name="T32" fmla="*/ 40 w 88"/>
                    <a:gd name="T33" fmla="*/ 171 h 162"/>
                    <a:gd name="T34" fmla="*/ 36 w 88"/>
                    <a:gd name="T35" fmla="*/ 180 h 162"/>
                    <a:gd name="T36" fmla="*/ 32 w 88"/>
                    <a:gd name="T37" fmla="*/ 198 h 162"/>
                    <a:gd name="T38" fmla="*/ 39 w 88"/>
                    <a:gd name="T39" fmla="*/ 213 h 162"/>
                    <a:gd name="T40" fmla="*/ 60 w 88"/>
                    <a:gd name="T41" fmla="*/ 221 h 162"/>
                    <a:gd name="T42" fmla="*/ 42 w 88"/>
                    <a:gd name="T43" fmla="*/ 229 h 162"/>
                    <a:gd name="T44" fmla="*/ 32 w 88"/>
                    <a:gd name="T45" fmla="*/ 238 h 162"/>
                    <a:gd name="T46" fmla="*/ 24 w 88"/>
                    <a:gd name="T47" fmla="*/ 253 h 162"/>
                    <a:gd name="T48" fmla="*/ 39 w 88"/>
                    <a:gd name="T49" fmla="*/ 255 h 162"/>
                    <a:gd name="T50" fmla="*/ 66 w 88"/>
                    <a:gd name="T51" fmla="*/ 253 h 162"/>
                    <a:gd name="T52" fmla="*/ 71 w 88"/>
                    <a:gd name="T53" fmla="*/ 242 h 162"/>
                    <a:gd name="T54" fmla="*/ 87 w 88"/>
                    <a:gd name="T55" fmla="*/ 237 h 162"/>
                    <a:gd name="T56" fmla="*/ 111 w 88"/>
                    <a:gd name="T57" fmla="*/ 232 h 162"/>
                    <a:gd name="T58" fmla="*/ 132 w 88"/>
                    <a:gd name="T59" fmla="*/ 222 h 162"/>
                    <a:gd name="T60" fmla="*/ 134 w 88"/>
                    <a:gd name="T61" fmla="*/ 201 h 162"/>
                    <a:gd name="T62" fmla="*/ 134 w 88"/>
                    <a:gd name="T63" fmla="*/ 184 h 162"/>
                    <a:gd name="T64" fmla="*/ 119 w 88"/>
                    <a:gd name="T65" fmla="*/ 180 h 162"/>
                    <a:gd name="T66" fmla="*/ 115 w 88"/>
                    <a:gd name="T67" fmla="*/ 161 h 162"/>
                    <a:gd name="T68" fmla="*/ 103 w 88"/>
                    <a:gd name="T69" fmla="*/ 137 h 162"/>
                    <a:gd name="T70" fmla="*/ 81 w 88"/>
                    <a:gd name="T71" fmla="*/ 114 h 162"/>
                    <a:gd name="T72" fmla="*/ 71 w 88"/>
                    <a:gd name="T73" fmla="*/ 92 h 162"/>
                    <a:gd name="T74" fmla="*/ 66 w 88"/>
                    <a:gd name="T75" fmla="*/ 68 h 162"/>
                    <a:gd name="T76" fmla="*/ 81 w 88"/>
                    <a:gd name="T77" fmla="*/ 42 h 162"/>
                    <a:gd name="T78" fmla="*/ 56 w 88"/>
                    <a:gd name="T79" fmla="*/ 35 h 162"/>
                    <a:gd name="T80" fmla="*/ 44 w 88"/>
                    <a:gd name="T81" fmla="*/ 31 h 162"/>
                    <a:gd name="T82" fmla="*/ 61 w 88"/>
                    <a:gd name="T83" fmla="*/ 10 h 162"/>
                    <a:gd name="T84" fmla="*/ 26 w 88"/>
                    <a:gd name="T85" fmla="*/ 6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
                    <a:gd name="T130" fmla="*/ 0 h 162"/>
                    <a:gd name="T131" fmla="*/ 88 w 88"/>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 h="162">
                      <a:moveTo>
                        <a:pt x="16" y="4"/>
                      </a:moveTo>
                      <a:cubicBezTo>
                        <a:pt x="16" y="4"/>
                        <a:pt x="13" y="4"/>
                        <a:pt x="13" y="9"/>
                      </a:cubicBezTo>
                      <a:cubicBezTo>
                        <a:pt x="13" y="14"/>
                        <a:pt x="13" y="15"/>
                        <a:pt x="15" y="15"/>
                      </a:cubicBezTo>
                      <a:cubicBezTo>
                        <a:pt x="17" y="15"/>
                        <a:pt x="16" y="22"/>
                        <a:pt x="13" y="23"/>
                      </a:cubicBezTo>
                      <a:cubicBezTo>
                        <a:pt x="9" y="23"/>
                        <a:pt x="10" y="24"/>
                        <a:pt x="11" y="27"/>
                      </a:cubicBezTo>
                      <a:cubicBezTo>
                        <a:pt x="11" y="31"/>
                        <a:pt x="11" y="35"/>
                        <a:pt x="8" y="33"/>
                      </a:cubicBezTo>
                      <a:cubicBezTo>
                        <a:pt x="6" y="30"/>
                        <a:pt x="6" y="29"/>
                        <a:pt x="3" y="31"/>
                      </a:cubicBezTo>
                      <a:cubicBezTo>
                        <a:pt x="0" y="33"/>
                        <a:pt x="2" y="34"/>
                        <a:pt x="4" y="38"/>
                      </a:cubicBezTo>
                      <a:cubicBezTo>
                        <a:pt x="6" y="41"/>
                        <a:pt x="9" y="40"/>
                        <a:pt x="11" y="39"/>
                      </a:cubicBezTo>
                      <a:cubicBezTo>
                        <a:pt x="14" y="38"/>
                        <a:pt x="15" y="41"/>
                        <a:pt x="9" y="46"/>
                      </a:cubicBezTo>
                      <a:cubicBezTo>
                        <a:pt x="5" y="52"/>
                        <a:pt x="6" y="54"/>
                        <a:pt x="14" y="52"/>
                      </a:cubicBezTo>
                      <a:cubicBezTo>
                        <a:pt x="22" y="50"/>
                        <a:pt x="20" y="54"/>
                        <a:pt x="20" y="59"/>
                      </a:cubicBezTo>
                      <a:cubicBezTo>
                        <a:pt x="21" y="65"/>
                        <a:pt x="16" y="77"/>
                        <a:pt x="24" y="77"/>
                      </a:cubicBezTo>
                      <a:cubicBezTo>
                        <a:pt x="32" y="76"/>
                        <a:pt x="35" y="77"/>
                        <a:pt x="35" y="81"/>
                      </a:cubicBezTo>
                      <a:cubicBezTo>
                        <a:pt x="35" y="85"/>
                        <a:pt x="30" y="83"/>
                        <a:pt x="35" y="86"/>
                      </a:cubicBezTo>
                      <a:cubicBezTo>
                        <a:pt x="40" y="91"/>
                        <a:pt x="41" y="94"/>
                        <a:pt x="36" y="99"/>
                      </a:cubicBezTo>
                      <a:cubicBezTo>
                        <a:pt x="32" y="104"/>
                        <a:pt x="31" y="105"/>
                        <a:pt x="25" y="106"/>
                      </a:cubicBezTo>
                      <a:cubicBezTo>
                        <a:pt x="21" y="106"/>
                        <a:pt x="16" y="108"/>
                        <a:pt x="22" y="112"/>
                      </a:cubicBezTo>
                      <a:cubicBezTo>
                        <a:pt x="27" y="116"/>
                        <a:pt x="27" y="118"/>
                        <a:pt x="20" y="123"/>
                      </a:cubicBezTo>
                      <a:cubicBezTo>
                        <a:pt x="13" y="129"/>
                        <a:pt x="15" y="131"/>
                        <a:pt x="24" y="132"/>
                      </a:cubicBezTo>
                      <a:cubicBezTo>
                        <a:pt x="33" y="133"/>
                        <a:pt x="41" y="134"/>
                        <a:pt x="37" y="137"/>
                      </a:cubicBezTo>
                      <a:cubicBezTo>
                        <a:pt x="34" y="141"/>
                        <a:pt x="30" y="141"/>
                        <a:pt x="26" y="142"/>
                      </a:cubicBezTo>
                      <a:cubicBezTo>
                        <a:pt x="23" y="143"/>
                        <a:pt x="22" y="143"/>
                        <a:pt x="20" y="148"/>
                      </a:cubicBezTo>
                      <a:cubicBezTo>
                        <a:pt x="18" y="154"/>
                        <a:pt x="18" y="155"/>
                        <a:pt x="15" y="157"/>
                      </a:cubicBezTo>
                      <a:cubicBezTo>
                        <a:pt x="13" y="159"/>
                        <a:pt x="13" y="162"/>
                        <a:pt x="24" y="158"/>
                      </a:cubicBezTo>
                      <a:cubicBezTo>
                        <a:pt x="34" y="154"/>
                        <a:pt x="38" y="156"/>
                        <a:pt x="41" y="157"/>
                      </a:cubicBezTo>
                      <a:cubicBezTo>
                        <a:pt x="43" y="158"/>
                        <a:pt x="43" y="154"/>
                        <a:pt x="44" y="150"/>
                      </a:cubicBezTo>
                      <a:cubicBezTo>
                        <a:pt x="46" y="146"/>
                        <a:pt x="49" y="145"/>
                        <a:pt x="54" y="147"/>
                      </a:cubicBezTo>
                      <a:cubicBezTo>
                        <a:pt x="60" y="147"/>
                        <a:pt x="62" y="147"/>
                        <a:pt x="69" y="144"/>
                      </a:cubicBezTo>
                      <a:cubicBezTo>
                        <a:pt x="75" y="141"/>
                        <a:pt x="88" y="145"/>
                        <a:pt x="82" y="138"/>
                      </a:cubicBezTo>
                      <a:cubicBezTo>
                        <a:pt x="76" y="132"/>
                        <a:pt x="78" y="130"/>
                        <a:pt x="83" y="125"/>
                      </a:cubicBezTo>
                      <a:cubicBezTo>
                        <a:pt x="87" y="120"/>
                        <a:pt x="87" y="117"/>
                        <a:pt x="83" y="114"/>
                      </a:cubicBezTo>
                      <a:cubicBezTo>
                        <a:pt x="80" y="110"/>
                        <a:pt x="78" y="114"/>
                        <a:pt x="74" y="112"/>
                      </a:cubicBezTo>
                      <a:cubicBezTo>
                        <a:pt x="70" y="111"/>
                        <a:pt x="71" y="105"/>
                        <a:pt x="71" y="100"/>
                      </a:cubicBezTo>
                      <a:cubicBezTo>
                        <a:pt x="71" y="94"/>
                        <a:pt x="73" y="91"/>
                        <a:pt x="64" y="85"/>
                      </a:cubicBezTo>
                      <a:cubicBezTo>
                        <a:pt x="56" y="80"/>
                        <a:pt x="49" y="80"/>
                        <a:pt x="50" y="71"/>
                      </a:cubicBezTo>
                      <a:cubicBezTo>
                        <a:pt x="52" y="62"/>
                        <a:pt x="49" y="60"/>
                        <a:pt x="44" y="57"/>
                      </a:cubicBezTo>
                      <a:cubicBezTo>
                        <a:pt x="38" y="54"/>
                        <a:pt x="34" y="52"/>
                        <a:pt x="41" y="42"/>
                      </a:cubicBezTo>
                      <a:cubicBezTo>
                        <a:pt x="49" y="34"/>
                        <a:pt x="55" y="29"/>
                        <a:pt x="50" y="26"/>
                      </a:cubicBezTo>
                      <a:cubicBezTo>
                        <a:pt x="44" y="23"/>
                        <a:pt x="41" y="21"/>
                        <a:pt x="35" y="22"/>
                      </a:cubicBezTo>
                      <a:cubicBezTo>
                        <a:pt x="30" y="23"/>
                        <a:pt x="16" y="29"/>
                        <a:pt x="27" y="19"/>
                      </a:cubicBezTo>
                      <a:cubicBezTo>
                        <a:pt x="38" y="7"/>
                        <a:pt x="38" y="9"/>
                        <a:pt x="38" y="6"/>
                      </a:cubicBezTo>
                      <a:cubicBezTo>
                        <a:pt x="38" y="0"/>
                        <a:pt x="30" y="2"/>
                        <a:pt x="16"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1" name="Freeform 18"/>
                <p:cNvSpPr>
                  <a:spLocks/>
                </p:cNvSpPr>
                <p:nvPr/>
              </p:nvSpPr>
              <p:spPr bwMode="auto">
                <a:xfrm>
                  <a:off x="3265" y="2819"/>
                  <a:ext cx="86" cy="102"/>
                </a:xfrm>
                <a:custGeom>
                  <a:avLst/>
                  <a:gdLst>
                    <a:gd name="T0" fmla="*/ 49 w 53"/>
                    <a:gd name="T1" fmla="*/ 0 h 63"/>
                    <a:gd name="T2" fmla="*/ 37 w 53"/>
                    <a:gd name="T3" fmla="*/ 8 h 63"/>
                    <a:gd name="T4" fmla="*/ 34 w 53"/>
                    <a:gd name="T5" fmla="*/ 24 h 63"/>
                    <a:gd name="T6" fmla="*/ 11 w 53"/>
                    <a:gd name="T7" fmla="*/ 23 h 63"/>
                    <a:gd name="T8" fmla="*/ 15 w 53"/>
                    <a:gd name="T9" fmla="*/ 32 h 63"/>
                    <a:gd name="T10" fmla="*/ 16 w 53"/>
                    <a:gd name="T11" fmla="*/ 47 h 63"/>
                    <a:gd name="T12" fmla="*/ 23 w 53"/>
                    <a:gd name="T13" fmla="*/ 52 h 63"/>
                    <a:gd name="T14" fmla="*/ 28 w 53"/>
                    <a:gd name="T15" fmla="*/ 60 h 63"/>
                    <a:gd name="T16" fmla="*/ 23 w 53"/>
                    <a:gd name="T17" fmla="*/ 68 h 63"/>
                    <a:gd name="T18" fmla="*/ 15 w 53"/>
                    <a:gd name="T19" fmla="*/ 79 h 63"/>
                    <a:gd name="T20" fmla="*/ 8 w 53"/>
                    <a:gd name="T21" fmla="*/ 91 h 63"/>
                    <a:gd name="T22" fmla="*/ 42 w 53"/>
                    <a:gd name="T23" fmla="*/ 94 h 63"/>
                    <a:gd name="T24" fmla="*/ 65 w 53"/>
                    <a:gd name="T25" fmla="*/ 79 h 63"/>
                    <a:gd name="T26" fmla="*/ 84 w 53"/>
                    <a:gd name="T27" fmla="*/ 62 h 63"/>
                    <a:gd name="T28" fmla="*/ 81 w 53"/>
                    <a:gd name="T29" fmla="*/ 39 h 63"/>
                    <a:gd name="T30" fmla="*/ 83 w 53"/>
                    <a:gd name="T31" fmla="*/ 24 h 63"/>
                    <a:gd name="T32" fmla="*/ 86 w 53"/>
                    <a:gd name="T33" fmla="*/ 11 h 63"/>
                    <a:gd name="T34" fmla="*/ 76 w 53"/>
                    <a:gd name="T35" fmla="*/ 2 h 63"/>
                    <a:gd name="T36" fmla="*/ 49 w 53"/>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3"/>
                    <a:gd name="T59" fmla="*/ 53 w 53"/>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3">
                      <a:moveTo>
                        <a:pt x="30" y="0"/>
                      </a:moveTo>
                      <a:cubicBezTo>
                        <a:pt x="30" y="0"/>
                        <a:pt x="22" y="0"/>
                        <a:pt x="23" y="5"/>
                      </a:cubicBezTo>
                      <a:cubicBezTo>
                        <a:pt x="23" y="11"/>
                        <a:pt x="27" y="17"/>
                        <a:pt x="21" y="15"/>
                      </a:cubicBezTo>
                      <a:cubicBezTo>
                        <a:pt x="16" y="14"/>
                        <a:pt x="9" y="14"/>
                        <a:pt x="7" y="14"/>
                      </a:cubicBezTo>
                      <a:cubicBezTo>
                        <a:pt x="4" y="14"/>
                        <a:pt x="2" y="15"/>
                        <a:pt x="9" y="20"/>
                      </a:cubicBezTo>
                      <a:cubicBezTo>
                        <a:pt x="17" y="24"/>
                        <a:pt x="14" y="27"/>
                        <a:pt x="10" y="29"/>
                      </a:cubicBezTo>
                      <a:cubicBezTo>
                        <a:pt x="7" y="31"/>
                        <a:pt x="7" y="33"/>
                        <a:pt x="14" y="32"/>
                      </a:cubicBezTo>
                      <a:cubicBezTo>
                        <a:pt x="22" y="31"/>
                        <a:pt x="20" y="33"/>
                        <a:pt x="17" y="37"/>
                      </a:cubicBezTo>
                      <a:cubicBezTo>
                        <a:pt x="13" y="39"/>
                        <a:pt x="10" y="40"/>
                        <a:pt x="14" y="42"/>
                      </a:cubicBezTo>
                      <a:cubicBezTo>
                        <a:pt x="18" y="44"/>
                        <a:pt x="13" y="46"/>
                        <a:pt x="9" y="49"/>
                      </a:cubicBezTo>
                      <a:cubicBezTo>
                        <a:pt x="5" y="52"/>
                        <a:pt x="0" y="54"/>
                        <a:pt x="5" y="56"/>
                      </a:cubicBezTo>
                      <a:cubicBezTo>
                        <a:pt x="9" y="59"/>
                        <a:pt x="19" y="63"/>
                        <a:pt x="26" y="58"/>
                      </a:cubicBezTo>
                      <a:cubicBezTo>
                        <a:pt x="33" y="53"/>
                        <a:pt x="33" y="50"/>
                        <a:pt x="40" y="49"/>
                      </a:cubicBezTo>
                      <a:cubicBezTo>
                        <a:pt x="47" y="48"/>
                        <a:pt x="51" y="44"/>
                        <a:pt x="52" y="38"/>
                      </a:cubicBezTo>
                      <a:cubicBezTo>
                        <a:pt x="53" y="34"/>
                        <a:pt x="53" y="29"/>
                        <a:pt x="50" y="24"/>
                      </a:cubicBezTo>
                      <a:cubicBezTo>
                        <a:pt x="47" y="20"/>
                        <a:pt x="49" y="15"/>
                        <a:pt x="51" y="15"/>
                      </a:cubicBezTo>
                      <a:cubicBezTo>
                        <a:pt x="53" y="14"/>
                        <a:pt x="53" y="12"/>
                        <a:pt x="53" y="7"/>
                      </a:cubicBezTo>
                      <a:cubicBezTo>
                        <a:pt x="53" y="2"/>
                        <a:pt x="52" y="2"/>
                        <a:pt x="47" y="1"/>
                      </a:cubicBezTo>
                      <a:cubicBezTo>
                        <a:pt x="41" y="0"/>
                        <a:pt x="30" y="0"/>
                        <a:pt x="30"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2" name="Freeform 19"/>
                <p:cNvSpPr>
                  <a:spLocks/>
                </p:cNvSpPr>
                <p:nvPr/>
              </p:nvSpPr>
              <p:spPr bwMode="auto">
                <a:xfrm>
                  <a:off x="3622" y="2790"/>
                  <a:ext cx="41" cy="34"/>
                </a:xfrm>
                <a:custGeom>
                  <a:avLst/>
                  <a:gdLst>
                    <a:gd name="T0" fmla="*/ 36 w 25"/>
                    <a:gd name="T1" fmla="*/ 2 h 21"/>
                    <a:gd name="T2" fmla="*/ 20 w 25"/>
                    <a:gd name="T3" fmla="*/ 5 h 21"/>
                    <a:gd name="T4" fmla="*/ 8 w 25"/>
                    <a:gd name="T5" fmla="*/ 11 h 21"/>
                    <a:gd name="T6" fmla="*/ 10 w 25"/>
                    <a:gd name="T7" fmla="*/ 16 h 21"/>
                    <a:gd name="T8" fmla="*/ 23 w 25"/>
                    <a:gd name="T9" fmla="*/ 31 h 21"/>
                    <a:gd name="T10" fmla="*/ 34 w 25"/>
                    <a:gd name="T11" fmla="*/ 29 h 21"/>
                    <a:gd name="T12" fmla="*/ 33 w 25"/>
                    <a:gd name="T13" fmla="*/ 18 h 21"/>
                    <a:gd name="T14" fmla="*/ 36 w 25"/>
                    <a:gd name="T15" fmla="*/ 2 h 2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1"/>
                    <a:gd name="T26" fmla="*/ 25 w 2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1">
                      <a:moveTo>
                        <a:pt x="22" y="1"/>
                      </a:moveTo>
                      <a:cubicBezTo>
                        <a:pt x="22" y="1"/>
                        <a:pt x="18" y="0"/>
                        <a:pt x="12" y="3"/>
                      </a:cubicBezTo>
                      <a:cubicBezTo>
                        <a:pt x="5" y="7"/>
                        <a:pt x="10" y="7"/>
                        <a:pt x="5" y="7"/>
                      </a:cubicBezTo>
                      <a:cubicBezTo>
                        <a:pt x="2" y="7"/>
                        <a:pt x="0" y="6"/>
                        <a:pt x="6" y="10"/>
                      </a:cubicBezTo>
                      <a:cubicBezTo>
                        <a:pt x="13" y="16"/>
                        <a:pt x="14" y="19"/>
                        <a:pt x="14" y="19"/>
                      </a:cubicBezTo>
                      <a:cubicBezTo>
                        <a:pt x="14" y="19"/>
                        <a:pt x="20" y="21"/>
                        <a:pt x="21" y="18"/>
                      </a:cubicBezTo>
                      <a:cubicBezTo>
                        <a:pt x="22" y="15"/>
                        <a:pt x="21" y="14"/>
                        <a:pt x="20" y="11"/>
                      </a:cubicBezTo>
                      <a:cubicBezTo>
                        <a:pt x="18" y="8"/>
                        <a:pt x="25" y="3"/>
                        <a:pt x="22"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3" name="Freeform 20"/>
                <p:cNvSpPr>
                  <a:spLocks/>
                </p:cNvSpPr>
                <p:nvPr/>
              </p:nvSpPr>
              <p:spPr bwMode="auto">
                <a:xfrm>
                  <a:off x="3595" y="3131"/>
                  <a:ext cx="22" cy="29"/>
                </a:xfrm>
                <a:custGeom>
                  <a:avLst/>
                  <a:gdLst>
                    <a:gd name="T0" fmla="*/ 11 w 14"/>
                    <a:gd name="T1" fmla="*/ 3 h 18"/>
                    <a:gd name="T2" fmla="*/ 0 w 14"/>
                    <a:gd name="T3" fmla="*/ 13 h 18"/>
                    <a:gd name="T4" fmla="*/ 9 w 14"/>
                    <a:gd name="T5" fmla="*/ 23 h 18"/>
                    <a:gd name="T6" fmla="*/ 20 w 14"/>
                    <a:gd name="T7" fmla="*/ 6 h 18"/>
                    <a:gd name="T8" fmla="*/ 11 w 14"/>
                    <a:gd name="T9" fmla="*/ 3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7" y="2"/>
                      </a:moveTo>
                      <a:cubicBezTo>
                        <a:pt x="7" y="2"/>
                        <a:pt x="0" y="2"/>
                        <a:pt x="0" y="8"/>
                      </a:cubicBezTo>
                      <a:cubicBezTo>
                        <a:pt x="0" y="13"/>
                        <a:pt x="1" y="18"/>
                        <a:pt x="6" y="14"/>
                      </a:cubicBezTo>
                      <a:cubicBezTo>
                        <a:pt x="12" y="10"/>
                        <a:pt x="12" y="7"/>
                        <a:pt x="13" y="4"/>
                      </a:cubicBezTo>
                      <a:cubicBezTo>
                        <a:pt x="14" y="2"/>
                        <a:pt x="11" y="0"/>
                        <a:pt x="7"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4" name="Freeform 21"/>
                <p:cNvSpPr>
                  <a:spLocks/>
                </p:cNvSpPr>
                <p:nvPr/>
              </p:nvSpPr>
              <p:spPr bwMode="auto">
                <a:xfrm>
                  <a:off x="3584" y="3165"/>
                  <a:ext cx="33" cy="45"/>
                </a:xfrm>
                <a:custGeom>
                  <a:avLst/>
                  <a:gdLst>
                    <a:gd name="T0" fmla="*/ 19 w 21"/>
                    <a:gd name="T1" fmla="*/ 8 h 28"/>
                    <a:gd name="T2" fmla="*/ 6 w 21"/>
                    <a:gd name="T3" fmla="*/ 23 h 28"/>
                    <a:gd name="T4" fmla="*/ 13 w 21"/>
                    <a:gd name="T5" fmla="*/ 45 h 28"/>
                    <a:gd name="T6" fmla="*/ 30 w 21"/>
                    <a:gd name="T7" fmla="*/ 34 h 28"/>
                    <a:gd name="T8" fmla="*/ 28 w 21"/>
                    <a:gd name="T9" fmla="*/ 19 h 28"/>
                    <a:gd name="T10" fmla="*/ 19 w 21"/>
                    <a:gd name="T11" fmla="*/ 8 h 28"/>
                    <a:gd name="T12" fmla="*/ 0 60000 65536"/>
                    <a:gd name="T13" fmla="*/ 0 60000 65536"/>
                    <a:gd name="T14" fmla="*/ 0 60000 65536"/>
                    <a:gd name="T15" fmla="*/ 0 60000 65536"/>
                    <a:gd name="T16" fmla="*/ 0 60000 65536"/>
                    <a:gd name="T17" fmla="*/ 0 60000 65536"/>
                    <a:gd name="T18" fmla="*/ 0 w 21"/>
                    <a:gd name="T19" fmla="*/ 0 h 28"/>
                    <a:gd name="T20" fmla="*/ 21 w 2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1" h="28">
                      <a:moveTo>
                        <a:pt x="12" y="5"/>
                      </a:moveTo>
                      <a:cubicBezTo>
                        <a:pt x="12" y="5"/>
                        <a:pt x="6" y="9"/>
                        <a:pt x="4" y="14"/>
                      </a:cubicBezTo>
                      <a:cubicBezTo>
                        <a:pt x="2" y="18"/>
                        <a:pt x="0" y="27"/>
                        <a:pt x="8" y="28"/>
                      </a:cubicBezTo>
                      <a:cubicBezTo>
                        <a:pt x="16" y="28"/>
                        <a:pt x="16" y="26"/>
                        <a:pt x="19" y="21"/>
                      </a:cubicBezTo>
                      <a:cubicBezTo>
                        <a:pt x="21" y="15"/>
                        <a:pt x="21" y="12"/>
                        <a:pt x="18" y="12"/>
                      </a:cubicBezTo>
                      <a:cubicBezTo>
                        <a:pt x="14" y="12"/>
                        <a:pt x="19" y="0"/>
                        <a:pt x="12"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5" name="Freeform 22"/>
                <p:cNvSpPr>
                  <a:spLocks/>
                </p:cNvSpPr>
                <p:nvPr/>
              </p:nvSpPr>
              <p:spPr bwMode="auto">
                <a:xfrm>
                  <a:off x="3651" y="3233"/>
                  <a:ext cx="63" cy="34"/>
                </a:xfrm>
                <a:custGeom>
                  <a:avLst/>
                  <a:gdLst>
                    <a:gd name="T0" fmla="*/ 40 w 39"/>
                    <a:gd name="T1" fmla="*/ 5 h 21"/>
                    <a:gd name="T2" fmla="*/ 27 w 39"/>
                    <a:gd name="T3" fmla="*/ 6 h 21"/>
                    <a:gd name="T4" fmla="*/ 13 w 39"/>
                    <a:gd name="T5" fmla="*/ 3 h 21"/>
                    <a:gd name="T6" fmla="*/ 18 w 39"/>
                    <a:gd name="T7" fmla="*/ 15 h 21"/>
                    <a:gd name="T8" fmla="*/ 48 w 39"/>
                    <a:gd name="T9" fmla="*/ 28 h 21"/>
                    <a:gd name="T10" fmla="*/ 63 w 39"/>
                    <a:gd name="T11" fmla="*/ 21 h 21"/>
                    <a:gd name="T12" fmla="*/ 53 w 39"/>
                    <a:gd name="T13" fmla="*/ 5 h 21"/>
                    <a:gd name="T14" fmla="*/ 40 w 39"/>
                    <a:gd name="T15" fmla="*/ 5 h 2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1"/>
                    <a:gd name="T26" fmla="*/ 39 w 3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1">
                      <a:moveTo>
                        <a:pt x="25" y="3"/>
                      </a:moveTo>
                      <a:cubicBezTo>
                        <a:pt x="25" y="3"/>
                        <a:pt x="22" y="7"/>
                        <a:pt x="17" y="4"/>
                      </a:cubicBezTo>
                      <a:cubicBezTo>
                        <a:pt x="12" y="1"/>
                        <a:pt x="12" y="0"/>
                        <a:pt x="8" y="2"/>
                      </a:cubicBezTo>
                      <a:cubicBezTo>
                        <a:pt x="3" y="4"/>
                        <a:pt x="0" y="6"/>
                        <a:pt x="11" y="9"/>
                      </a:cubicBezTo>
                      <a:cubicBezTo>
                        <a:pt x="22" y="11"/>
                        <a:pt x="26" y="13"/>
                        <a:pt x="30" y="17"/>
                      </a:cubicBezTo>
                      <a:cubicBezTo>
                        <a:pt x="34" y="21"/>
                        <a:pt x="38" y="20"/>
                        <a:pt x="39" y="13"/>
                      </a:cubicBezTo>
                      <a:cubicBezTo>
                        <a:pt x="39" y="7"/>
                        <a:pt x="39" y="3"/>
                        <a:pt x="33" y="3"/>
                      </a:cubicBezTo>
                      <a:cubicBezTo>
                        <a:pt x="26" y="3"/>
                        <a:pt x="25" y="3"/>
                        <a:pt x="25"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6" name="Freeform 23"/>
                <p:cNvSpPr>
                  <a:spLocks/>
                </p:cNvSpPr>
                <p:nvPr/>
              </p:nvSpPr>
              <p:spPr bwMode="auto">
                <a:xfrm>
                  <a:off x="4179" y="4106"/>
                  <a:ext cx="136" cy="261"/>
                </a:xfrm>
                <a:custGeom>
                  <a:avLst/>
                  <a:gdLst>
                    <a:gd name="T0" fmla="*/ 108 w 84"/>
                    <a:gd name="T1" fmla="*/ 18 h 162"/>
                    <a:gd name="T2" fmla="*/ 102 w 84"/>
                    <a:gd name="T3" fmla="*/ 26 h 162"/>
                    <a:gd name="T4" fmla="*/ 94 w 84"/>
                    <a:gd name="T5" fmla="*/ 48 h 162"/>
                    <a:gd name="T6" fmla="*/ 79 w 84"/>
                    <a:gd name="T7" fmla="*/ 61 h 162"/>
                    <a:gd name="T8" fmla="*/ 83 w 84"/>
                    <a:gd name="T9" fmla="*/ 68 h 162"/>
                    <a:gd name="T10" fmla="*/ 66 w 84"/>
                    <a:gd name="T11" fmla="*/ 76 h 162"/>
                    <a:gd name="T12" fmla="*/ 58 w 84"/>
                    <a:gd name="T13" fmla="*/ 81 h 162"/>
                    <a:gd name="T14" fmla="*/ 40 w 84"/>
                    <a:gd name="T15" fmla="*/ 85 h 162"/>
                    <a:gd name="T16" fmla="*/ 21 w 84"/>
                    <a:gd name="T17" fmla="*/ 108 h 162"/>
                    <a:gd name="T18" fmla="*/ 19 w 84"/>
                    <a:gd name="T19" fmla="*/ 124 h 162"/>
                    <a:gd name="T20" fmla="*/ 26 w 84"/>
                    <a:gd name="T21" fmla="*/ 150 h 162"/>
                    <a:gd name="T22" fmla="*/ 18 w 84"/>
                    <a:gd name="T23" fmla="*/ 169 h 162"/>
                    <a:gd name="T24" fmla="*/ 10 w 84"/>
                    <a:gd name="T25" fmla="*/ 187 h 162"/>
                    <a:gd name="T26" fmla="*/ 10 w 84"/>
                    <a:gd name="T27" fmla="*/ 206 h 162"/>
                    <a:gd name="T28" fmla="*/ 15 w 84"/>
                    <a:gd name="T29" fmla="*/ 234 h 162"/>
                    <a:gd name="T30" fmla="*/ 28 w 84"/>
                    <a:gd name="T31" fmla="*/ 248 h 162"/>
                    <a:gd name="T32" fmla="*/ 42 w 84"/>
                    <a:gd name="T33" fmla="*/ 258 h 162"/>
                    <a:gd name="T34" fmla="*/ 65 w 84"/>
                    <a:gd name="T35" fmla="*/ 247 h 162"/>
                    <a:gd name="T36" fmla="*/ 83 w 84"/>
                    <a:gd name="T37" fmla="*/ 218 h 162"/>
                    <a:gd name="T38" fmla="*/ 99 w 84"/>
                    <a:gd name="T39" fmla="*/ 180 h 162"/>
                    <a:gd name="T40" fmla="*/ 105 w 84"/>
                    <a:gd name="T41" fmla="*/ 148 h 162"/>
                    <a:gd name="T42" fmla="*/ 117 w 84"/>
                    <a:gd name="T43" fmla="*/ 101 h 162"/>
                    <a:gd name="T44" fmla="*/ 120 w 84"/>
                    <a:gd name="T45" fmla="*/ 79 h 162"/>
                    <a:gd name="T46" fmla="*/ 128 w 84"/>
                    <a:gd name="T47" fmla="*/ 77 h 162"/>
                    <a:gd name="T48" fmla="*/ 133 w 84"/>
                    <a:gd name="T49" fmla="*/ 61 h 162"/>
                    <a:gd name="T50" fmla="*/ 126 w 84"/>
                    <a:gd name="T51" fmla="*/ 29 h 162"/>
                    <a:gd name="T52" fmla="*/ 108 w 84"/>
                    <a:gd name="T53" fmla="*/ 18 h 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
                    <a:gd name="T82" fmla="*/ 0 h 162"/>
                    <a:gd name="T83" fmla="*/ 84 w 84"/>
                    <a:gd name="T84" fmla="*/ 162 h 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 h="162">
                      <a:moveTo>
                        <a:pt x="67" y="11"/>
                      </a:moveTo>
                      <a:cubicBezTo>
                        <a:pt x="67" y="11"/>
                        <a:pt x="63" y="7"/>
                        <a:pt x="63" y="16"/>
                      </a:cubicBezTo>
                      <a:cubicBezTo>
                        <a:pt x="64" y="26"/>
                        <a:pt x="63" y="27"/>
                        <a:pt x="58" y="30"/>
                      </a:cubicBezTo>
                      <a:cubicBezTo>
                        <a:pt x="53" y="32"/>
                        <a:pt x="52" y="37"/>
                        <a:pt x="49" y="38"/>
                      </a:cubicBezTo>
                      <a:cubicBezTo>
                        <a:pt x="46" y="40"/>
                        <a:pt x="47" y="41"/>
                        <a:pt x="51" y="42"/>
                      </a:cubicBezTo>
                      <a:cubicBezTo>
                        <a:pt x="55" y="43"/>
                        <a:pt x="44" y="45"/>
                        <a:pt x="41" y="47"/>
                      </a:cubicBezTo>
                      <a:cubicBezTo>
                        <a:pt x="39" y="50"/>
                        <a:pt x="40" y="51"/>
                        <a:pt x="36" y="50"/>
                      </a:cubicBezTo>
                      <a:cubicBezTo>
                        <a:pt x="32" y="49"/>
                        <a:pt x="29" y="49"/>
                        <a:pt x="25" y="53"/>
                      </a:cubicBezTo>
                      <a:cubicBezTo>
                        <a:pt x="20" y="57"/>
                        <a:pt x="14" y="64"/>
                        <a:pt x="13" y="67"/>
                      </a:cubicBezTo>
                      <a:cubicBezTo>
                        <a:pt x="11" y="69"/>
                        <a:pt x="10" y="72"/>
                        <a:pt x="12" y="77"/>
                      </a:cubicBezTo>
                      <a:cubicBezTo>
                        <a:pt x="14" y="82"/>
                        <a:pt x="16" y="90"/>
                        <a:pt x="16" y="93"/>
                      </a:cubicBezTo>
                      <a:cubicBezTo>
                        <a:pt x="16" y="96"/>
                        <a:pt x="13" y="101"/>
                        <a:pt x="11" y="105"/>
                      </a:cubicBezTo>
                      <a:cubicBezTo>
                        <a:pt x="9" y="109"/>
                        <a:pt x="8" y="114"/>
                        <a:pt x="6" y="116"/>
                      </a:cubicBezTo>
                      <a:cubicBezTo>
                        <a:pt x="4" y="118"/>
                        <a:pt x="0" y="122"/>
                        <a:pt x="6" y="128"/>
                      </a:cubicBezTo>
                      <a:cubicBezTo>
                        <a:pt x="11" y="136"/>
                        <a:pt x="10" y="140"/>
                        <a:pt x="9" y="145"/>
                      </a:cubicBezTo>
                      <a:cubicBezTo>
                        <a:pt x="8" y="149"/>
                        <a:pt x="9" y="153"/>
                        <a:pt x="17" y="154"/>
                      </a:cubicBezTo>
                      <a:cubicBezTo>
                        <a:pt x="24" y="155"/>
                        <a:pt x="25" y="157"/>
                        <a:pt x="26" y="160"/>
                      </a:cubicBezTo>
                      <a:cubicBezTo>
                        <a:pt x="27" y="162"/>
                        <a:pt x="33" y="154"/>
                        <a:pt x="40" y="153"/>
                      </a:cubicBezTo>
                      <a:cubicBezTo>
                        <a:pt x="46" y="151"/>
                        <a:pt x="50" y="142"/>
                        <a:pt x="51" y="135"/>
                      </a:cubicBezTo>
                      <a:cubicBezTo>
                        <a:pt x="53" y="127"/>
                        <a:pt x="59" y="115"/>
                        <a:pt x="61" y="112"/>
                      </a:cubicBezTo>
                      <a:cubicBezTo>
                        <a:pt x="64" y="109"/>
                        <a:pt x="65" y="99"/>
                        <a:pt x="65" y="92"/>
                      </a:cubicBezTo>
                      <a:cubicBezTo>
                        <a:pt x="65" y="83"/>
                        <a:pt x="71" y="69"/>
                        <a:pt x="72" y="63"/>
                      </a:cubicBezTo>
                      <a:cubicBezTo>
                        <a:pt x="74" y="58"/>
                        <a:pt x="74" y="53"/>
                        <a:pt x="74" y="49"/>
                      </a:cubicBezTo>
                      <a:cubicBezTo>
                        <a:pt x="74" y="46"/>
                        <a:pt x="74" y="44"/>
                        <a:pt x="79" y="48"/>
                      </a:cubicBezTo>
                      <a:cubicBezTo>
                        <a:pt x="84" y="52"/>
                        <a:pt x="83" y="46"/>
                        <a:pt x="82" y="38"/>
                      </a:cubicBezTo>
                      <a:cubicBezTo>
                        <a:pt x="80" y="28"/>
                        <a:pt x="83" y="25"/>
                        <a:pt x="78" y="18"/>
                      </a:cubicBezTo>
                      <a:cubicBezTo>
                        <a:pt x="74" y="12"/>
                        <a:pt x="67" y="0"/>
                        <a:pt x="67" y="1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7" name="Freeform 24"/>
                <p:cNvSpPr>
                  <a:spLocks/>
                </p:cNvSpPr>
                <p:nvPr/>
              </p:nvSpPr>
              <p:spPr bwMode="auto">
                <a:xfrm>
                  <a:off x="4798" y="3761"/>
                  <a:ext cx="34" cy="67"/>
                </a:xfrm>
                <a:custGeom>
                  <a:avLst/>
                  <a:gdLst>
                    <a:gd name="T0" fmla="*/ 13 w 21"/>
                    <a:gd name="T1" fmla="*/ 6 h 42"/>
                    <a:gd name="T2" fmla="*/ 5 w 21"/>
                    <a:gd name="T3" fmla="*/ 16 h 42"/>
                    <a:gd name="T4" fmla="*/ 2 w 21"/>
                    <a:gd name="T5" fmla="*/ 35 h 42"/>
                    <a:gd name="T6" fmla="*/ 2 w 21"/>
                    <a:gd name="T7" fmla="*/ 59 h 42"/>
                    <a:gd name="T8" fmla="*/ 19 w 21"/>
                    <a:gd name="T9" fmla="*/ 61 h 42"/>
                    <a:gd name="T10" fmla="*/ 32 w 21"/>
                    <a:gd name="T11" fmla="*/ 32 h 42"/>
                    <a:gd name="T12" fmla="*/ 13 w 21"/>
                    <a:gd name="T13" fmla="*/ 6 h 42"/>
                    <a:gd name="T14" fmla="*/ 0 60000 65536"/>
                    <a:gd name="T15" fmla="*/ 0 60000 65536"/>
                    <a:gd name="T16" fmla="*/ 0 60000 65536"/>
                    <a:gd name="T17" fmla="*/ 0 60000 65536"/>
                    <a:gd name="T18" fmla="*/ 0 60000 65536"/>
                    <a:gd name="T19" fmla="*/ 0 60000 65536"/>
                    <a:gd name="T20" fmla="*/ 0 60000 65536"/>
                    <a:gd name="T21" fmla="*/ 0 w 21"/>
                    <a:gd name="T22" fmla="*/ 0 h 42"/>
                    <a:gd name="T23" fmla="*/ 21 w 2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2">
                      <a:moveTo>
                        <a:pt x="8" y="4"/>
                      </a:moveTo>
                      <a:cubicBezTo>
                        <a:pt x="8" y="4"/>
                        <a:pt x="6" y="8"/>
                        <a:pt x="3" y="10"/>
                      </a:cubicBezTo>
                      <a:cubicBezTo>
                        <a:pt x="0" y="13"/>
                        <a:pt x="1" y="16"/>
                        <a:pt x="1" y="22"/>
                      </a:cubicBezTo>
                      <a:cubicBezTo>
                        <a:pt x="1" y="27"/>
                        <a:pt x="1" y="34"/>
                        <a:pt x="1" y="37"/>
                      </a:cubicBezTo>
                      <a:cubicBezTo>
                        <a:pt x="1" y="40"/>
                        <a:pt x="4" y="42"/>
                        <a:pt x="12" y="38"/>
                      </a:cubicBezTo>
                      <a:cubicBezTo>
                        <a:pt x="19" y="34"/>
                        <a:pt x="21" y="28"/>
                        <a:pt x="20" y="20"/>
                      </a:cubicBezTo>
                      <a:cubicBezTo>
                        <a:pt x="19" y="11"/>
                        <a:pt x="14" y="0"/>
                        <a:pt x="8"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8" name="Freeform 25"/>
                <p:cNvSpPr>
                  <a:spLocks/>
                </p:cNvSpPr>
                <p:nvPr/>
              </p:nvSpPr>
              <p:spPr bwMode="auto">
                <a:xfrm>
                  <a:off x="5053" y="3817"/>
                  <a:ext cx="181" cy="210"/>
                </a:xfrm>
                <a:custGeom>
                  <a:avLst/>
                  <a:gdLst>
                    <a:gd name="T0" fmla="*/ 55 w 112"/>
                    <a:gd name="T1" fmla="*/ 37 h 130"/>
                    <a:gd name="T2" fmla="*/ 48 w 112"/>
                    <a:gd name="T3" fmla="*/ 26 h 130"/>
                    <a:gd name="T4" fmla="*/ 31 w 112"/>
                    <a:gd name="T5" fmla="*/ 18 h 130"/>
                    <a:gd name="T6" fmla="*/ 11 w 112"/>
                    <a:gd name="T7" fmla="*/ 6 h 130"/>
                    <a:gd name="T8" fmla="*/ 3 w 112"/>
                    <a:gd name="T9" fmla="*/ 13 h 130"/>
                    <a:gd name="T10" fmla="*/ 26 w 112"/>
                    <a:gd name="T11" fmla="*/ 52 h 130"/>
                    <a:gd name="T12" fmla="*/ 42 w 112"/>
                    <a:gd name="T13" fmla="*/ 73 h 130"/>
                    <a:gd name="T14" fmla="*/ 55 w 112"/>
                    <a:gd name="T15" fmla="*/ 74 h 130"/>
                    <a:gd name="T16" fmla="*/ 65 w 112"/>
                    <a:gd name="T17" fmla="*/ 92 h 130"/>
                    <a:gd name="T18" fmla="*/ 71 w 112"/>
                    <a:gd name="T19" fmla="*/ 107 h 130"/>
                    <a:gd name="T20" fmla="*/ 86 w 112"/>
                    <a:gd name="T21" fmla="*/ 124 h 130"/>
                    <a:gd name="T22" fmla="*/ 97 w 112"/>
                    <a:gd name="T23" fmla="*/ 157 h 130"/>
                    <a:gd name="T24" fmla="*/ 154 w 112"/>
                    <a:gd name="T25" fmla="*/ 202 h 130"/>
                    <a:gd name="T26" fmla="*/ 166 w 112"/>
                    <a:gd name="T27" fmla="*/ 207 h 130"/>
                    <a:gd name="T28" fmla="*/ 181 w 112"/>
                    <a:gd name="T29" fmla="*/ 197 h 130"/>
                    <a:gd name="T30" fmla="*/ 175 w 112"/>
                    <a:gd name="T31" fmla="*/ 171 h 130"/>
                    <a:gd name="T32" fmla="*/ 181 w 112"/>
                    <a:gd name="T33" fmla="*/ 157 h 130"/>
                    <a:gd name="T34" fmla="*/ 165 w 112"/>
                    <a:gd name="T35" fmla="*/ 149 h 130"/>
                    <a:gd name="T36" fmla="*/ 155 w 112"/>
                    <a:gd name="T37" fmla="*/ 129 h 130"/>
                    <a:gd name="T38" fmla="*/ 142 w 112"/>
                    <a:gd name="T39" fmla="*/ 111 h 130"/>
                    <a:gd name="T40" fmla="*/ 141 w 112"/>
                    <a:gd name="T41" fmla="*/ 97 h 130"/>
                    <a:gd name="T42" fmla="*/ 115 w 112"/>
                    <a:gd name="T43" fmla="*/ 74 h 130"/>
                    <a:gd name="T44" fmla="*/ 87 w 112"/>
                    <a:gd name="T45" fmla="*/ 66 h 130"/>
                    <a:gd name="T46" fmla="*/ 71 w 112"/>
                    <a:gd name="T47" fmla="*/ 50 h 130"/>
                    <a:gd name="T48" fmla="*/ 55 w 112"/>
                    <a:gd name="T49" fmla="*/ 37 h 1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130"/>
                    <a:gd name="T77" fmla="*/ 112 w 112"/>
                    <a:gd name="T78" fmla="*/ 130 h 1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130">
                      <a:moveTo>
                        <a:pt x="34" y="23"/>
                      </a:moveTo>
                      <a:cubicBezTo>
                        <a:pt x="34" y="23"/>
                        <a:pt x="33" y="19"/>
                        <a:pt x="30" y="16"/>
                      </a:cubicBezTo>
                      <a:cubicBezTo>
                        <a:pt x="27" y="13"/>
                        <a:pt x="25" y="12"/>
                        <a:pt x="19" y="11"/>
                      </a:cubicBezTo>
                      <a:cubicBezTo>
                        <a:pt x="13" y="10"/>
                        <a:pt x="12" y="8"/>
                        <a:pt x="7" y="4"/>
                      </a:cubicBezTo>
                      <a:cubicBezTo>
                        <a:pt x="4" y="1"/>
                        <a:pt x="0" y="0"/>
                        <a:pt x="2" y="8"/>
                      </a:cubicBezTo>
                      <a:cubicBezTo>
                        <a:pt x="4" y="15"/>
                        <a:pt x="9" y="28"/>
                        <a:pt x="16" y="32"/>
                      </a:cubicBezTo>
                      <a:cubicBezTo>
                        <a:pt x="22" y="35"/>
                        <a:pt x="25" y="42"/>
                        <a:pt x="26" y="45"/>
                      </a:cubicBezTo>
                      <a:cubicBezTo>
                        <a:pt x="27" y="47"/>
                        <a:pt x="27" y="46"/>
                        <a:pt x="34" y="46"/>
                      </a:cubicBezTo>
                      <a:cubicBezTo>
                        <a:pt x="41" y="46"/>
                        <a:pt x="40" y="52"/>
                        <a:pt x="40" y="57"/>
                      </a:cubicBezTo>
                      <a:cubicBezTo>
                        <a:pt x="39" y="61"/>
                        <a:pt x="39" y="61"/>
                        <a:pt x="44" y="66"/>
                      </a:cubicBezTo>
                      <a:cubicBezTo>
                        <a:pt x="47" y="71"/>
                        <a:pt x="51" y="69"/>
                        <a:pt x="53" y="77"/>
                      </a:cubicBezTo>
                      <a:cubicBezTo>
                        <a:pt x="55" y="84"/>
                        <a:pt x="57" y="93"/>
                        <a:pt x="60" y="97"/>
                      </a:cubicBezTo>
                      <a:cubicBezTo>
                        <a:pt x="64" y="100"/>
                        <a:pt x="93" y="120"/>
                        <a:pt x="95" y="125"/>
                      </a:cubicBezTo>
                      <a:cubicBezTo>
                        <a:pt x="97" y="130"/>
                        <a:pt x="99" y="126"/>
                        <a:pt x="103" y="128"/>
                      </a:cubicBezTo>
                      <a:cubicBezTo>
                        <a:pt x="109" y="129"/>
                        <a:pt x="112" y="130"/>
                        <a:pt x="112" y="122"/>
                      </a:cubicBezTo>
                      <a:cubicBezTo>
                        <a:pt x="111" y="112"/>
                        <a:pt x="105" y="110"/>
                        <a:pt x="108" y="106"/>
                      </a:cubicBezTo>
                      <a:cubicBezTo>
                        <a:pt x="111" y="103"/>
                        <a:pt x="112" y="101"/>
                        <a:pt x="112" y="97"/>
                      </a:cubicBezTo>
                      <a:cubicBezTo>
                        <a:pt x="111" y="93"/>
                        <a:pt x="107" y="95"/>
                        <a:pt x="102" y="92"/>
                      </a:cubicBezTo>
                      <a:cubicBezTo>
                        <a:pt x="98" y="89"/>
                        <a:pt x="101" y="86"/>
                        <a:pt x="96" y="80"/>
                      </a:cubicBezTo>
                      <a:cubicBezTo>
                        <a:pt x="89" y="75"/>
                        <a:pt x="84" y="71"/>
                        <a:pt x="88" y="69"/>
                      </a:cubicBezTo>
                      <a:cubicBezTo>
                        <a:pt x="94" y="67"/>
                        <a:pt x="93" y="64"/>
                        <a:pt x="87" y="60"/>
                      </a:cubicBezTo>
                      <a:cubicBezTo>
                        <a:pt x="83" y="57"/>
                        <a:pt x="76" y="50"/>
                        <a:pt x="71" y="46"/>
                      </a:cubicBezTo>
                      <a:cubicBezTo>
                        <a:pt x="64" y="42"/>
                        <a:pt x="62" y="43"/>
                        <a:pt x="54" y="41"/>
                      </a:cubicBezTo>
                      <a:cubicBezTo>
                        <a:pt x="46" y="40"/>
                        <a:pt x="50" y="35"/>
                        <a:pt x="44" y="31"/>
                      </a:cubicBezTo>
                      <a:cubicBezTo>
                        <a:pt x="36" y="27"/>
                        <a:pt x="34" y="23"/>
                        <a:pt x="34" y="2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79" name="Freeform 26"/>
                <p:cNvSpPr>
                  <a:spLocks/>
                </p:cNvSpPr>
                <p:nvPr/>
              </p:nvSpPr>
              <p:spPr bwMode="auto">
                <a:xfrm>
                  <a:off x="5286" y="3806"/>
                  <a:ext cx="176" cy="187"/>
                </a:xfrm>
                <a:custGeom>
                  <a:avLst/>
                  <a:gdLst>
                    <a:gd name="T0" fmla="*/ 23 w 109"/>
                    <a:gd name="T1" fmla="*/ 94 h 116"/>
                    <a:gd name="T2" fmla="*/ 11 w 109"/>
                    <a:gd name="T3" fmla="*/ 90 h 116"/>
                    <a:gd name="T4" fmla="*/ 8 w 109"/>
                    <a:gd name="T5" fmla="*/ 111 h 116"/>
                    <a:gd name="T6" fmla="*/ 11 w 109"/>
                    <a:gd name="T7" fmla="*/ 124 h 116"/>
                    <a:gd name="T8" fmla="*/ 18 w 109"/>
                    <a:gd name="T9" fmla="*/ 148 h 116"/>
                    <a:gd name="T10" fmla="*/ 31 w 109"/>
                    <a:gd name="T11" fmla="*/ 168 h 116"/>
                    <a:gd name="T12" fmla="*/ 52 w 109"/>
                    <a:gd name="T13" fmla="*/ 172 h 116"/>
                    <a:gd name="T14" fmla="*/ 69 w 109"/>
                    <a:gd name="T15" fmla="*/ 174 h 116"/>
                    <a:gd name="T16" fmla="*/ 97 w 109"/>
                    <a:gd name="T17" fmla="*/ 182 h 116"/>
                    <a:gd name="T18" fmla="*/ 121 w 109"/>
                    <a:gd name="T19" fmla="*/ 172 h 116"/>
                    <a:gd name="T20" fmla="*/ 128 w 109"/>
                    <a:gd name="T21" fmla="*/ 150 h 116"/>
                    <a:gd name="T22" fmla="*/ 145 w 109"/>
                    <a:gd name="T23" fmla="*/ 131 h 116"/>
                    <a:gd name="T24" fmla="*/ 150 w 109"/>
                    <a:gd name="T25" fmla="*/ 114 h 116"/>
                    <a:gd name="T26" fmla="*/ 166 w 109"/>
                    <a:gd name="T27" fmla="*/ 106 h 116"/>
                    <a:gd name="T28" fmla="*/ 158 w 109"/>
                    <a:gd name="T29" fmla="*/ 95 h 116"/>
                    <a:gd name="T30" fmla="*/ 155 w 109"/>
                    <a:gd name="T31" fmla="*/ 81 h 116"/>
                    <a:gd name="T32" fmla="*/ 149 w 109"/>
                    <a:gd name="T33" fmla="*/ 68 h 116"/>
                    <a:gd name="T34" fmla="*/ 149 w 109"/>
                    <a:gd name="T35" fmla="*/ 52 h 116"/>
                    <a:gd name="T36" fmla="*/ 168 w 109"/>
                    <a:gd name="T37" fmla="*/ 42 h 116"/>
                    <a:gd name="T38" fmla="*/ 176 w 109"/>
                    <a:gd name="T39" fmla="*/ 29 h 116"/>
                    <a:gd name="T40" fmla="*/ 161 w 109"/>
                    <a:gd name="T41" fmla="*/ 23 h 116"/>
                    <a:gd name="T42" fmla="*/ 144 w 109"/>
                    <a:gd name="T43" fmla="*/ 11 h 116"/>
                    <a:gd name="T44" fmla="*/ 134 w 109"/>
                    <a:gd name="T45" fmla="*/ 0 h 116"/>
                    <a:gd name="T46" fmla="*/ 115 w 109"/>
                    <a:gd name="T47" fmla="*/ 19 h 116"/>
                    <a:gd name="T48" fmla="*/ 95 w 109"/>
                    <a:gd name="T49" fmla="*/ 37 h 116"/>
                    <a:gd name="T50" fmla="*/ 78 w 109"/>
                    <a:gd name="T51" fmla="*/ 61 h 116"/>
                    <a:gd name="T52" fmla="*/ 53 w 109"/>
                    <a:gd name="T53" fmla="*/ 69 h 116"/>
                    <a:gd name="T54" fmla="*/ 42 w 109"/>
                    <a:gd name="T55" fmla="*/ 79 h 116"/>
                    <a:gd name="T56" fmla="*/ 40 w 109"/>
                    <a:gd name="T57" fmla="*/ 95 h 116"/>
                    <a:gd name="T58" fmla="*/ 23 w 109"/>
                    <a:gd name="T59" fmla="*/ 94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9"/>
                    <a:gd name="T91" fmla="*/ 0 h 116"/>
                    <a:gd name="T92" fmla="*/ 109 w 109"/>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9" h="116">
                      <a:moveTo>
                        <a:pt x="14" y="58"/>
                      </a:moveTo>
                      <a:cubicBezTo>
                        <a:pt x="14" y="58"/>
                        <a:pt x="9" y="49"/>
                        <a:pt x="7" y="56"/>
                      </a:cubicBezTo>
                      <a:cubicBezTo>
                        <a:pt x="5" y="62"/>
                        <a:pt x="5" y="69"/>
                        <a:pt x="5" y="69"/>
                      </a:cubicBezTo>
                      <a:cubicBezTo>
                        <a:pt x="5" y="69"/>
                        <a:pt x="0" y="71"/>
                        <a:pt x="7" y="77"/>
                      </a:cubicBezTo>
                      <a:cubicBezTo>
                        <a:pt x="12" y="82"/>
                        <a:pt x="12" y="85"/>
                        <a:pt x="11" y="92"/>
                      </a:cubicBezTo>
                      <a:cubicBezTo>
                        <a:pt x="10" y="99"/>
                        <a:pt x="9" y="104"/>
                        <a:pt x="19" y="104"/>
                      </a:cubicBezTo>
                      <a:cubicBezTo>
                        <a:pt x="28" y="104"/>
                        <a:pt x="30" y="106"/>
                        <a:pt x="32" y="107"/>
                      </a:cubicBezTo>
                      <a:cubicBezTo>
                        <a:pt x="32" y="109"/>
                        <a:pt x="35" y="108"/>
                        <a:pt x="43" y="108"/>
                      </a:cubicBezTo>
                      <a:cubicBezTo>
                        <a:pt x="50" y="107"/>
                        <a:pt x="57" y="110"/>
                        <a:pt x="60" y="113"/>
                      </a:cubicBezTo>
                      <a:cubicBezTo>
                        <a:pt x="62" y="116"/>
                        <a:pt x="71" y="110"/>
                        <a:pt x="75" y="107"/>
                      </a:cubicBezTo>
                      <a:cubicBezTo>
                        <a:pt x="79" y="105"/>
                        <a:pt x="79" y="99"/>
                        <a:pt x="79" y="93"/>
                      </a:cubicBezTo>
                      <a:cubicBezTo>
                        <a:pt x="80" y="87"/>
                        <a:pt x="86" y="83"/>
                        <a:pt x="90" y="81"/>
                      </a:cubicBezTo>
                      <a:cubicBezTo>
                        <a:pt x="92" y="78"/>
                        <a:pt x="92" y="76"/>
                        <a:pt x="93" y="71"/>
                      </a:cubicBezTo>
                      <a:cubicBezTo>
                        <a:pt x="96" y="67"/>
                        <a:pt x="101" y="67"/>
                        <a:pt x="103" y="66"/>
                      </a:cubicBezTo>
                      <a:cubicBezTo>
                        <a:pt x="104" y="65"/>
                        <a:pt x="105" y="64"/>
                        <a:pt x="98" y="59"/>
                      </a:cubicBezTo>
                      <a:cubicBezTo>
                        <a:pt x="91" y="53"/>
                        <a:pt x="92" y="50"/>
                        <a:pt x="96" y="50"/>
                      </a:cubicBezTo>
                      <a:cubicBezTo>
                        <a:pt x="100" y="50"/>
                        <a:pt x="99" y="49"/>
                        <a:pt x="92" y="42"/>
                      </a:cubicBezTo>
                      <a:cubicBezTo>
                        <a:pt x="86" y="36"/>
                        <a:pt x="87" y="32"/>
                        <a:pt x="92" y="32"/>
                      </a:cubicBezTo>
                      <a:cubicBezTo>
                        <a:pt x="98" y="32"/>
                        <a:pt x="102" y="30"/>
                        <a:pt x="104" y="26"/>
                      </a:cubicBezTo>
                      <a:cubicBezTo>
                        <a:pt x="106" y="21"/>
                        <a:pt x="109" y="18"/>
                        <a:pt x="109" y="18"/>
                      </a:cubicBezTo>
                      <a:cubicBezTo>
                        <a:pt x="109" y="18"/>
                        <a:pt x="109" y="15"/>
                        <a:pt x="100" y="14"/>
                      </a:cubicBezTo>
                      <a:cubicBezTo>
                        <a:pt x="90" y="12"/>
                        <a:pt x="90" y="11"/>
                        <a:pt x="89" y="7"/>
                      </a:cubicBezTo>
                      <a:cubicBezTo>
                        <a:pt x="88" y="3"/>
                        <a:pt x="88" y="1"/>
                        <a:pt x="83" y="0"/>
                      </a:cubicBezTo>
                      <a:cubicBezTo>
                        <a:pt x="79" y="0"/>
                        <a:pt x="77" y="7"/>
                        <a:pt x="71" y="12"/>
                      </a:cubicBezTo>
                      <a:cubicBezTo>
                        <a:pt x="67" y="15"/>
                        <a:pt x="65" y="19"/>
                        <a:pt x="59" y="23"/>
                      </a:cubicBezTo>
                      <a:cubicBezTo>
                        <a:pt x="54" y="26"/>
                        <a:pt x="48" y="33"/>
                        <a:pt x="48" y="38"/>
                      </a:cubicBezTo>
                      <a:cubicBezTo>
                        <a:pt x="47" y="44"/>
                        <a:pt x="38" y="43"/>
                        <a:pt x="33" y="43"/>
                      </a:cubicBezTo>
                      <a:cubicBezTo>
                        <a:pt x="30" y="43"/>
                        <a:pt x="28" y="43"/>
                        <a:pt x="26" y="49"/>
                      </a:cubicBezTo>
                      <a:cubicBezTo>
                        <a:pt x="26" y="49"/>
                        <a:pt x="28" y="53"/>
                        <a:pt x="25" y="59"/>
                      </a:cubicBezTo>
                      <a:cubicBezTo>
                        <a:pt x="22" y="64"/>
                        <a:pt x="20" y="61"/>
                        <a:pt x="14" y="5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0" name="Freeform 27"/>
                <p:cNvSpPr>
                  <a:spLocks/>
                </p:cNvSpPr>
                <p:nvPr/>
              </p:nvSpPr>
              <p:spPr bwMode="auto">
                <a:xfrm>
                  <a:off x="5281" y="3580"/>
                  <a:ext cx="45" cy="34"/>
                </a:xfrm>
                <a:custGeom>
                  <a:avLst/>
                  <a:gdLst>
                    <a:gd name="T0" fmla="*/ 14 w 28"/>
                    <a:gd name="T1" fmla="*/ 31 h 21"/>
                    <a:gd name="T2" fmla="*/ 35 w 28"/>
                    <a:gd name="T3" fmla="*/ 18 h 21"/>
                    <a:gd name="T4" fmla="*/ 39 w 28"/>
                    <a:gd name="T5" fmla="*/ 3 h 21"/>
                    <a:gd name="T6" fmla="*/ 24 w 28"/>
                    <a:gd name="T7" fmla="*/ 2 h 21"/>
                    <a:gd name="T8" fmla="*/ 10 w 28"/>
                    <a:gd name="T9" fmla="*/ 11 h 21"/>
                    <a:gd name="T10" fmla="*/ 6 w 28"/>
                    <a:gd name="T11" fmla="*/ 28 h 21"/>
                    <a:gd name="T12" fmla="*/ 14 w 28"/>
                    <a:gd name="T13" fmla="*/ 31 h 21"/>
                    <a:gd name="T14" fmla="*/ 0 60000 65536"/>
                    <a:gd name="T15" fmla="*/ 0 60000 65536"/>
                    <a:gd name="T16" fmla="*/ 0 60000 65536"/>
                    <a:gd name="T17" fmla="*/ 0 60000 65536"/>
                    <a:gd name="T18" fmla="*/ 0 60000 65536"/>
                    <a:gd name="T19" fmla="*/ 0 60000 65536"/>
                    <a:gd name="T20" fmla="*/ 0 60000 65536"/>
                    <a:gd name="T21" fmla="*/ 0 w 28"/>
                    <a:gd name="T22" fmla="*/ 0 h 21"/>
                    <a:gd name="T23" fmla="*/ 28 w 28"/>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1">
                      <a:moveTo>
                        <a:pt x="9" y="19"/>
                      </a:moveTo>
                      <a:cubicBezTo>
                        <a:pt x="15" y="20"/>
                        <a:pt x="16" y="15"/>
                        <a:pt x="22" y="11"/>
                      </a:cubicBezTo>
                      <a:cubicBezTo>
                        <a:pt x="26" y="7"/>
                        <a:pt x="28" y="5"/>
                        <a:pt x="24" y="2"/>
                      </a:cubicBezTo>
                      <a:cubicBezTo>
                        <a:pt x="21" y="0"/>
                        <a:pt x="18" y="0"/>
                        <a:pt x="15" y="1"/>
                      </a:cubicBezTo>
                      <a:cubicBezTo>
                        <a:pt x="15" y="1"/>
                        <a:pt x="10" y="4"/>
                        <a:pt x="6" y="7"/>
                      </a:cubicBezTo>
                      <a:cubicBezTo>
                        <a:pt x="6" y="7"/>
                        <a:pt x="0" y="15"/>
                        <a:pt x="4" y="17"/>
                      </a:cubicBezTo>
                      <a:cubicBezTo>
                        <a:pt x="8" y="21"/>
                        <a:pt x="9" y="19"/>
                        <a:pt x="9" y="1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1" name="Freeform 28"/>
                <p:cNvSpPr>
                  <a:spLocks/>
                </p:cNvSpPr>
                <p:nvPr/>
              </p:nvSpPr>
              <p:spPr bwMode="auto">
                <a:xfrm>
                  <a:off x="5473" y="3483"/>
                  <a:ext cx="40" cy="68"/>
                </a:xfrm>
                <a:custGeom>
                  <a:avLst/>
                  <a:gdLst>
                    <a:gd name="T0" fmla="*/ 22 w 25"/>
                    <a:gd name="T1" fmla="*/ 3 h 42"/>
                    <a:gd name="T2" fmla="*/ 13 w 25"/>
                    <a:gd name="T3" fmla="*/ 16 h 42"/>
                    <a:gd name="T4" fmla="*/ 3 w 25"/>
                    <a:gd name="T5" fmla="*/ 40 h 42"/>
                    <a:gd name="T6" fmla="*/ 13 w 25"/>
                    <a:gd name="T7" fmla="*/ 60 h 42"/>
                    <a:gd name="T8" fmla="*/ 21 w 25"/>
                    <a:gd name="T9" fmla="*/ 50 h 42"/>
                    <a:gd name="T10" fmla="*/ 35 w 25"/>
                    <a:gd name="T11" fmla="*/ 31 h 42"/>
                    <a:gd name="T12" fmla="*/ 37 w 25"/>
                    <a:gd name="T13" fmla="*/ 13 h 42"/>
                    <a:gd name="T14" fmla="*/ 22 w 25"/>
                    <a:gd name="T15" fmla="*/ 3 h 4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2"/>
                    <a:gd name="T26" fmla="*/ 25 w 25"/>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2">
                      <a:moveTo>
                        <a:pt x="14" y="2"/>
                      </a:moveTo>
                      <a:cubicBezTo>
                        <a:pt x="14" y="2"/>
                        <a:pt x="11" y="5"/>
                        <a:pt x="8" y="10"/>
                      </a:cubicBezTo>
                      <a:cubicBezTo>
                        <a:pt x="5" y="15"/>
                        <a:pt x="0" y="20"/>
                        <a:pt x="2" y="25"/>
                      </a:cubicBezTo>
                      <a:cubicBezTo>
                        <a:pt x="3" y="30"/>
                        <a:pt x="6" y="35"/>
                        <a:pt x="8" y="37"/>
                      </a:cubicBezTo>
                      <a:cubicBezTo>
                        <a:pt x="9" y="39"/>
                        <a:pt x="9" y="42"/>
                        <a:pt x="13" y="31"/>
                      </a:cubicBezTo>
                      <a:cubicBezTo>
                        <a:pt x="18" y="21"/>
                        <a:pt x="22" y="19"/>
                        <a:pt x="22" y="19"/>
                      </a:cubicBezTo>
                      <a:cubicBezTo>
                        <a:pt x="22" y="19"/>
                        <a:pt x="25" y="14"/>
                        <a:pt x="23" y="8"/>
                      </a:cubicBezTo>
                      <a:cubicBezTo>
                        <a:pt x="21" y="2"/>
                        <a:pt x="16" y="0"/>
                        <a:pt x="14"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2" name="Freeform 29"/>
                <p:cNvSpPr>
                  <a:spLocks/>
                </p:cNvSpPr>
                <p:nvPr/>
              </p:nvSpPr>
              <p:spPr bwMode="auto">
                <a:xfrm>
                  <a:off x="5468" y="3602"/>
                  <a:ext cx="79" cy="107"/>
                </a:xfrm>
                <a:custGeom>
                  <a:avLst/>
                  <a:gdLst>
                    <a:gd name="T0" fmla="*/ 16 w 49"/>
                    <a:gd name="T1" fmla="*/ 6 h 66"/>
                    <a:gd name="T2" fmla="*/ 15 w 49"/>
                    <a:gd name="T3" fmla="*/ 23 h 66"/>
                    <a:gd name="T4" fmla="*/ 13 w 49"/>
                    <a:gd name="T5" fmla="*/ 42 h 66"/>
                    <a:gd name="T6" fmla="*/ 2 w 49"/>
                    <a:gd name="T7" fmla="*/ 50 h 66"/>
                    <a:gd name="T8" fmla="*/ 6 w 49"/>
                    <a:gd name="T9" fmla="*/ 66 h 66"/>
                    <a:gd name="T10" fmla="*/ 16 w 49"/>
                    <a:gd name="T11" fmla="*/ 79 h 66"/>
                    <a:gd name="T12" fmla="*/ 27 w 49"/>
                    <a:gd name="T13" fmla="*/ 91 h 66"/>
                    <a:gd name="T14" fmla="*/ 53 w 49"/>
                    <a:gd name="T15" fmla="*/ 94 h 66"/>
                    <a:gd name="T16" fmla="*/ 63 w 49"/>
                    <a:gd name="T17" fmla="*/ 104 h 66"/>
                    <a:gd name="T18" fmla="*/ 71 w 49"/>
                    <a:gd name="T19" fmla="*/ 107 h 66"/>
                    <a:gd name="T20" fmla="*/ 74 w 49"/>
                    <a:gd name="T21" fmla="*/ 97 h 66"/>
                    <a:gd name="T22" fmla="*/ 64 w 49"/>
                    <a:gd name="T23" fmla="*/ 84 h 66"/>
                    <a:gd name="T24" fmla="*/ 34 w 49"/>
                    <a:gd name="T25" fmla="*/ 78 h 66"/>
                    <a:gd name="T26" fmla="*/ 44 w 49"/>
                    <a:gd name="T27" fmla="*/ 75 h 66"/>
                    <a:gd name="T28" fmla="*/ 44 w 49"/>
                    <a:gd name="T29" fmla="*/ 66 h 66"/>
                    <a:gd name="T30" fmla="*/ 39 w 49"/>
                    <a:gd name="T31" fmla="*/ 50 h 66"/>
                    <a:gd name="T32" fmla="*/ 48 w 49"/>
                    <a:gd name="T33" fmla="*/ 31 h 66"/>
                    <a:gd name="T34" fmla="*/ 42 w 49"/>
                    <a:gd name="T35" fmla="*/ 21 h 66"/>
                    <a:gd name="T36" fmla="*/ 47 w 49"/>
                    <a:gd name="T37" fmla="*/ 11 h 66"/>
                    <a:gd name="T38" fmla="*/ 37 w 49"/>
                    <a:gd name="T39" fmla="*/ 5 h 66"/>
                    <a:gd name="T40" fmla="*/ 31 w 49"/>
                    <a:gd name="T41" fmla="*/ 3 h 66"/>
                    <a:gd name="T42" fmla="*/ 16 w 49"/>
                    <a:gd name="T43" fmla="*/ 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66"/>
                    <a:gd name="T68" fmla="*/ 49 w 49"/>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66">
                      <a:moveTo>
                        <a:pt x="10" y="4"/>
                      </a:moveTo>
                      <a:cubicBezTo>
                        <a:pt x="10" y="4"/>
                        <a:pt x="8" y="9"/>
                        <a:pt x="9" y="14"/>
                      </a:cubicBezTo>
                      <a:cubicBezTo>
                        <a:pt x="10" y="17"/>
                        <a:pt x="12" y="25"/>
                        <a:pt x="8" y="26"/>
                      </a:cubicBezTo>
                      <a:cubicBezTo>
                        <a:pt x="4" y="27"/>
                        <a:pt x="2" y="27"/>
                        <a:pt x="1" y="31"/>
                      </a:cubicBezTo>
                      <a:cubicBezTo>
                        <a:pt x="1" y="33"/>
                        <a:pt x="0" y="40"/>
                        <a:pt x="4" y="41"/>
                      </a:cubicBezTo>
                      <a:cubicBezTo>
                        <a:pt x="10" y="43"/>
                        <a:pt x="11" y="46"/>
                        <a:pt x="10" y="49"/>
                      </a:cubicBezTo>
                      <a:cubicBezTo>
                        <a:pt x="10" y="50"/>
                        <a:pt x="10" y="54"/>
                        <a:pt x="17" y="56"/>
                      </a:cubicBezTo>
                      <a:cubicBezTo>
                        <a:pt x="25" y="57"/>
                        <a:pt x="29" y="56"/>
                        <a:pt x="33" y="58"/>
                      </a:cubicBezTo>
                      <a:cubicBezTo>
                        <a:pt x="38" y="59"/>
                        <a:pt x="38" y="62"/>
                        <a:pt x="39" y="64"/>
                      </a:cubicBezTo>
                      <a:cubicBezTo>
                        <a:pt x="39" y="65"/>
                        <a:pt x="40" y="66"/>
                        <a:pt x="44" y="66"/>
                      </a:cubicBezTo>
                      <a:cubicBezTo>
                        <a:pt x="48" y="66"/>
                        <a:pt x="49" y="62"/>
                        <a:pt x="46" y="60"/>
                      </a:cubicBezTo>
                      <a:cubicBezTo>
                        <a:pt x="42" y="58"/>
                        <a:pt x="48" y="51"/>
                        <a:pt x="40" y="52"/>
                      </a:cubicBezTo>
                      <a:cubicBezTo>
                        <a:pt x="32" y="52"/>
                        <a:pt x="22" y="52"/>
                        <a:pt x="21" y="48"/>
                      </a:cubicBezTo>
                      <a:cubicBezTo>
                        <a:pt x="20" y="43"/>
                        <a:pt x="23" y="45"/>
                        <a:pt x="27" y="46"/>
                      </a:cubicBezTo>
                      <a:cubicBezTo>
                        <a:pt x="30" y="47"/>
                        <a:pt x="31" y="47"/>
                        <a:pt x="27" y="41"/>
                      </a:cubicBezTo>
                      <a:cubicBezTo>
                        <a:pt x="23" y="36"/>
                        <a:pt x="20" y="33"/>
                        <a:pt x="24" y="31"/>
                      </a:cubicBezTo>
                      <a:cubicBezTo>
                        <a:pt x="27" y="28"/>
                        <a:pt x="31" y="24"/>
                        <a:pt x="30" y="19"/>
                      </a:cubicBezTo>
                      <a:cubicBezTo>
                        <a:pt x="29" y="16"/>
                        <a:pt x="26" y="17"/>
                        <a:pt x="26" y="13"/>
                      </a:cubicBezTo>
                      <a:cubicBezTo>
                        <a:pt x="25" y="9"/>
                        <a:pt x="27" y="10"/>
                        <a:pt x="29" y="7"/>
                      </a:cubicBezTo>
                      <a:cubicBezTo>
                        <a:pt x="31" y="3"/>
                        <a:pt x="27" y="6"/>
                        <a:pt x="23" y="3"/>
                      </a:cubicBezTo>
                      <a:cubicBezTo>
                        <a:pt x="17" y="1"/>
                        <a:pt x="19" y="2"/>
                        <a:pt x="19" y="2"/>
                      </a:cubicBezTo>
                      <a:cubicBezTo>
                        <a:pt x="19" y="2"/>
                        <a:pt x="12" y="0"/>
                        <a:pt x="10"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3" name="Freeform 30"/>
                <p:cNvSpPr>
                  <a:spLocks/>
                </p:cNvSpPr>
                <p:nvPr/>
              </p:nvSpPr>
              <p:spPr bwMode="auto">
                <a:xfrm>
                  <a:off x="5433" y="3738"/>
                  <a:ext cx="40" cy="40"/>
                </a:xfrm>
                <a:custGeom>
                  <a:avLst/>
                  <a:gdLst>
                    <a:gd name="T0" fmla="*/ 34 w 25"/>
                    <a:gd name="T1" fmla="*/ 5 h 25"/>
                    <a:gd name="T2" fmla="*/ 29 w 25"/>
                    <a:gd name="T3" fmla="*/ 5 h 25"/>
                    <a:gd name="T4" fmla="*/ 24 w 25"/>
                    <a:gd name="T5" fmla="*/ 13 h 25"/>
                    <a:gd name="T6" fmla="*/ 13 w 25"/>
                    <a:gd name="T7" fmla="*/ 22 h 25"/>
                    <a:gd name="T8" fmla="*/ 3 w 25"/>
                    <a:gd name="T9" fmla="*/ 30 h 25"/>
                    <a:gd name="T10" fmla="*/ 8 w 25"/>
                    <a:gd name="T11" fmla="*/ 34 h 25"/>
                    <a:gd name="T12" fmla="*/ 27 w 25"/>
                    <a:gd name="T13" fmla="*/ 22 h 25"/>
                    <a:gd name="T14" fmla="*/ 37 w 25"/>
                    <a:gd name="T15" fmla="*/ 18 h 25"/>
                    <a:gd name="T16" fmla="*/ 38 w 25"/>
                    <a:gd name="T17" fmla="*/ 8 h 25"/>
                    <a:gd name="T18" fmla="*/ 34 w 25"/>
                    <a:gd name="T19" fmla="*/ 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5"/>
                    <a:gd name="T32" fmla="*/ 25 w 2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5">
                      <a:moveTo>
                        <a:pt x="21" y="3"/>
                      </a:moveTo>
                      <a:cubicBezTo>
                        <a:pt x="21" y="3"/>
                        <a:pt x="18" y="0"/>
                        <a:pt x="18" y="3"/>
                      </a:cubicBezTo>
                      <a:cubicBezTo>
                        <a:pt x="17" y="4"/>
                        <a:pt x="17" y="7"/>
                        <a:pt x="15" y="8"/>
                      </a:cubicBezTo>
                      <a:cubicBezTo>
                        <a:pt x="14" y="11"/>
                        <a:pt x="11" y="12"/>
                        <a:pt x="8" y="14"/>
                      </a:cubicBezTo>
                      <a:cubicBezTo>
                        <a:pt x="5" y="16"/>
                        <a:pt x="5" y="17"/>
                        <a:pt x="2" y="19"/>
                      </a:cubicBezTo>
                      <a:cubicBezTo>
                        <a:pt x="0" y="22"/>
                        <a:pt x="0" y="25"/>
                        <a:pt x="5" y="21"/>
                      </a:cubicBezTo>
                      <a:cubicBezTo>
                        <a:pt x="10" y="18"/>
                        <a:pt x="12" y="15"/>
                        <a:pt x="17" y="14"/>
                      </a:cubicBezTo>
                      <a:cubicBezTo>
                        <a:pt x="21" y="14"/>
                        <a:pt x="21" y="13"/>
                        <a:pt x="23" y="11"/>
                      </a:cubicBezTo>
                      <a:cubicBezTo>
                        <a:pt x="24" y="9"/>
                        <a:pt x="25" y="7"/>
                        <a:pt x="24" y="5"/>
                      </a:cubicBezTo>
                      <a:cubicBezTo>
                        <a:pt x="22" y="4"/>
                        <a:pt x="21" y="3"/>
                        <a:pt x="21"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4" name="Freeform 31"/>
                <p:cNvSpPr>
                  <a:spLocks/>
                </p:cNvSpPr>
                <p:nvPr/>
              </p:nvSpPr>
              <p:spPr bwMode="auto">
                <a:xfrm>
                  <a:off x="5473" y="3698"/>
                  <a:ext cx="34" cy="17"/>
                </a:xfrm>
                <a:custGeom>
                  <a:avLst/>
                  <a:gdLst>
                    <a:gd name="T0" fmla="*/ 13 w 21"/>
                    <a:gd name="T1" fmla="*/ 2 h 11"/>
                    <a:gd name="T2" fmla="*/ 2 w 21"/>
                    <a:gd name="T3" fmla="*/ 5 h 11"/>
                    <a:gd name="T4" fmla="*/ 8 w 21"/>
                    <a:gd name="T5" fmla="*/ 11 h 11"/>
                    <a:gd name="T6" fmla="*/ 16 w 21"/>
                    <a:gd name="T7" fmla="*/ 17 h 11"/>
                    <a:gd name="T8" fmla="*/ 26 w 21"/>
                    <a:gd name="T9" fmla="*/ 14 h 11"/>
                    <a:gd name="T10" fmla="*/ 31 w 21"/>
                    <a:gd name="T11" fmla="*/ 8 h 11"/>
                    <a:gd name="T12" fmla="*/ 29 w 21"/>
                    <a:gd name="T13" fmla="*/ 3 h 11"/>
                    <a:gd name="T14" fmla="*/ 13 w 21"/>
                    <a:gd name="T15" fmla="*/ 2 h 11"/>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1"/>
                    <a:gd name="T26" fmla="*/ 21 w 2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1">
                      <a:moveTo>
                        <a:pt x="8" y="1"/>
                      </a:moveTo>
                      <a:cubicBezTo>
                        <a:pt x="8" y="1"/>
                        <a:pt x="2" y="0"/>
                        <a:pt x="1" y="3"/>
                      </a:cubicBezTo>
                      <a:cubicBezTo>
                        <a:pt x="0" y="5"/>
                        <a:pt x="2" y="5"/>
                        <a:pt x="5" y="7"/>
                      </a:cubicBezTo>
                      <a:cubicBezTo>
                        <a:pt x="8" y="8"/>
                        <a:pt x="9" y="10"/>
                        <a:pt x="10" y="11"/>
                      </a:cubicBezTo>
                      <a:cubicBezTo>
                        <a:pt x="11" y="11"/>
                        <a:pt x="13" y="11"/>
                        <a:pt x="16" y="9"/>
                      </a:cubicBezTo>
                      <a:cubicBezTo>
                        <a:pt x="19" y="8"/>
                        <a:pt x="18" y="5"/>
                        <a:pt x="19" y="5"/>
                      </a:cubicBezTo>
                      <a:cubicBezTo>
                        <a:pt x="20" y="5"/>
                        <a:pt x="21" y="4"/>
                        <a:pt x="18" y="2"/>
                      </a:cubicBezTo>
                      <a:cubicBezTo>
                        <a:pt x="15" y="1"/>
                        <a:pt x="8" y="1"/>
                        <a:pt x="8"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5" name="Freeform 32"/>
                <p:cNvSpPr>
                  <a:spLocks/>
                </p:cNvSpPr>
                <p:nvPr/>
              </p:nvSpPr>
              <p:spPr bwMode="auto">
                <a:xfrm>
                  <a:off x="5507" y="3720"/>
                  <a:ext cx="22" cy="34"/>
                </a:xfrm>
                <a:custGeom>
                  <a:avLst/>
                  <a:gdLst>
                    <a:gd name="T0" fmla="*/ 9 w 14"/>
                    <a:gd name="T1" fmla="*/ 5 h 21"/>
                    <a:gd name="T2" fmla="*/ 3 w 14"/>
                    <a:gd name="T3" fmla="*/ 5 h 21"/>
                    <a:gd name="T4" fmla="*/ 5 w 14"/>
                    <a:gd name="T5" fmla="*/ 13 h 21"/>
                    <a:gd name="T6" fmla="*/ 5 w 14"/>
                    <a:gd name="T7" fmla="*/ 21 h 21"/>
                    <a:gd name="T8" fmla="*/ 6 w 14"/>
                    <a:gd name="T9" fmla="*/ 29 h 21"/>
                    <a:gd name="T10" fmla="*/ 17 w 14"/>
                    <a:gd name="T11" fmla="*/ 18 h 21"/>
                    <a:gd name="T12" fmla="*/ 20 w 14"/>
                    <a:gd name="T13" fmla="*/ 10 h 21"/>
                    <a:gd name="T14" fmla="*/ 9 w 14"/>
                    <a:gd name="T15" fmla="*/ 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6" y="3"/>
                      </a:moveTo>
                      <a:cubicBezTo>
                        <a:pt x="6" y="3"/>
                        <a:pt x="3" y="0"/>
                        <a:pt x="2" y="3"/>
                      </a:cubicBezTo>
                      <a:cubicBezTo>
                        <a:pt x="1" y="5"/>
                        <a:pt x="0" y="6"/>
                        <a:pt x="3" y="8"/>
                      </a:cubicBezTo>
                      <a:cubicBezTo>
                        <a:pt x="4" y="9"/>
                        <a:pt x="5" y="11"/>
                        <a:pt x="3" y="13"/>
                      </a:cubicBezTo>
                      <a:cubicBezTo>
                        <a:pt x="2" y="16"/>
                        <a:pt x="1" y="21"/>
                        <a:pt x="4" y="18"/>
                      </a:cubicBezTo>
                      <a:cubicBezTo>
                        <a:pt x="7" y="15"/>
                        <a:pt x="10" y="12"/>
                        <a:pt x="11" y="11"/>
                      </a:cubicBezTo>
                      <a:cubicBezTo>
                        <a:pt x="13" y="11"/>
                        <a:pt x="14" y="9"/>
                        <a:pt x="13" y="6"/>
                      </a:cubicBezTo>
                      <a:cubicBezTo>
                        <a:pt x="13" y="4"/>
                        <a:pt x="9" y="3"/>
                        <a:pt x="6"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6" name="Freeform 33"/>
                <p:cNvSpPr>
                  <a:spLocks/>
                </p:cNvSpPr>
                <p:nvPr/>
              </p:nvSpPr>
              <p:spPr bwMode="auto">
                <a:xfrm>
                  <a:off x="5547" y="3709"/>
                  <a:ext cx="23" cy="40"/>
                </a:xfrm>
                <a:custGeom>
                  <a:avLst/>
                  <a:gdLst>
                    <a:gd name="T0" fmla="*/ 8 w 14"/>
                    <a:gd name="T1" fmla="*/ 2 h 25"/>
                    <a:gd name="T2" fmla="*/ 5 w 14"/>
                    <a:gd name="T3" fmla="*/ 6 h 25"/>
                    <a:gd name="T4" fmla="*/ 5 w 14"/>
                    <a:gd name="T5" fmla="*/ 13 h 25"/>
                    <a:gd name="T6" fmla="*/ 10 w 14"/>
                    <a:gd name="T7" fmla="*/ 22 h 25"/>
                    <a:gd name="T8" fmla="*/ 7 w 14"/>
                    <a:gd name="T9" fmla="*/ 34 h 25"/>
                    <a:gd name="T10" fmla="*/ 10 w 14"/>
                    <a:gd name="T11" fmla="*/ 40 h 25"/>
                    <a:gd name="T12" fmla="*/ 13 w 14"/>
                    <a:gd name="T13" fmla="*/ 34 h 25"/>
                    <a:gd name="T14" fmla="*/ 20 w 14"/>
                    <a:gd name="T15" fmla="*/ 29 h 25"/>
                    <a:gd name="T16" fmla="*/ 21 w 14"/>
                    <a:gd name="T17" fmla="*/ 19 h 25"/>
                    <a:gd name="T18" fmla="*/ 18 w 14"/>
                    <a:gd name="T19" fmla="*/ 11 h 25"/>
                    <a:gd name="T20" fmla="*/ 15 w 14"/>
                    <a:gd name="T21" fmla="*/ 6 h 25"/>
                    <a:gd name="T22" fmla="*/ 8 w 14"/>
                    <a:gd name="T23" fmla="*/ 2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5"/>
                    <a:gd name="T38" fmla="*/ 14 w 1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5">
                      <a:moveTo>
                        <a:pt x="5" y="1"/>
                      </a:moveTo>
                      <a:cubicBezTo>
                        <a:pt x="5" y="1"/>
                        <a:pt x="4" y="4"/>
                        <a:pt x="3" y="4"/>
                      </a:cubicBezTo>
                      <a:cubicBezTo>
                        <a:pt x="1" y="5"/>
                        <a:pt x="0" y="7"/>
                        <a:pt x="3" y="8"/>
                      </a:cubicBezTo>
                      <a:cubicBezTo>
                        <a:pt x="7" y="10"/>
                        <a:pt x="7" y="13"/>
                        <a:pt x="6" y="14"/>
                      </a:cubicBezTo>
                      <a:cubicBezTo>
                        <a:pt x="4" y="16"/>
                        <a:pt x="3" y="20"/>
                        <a:pt x="4" y="21"/>
                      </a:cubicBezTo>
                      <a:cubicBezTo>
                        <a:pt x="4" y="24"/>
                        <a:pt x="4" y="24"/>
                        <a:pt x="6" y="25"/>
                      </a:cubicBezTo>
                      <a:cubicBezTo>
                        <a:pt x="8" y="25"/>
                        <a:pt x="7" y="23"/>
                        <a:pt x="8" y="21"/>
                      </a:cubicBezTo>
                      <a:cubicBezTo>
                        <a:pt x="10" y="19"/>
                        <a:pt x="11" y="18"/>
                        <a:pt x="12" y="18"/>
                      </a:cubicBezTo>
                      <a:cubicBezTo>
                        <a:pt x="13" y="17"/>
                        <a:pt x="14" y="14"/>
                        <a:pt x="13" y="12"/>
                      </a:cubicBezTo>
                      <a:cubicBezTo>
                        <a:pt x="13" y="8"/>
                        <a:pt x="12" y="8"/>
                        <a:pt x="11" y="7"/>
                      </a:cubicBezTo>
                      <a:cubicBezTo>
                        <a:pt x="9" y="6"/>
                        <a:pt x="10" y="6"/>
                        <a:pt x="9" y="4"/>
                      </a:cubicBezTo>
                      <a:cubicBezTo>
                        <a:pt x="9" y="2"/>
                        <a:pt x="7" y="0"/>
                        <a:pt x="5"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7" name="Freeform 34"/>
                <p:cNvSpPr>
                  <a:spLocks/>
                </p:cNvSpPr>
                <p:nvPr/>
              </p:nvSpPr>
              <p:spPr bwMode="auto">
                <a:xfrm>
                  <a:off x="5513" y="3743"/>
                  <a:ext cx="23" cy="35"/>
                </a:xfrm>
                <a:custGeom>
                  <a:avLst/>
                  <a:gdLst>
                    <a:gd name="T0" fmla="*/ 16 w 14"/>
                    <a:gd name="T1" fmla="*/ 3 h 22"/>
                    <a:gd name="T2" fmla="*/ 12 w 14"/>
                    <a:gd name="T3" fmla="*/ 8 h 22"/>
                    <a:gd name="T4" fmla="*/ 8 w 14"/>
                    <a:gd name="T5" fmla="*/ 16 h 22"/>
                    <a:gd name="T6" fmla="*/ 3 w 14"/>
                    <a:gd name="T7" fmla="*/ 18 h 22"/>
                    <a:gd name="T8" fmla="*/ 7 w 14"/>
                    <a:gd name="T9" fmla="*/ 25 h 22"/>
                    <a:gd name="T10" fmla="*/ 16 w 14"/>
                    <a:gd name="T11" fmla="*/ 29 h 22"/>
                    <a:gd name="T12" fmla="*/ 18 w 14"/>
                    <a:gd name="T13" fmla="*/ 13 h 22"/>
                    <a:gd name="T14" fmla="*/ 23 w 14"/>
                    <a:gd name="T15" fmla="*/ 5 h 22"/>
                    <a:gd name="T16" fmla="*/ 16 w 14"/>
                    <a:gd name="T17" fmla="*/ 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2"/>
                    <a:gd name="T29" fmla="*/ 14 w 1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2">
                      <a:moveTo>
                        <a:pt x="10" y="2"/>
                      </a:moveTo>
                      <a:cubicBezTo>
                        <a:pt x="10" y="2"/>
                        <a:pt x="10" y="3"/>
                        <a:pt x="7" y="5"/>
                      </a:cubicBezTo>
                      <a:cubicBezTo>
                        <a:pt x="6" y="6"/>
                        <a:pt x="6" y="9"/>
                        <a:pt x="5" y="10"/>
                      </a:cubicBezTo>
                      <a:cubicBezTo>
                        <a:pt x="5" y="11"/>
                        <a:pt x="2" y="11"/>
                        <a:pt x="2" y="11"/>
                      </a:cubicBezTo>
                      <a:cubicBezTo>
                        <a:pt x="1" y="12"/>
                        <a:pt x="0" y="12"/>
                        <a:pt x="4" y="16"/>
                      </a:cubicBezTo>
                      <a:cubicBezTo>
                        <a:pt x="8" y="20"/>
                        <a:pt x="10" y="22"/>
                        <a:pt x="10" y="18"/>
                      </a:cubicBezTo>
                      <a:cubicBezTo>
                        <a:pt x="11" y="14"/>
                        <a:pt x="10" y="10"/>
                        <a:pt x="11" y="8"/>
                      </a:cubicBezTo>
                      <a:cubicBezTo>
                        <a:pt x="13" y="6"/>
                        <a:pt x="13" y="5"/>
                        <a:pt x="14" y="3"/>
                      </a:cubicBezTo>
                      <a:cubicBezTo>
                        <a:pt x="14" y="1"/>
                        <a:pt x="12" y="0"/>
                        <a:pt x="10"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8" name="Freeform 35"/>
                <p:cNvSpPr>
                  <a:spLocks/>
                </p:cNvSpPr>
                <p:nvPr/>
              </p:nvSpPr>
              <p:spPr bwMode="auto">
                <a:xfrm>
                  <a:off x="5536" y="3754"/>
                  <a:ext cx="16" cy="13"/>
                </a:xfrm>
                <a:custGeom>
                  <a:avLst/>
                  <a:gdLst>
                    <a:gd name="T0" fmla="*/ 10 w 10"/>
                    <a:gd name="T1" fmla="*/ 3 h 8"/>
                    <a:gd name="T2" fmla="*/ 5 w 10"/>
                    <a:gd name="T3" fmla="*/ 5 h 8"/>
                    <a:gd name="T4" fmla="*/ 5 w 10"/>
                    <a:gd name="T5" fmla="*/ 10 h 8"/>
                    <a:gd name="T6" fmla="*/ 13 w 10"/>
                    <a:gd name="T7" fmla="*/ 8 h 8"/>
                    <a:gd name="T8" fmla="*/ 10 w 10"/>
                    <a:gd name="T9" fmla="*/ 3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6" y="2"/>
                      </a:moveTo>
                      <a:cubicBezTo>
                        <a:pt x="6" y="2"/>
                        <a:pt x="5" y="0"/>
                        <a:pt x="3" y="3"/>
                      </a:cubicBezTo>
                      <a:cubicBezTo>
                        <a:pt x="1" y="4"/>
                        <a:pt x="0" y="6"/>
                        <a:pt x="3" y="6"/>
                      </a:cubicBezTo>
                      <a:cubicBezTo>
                        <a:pt x="6" y="8"/>
                        <a:pt x="7" y="6"/>
                        <a:pt x="8" y="5"/>
                      </a:cubicBezTo>
                      <a:cubicBezTo>
                        <a:pt x="9" y="5"/>
                        <a:pt x="10" y="0"/>
                        <a:pt x="6"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89" name="Freeform 36"/>
                <p:cNvSpPr>
                  <a:spLocks/>
                </p:cNvSpPr>
                <p:nvPr/>
              </p:nvSpPr>
              <p:spPr bwMode="auto">
                <a:xfrm>
                  <a:off x="5507" y="3754"/>
                  <a:ext cx="85" cy="74"/>
                </a:xfrm>
                <a:custGeom>
                  <a:avLst/>
                  <a:gdLst>
                    <a:gd name="T0" fmla="*/ 63 w 53"/>
                    <a:gd name="T1" fmla="*/ 3 h 46"/>
                    <a:gd name="T2" fmla="*/ 59 w 53"/>
                    <a:gd name="T3" fmla="*/ 10 h 46"/>
                    <a:gd name="T4" fmla="*/ 55 w 53"/>
                    <a:gd name="T5" fmla="*/ 21 h 46"/>
                    <a:gd name="T6" fmla="*/ 45 w 53"/>
                    <a:gd name="T7" fmla="*/ 27 h 46"/>
                    <a:gd name="T8" fmla="*/ 38 w 53"/>
                    <a:gd name="T9" fmla="*/ 32 h 46"/>
                    <a:gd name="T10" fmla="*/ 32 w 53"/>
                    <a:gd name="T11" fmla="*/ 29 h 46"/>
                    <a:gd name="T12" fmla="*/ 22 w 53"/>
                    <a:gd name="T13" fmla="*/ 27 h 46"/>
                    <a:gd name="T14" fmla="*/ 18 w 53"/>
                    <a:gd name="T15" fmla="*/ 34 h 46"/>
                    <a:gd name="T16" fmla="*/ 5 w 53"/>
                    <a:gd name="T17" fmla="*/ 37 h 46"/>
                    <a:gd name="T18" fmla="*/ 0 w 53"/>
                    <a:gd name="T19" fmla="*/ 47 h 46"/>
                    <a:gd name="T20" fmla="*/ 8 w 53"/>
                    <a:gd name="T21" fmla="*/ 48 h 46"/>
                    <a:gd name="T22" fmla="*/ 16 w 53"/>
                    <a:gd name="T23" fmla="*/ 47 h 46"/>
                    <a:gd name="T24" fmla="*/ 26 w 53"/>
                    <a:gd name="T25" fmla="*/ 45 h 46"/>
                    <a:gd name="T26" fmla="*/ 35 w 53"/>
                    <a:gd name="T27" fmla="*/ 45 h 46"/>
                    <a:gd name="T28" fmla="*/ 37 w 53"/>
                    <a:gd name="T29" fmla="*/ 58 h 46"/>
                    <a:gd name="T30" fmla="*/ 47 w 53"/>
                    <a:gd name="T31" fmla="*/ 71 h 46"/>
                    <a:gd name="T32" fmla="*/ 63 w 53"/>
                    <a:gd name="T33" fmla="*/ 64 h 46"/>
                    <a:gd name="T34" fmla="*/ 63 w 53"/>
                    <a:gd name="T35" fmla="*/ 56 h 46"/>
                    <a:gd name="T36" fmla="*/ 71 w 53"/>
                    <a:gd name="T37" fmla="*/ 51 h 46"/>
                    <a:gd name="T38" fmla="*/ 77 w 53"/>
                    <a:gd name="T39" fmla="*/ 56 h 46"/>
                    <a:gd name="T40" fmla="*/ 82 w 53"/>
                    <a:gd name="T41" fmla="*/ 43 h 46"/>
                    <a:gd name="T42" fmla="*/ 79 w 53"/>
                    <a:gd name="T43" fmla="*/ 24 h 46"/>
                    <a:gd name="T44" fmla="*/ 67 w 53"/>
                    <a:gd name="T45" fmla="*/ 13 h 46"/>
                    <a:gd name="T46" fmla="*/ 63 w 53"/>
                    <a:gd name="T47" fmla="*/ 3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46"/>
                    <a:gd name="T74" fmla="*/ 53 w 53"/>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46">
                      <a:moveTo>
                        <a:pt x="39" y="2"/>
                      </a:moveTo>
                      <a:cubicBezTo>
                        <a:pt x="39" y="2"/>
                        <a:pt x="37" y="2"/>
                        <a:pt x="37" y="6"/>
                      </a:cubicBezTo>
                      <a:cubicBezTo>
                        <a:pt x="37" y="10"/>
                        <a:pt x="36" y="13"/>
                        <a:pt x="34" y="13"/>
                      </a:cubicBezTo>
                      <a:cubicBezTo>
                        <a:pt x="31" y="13"/>
                        <a:pt x="29" y="14"/>
                        <a:pt x="28" y="17"/>
                      </a:cubicBezTo>
                      <a:cubicBezTo>
                        <a:pt x="27" y="19"/>
                        <a:pt x="27" y="20"/>
                        <a:pt x="24" y="20"/>
                      </a:cubicBezTo>
                      <a:cubicBezTo>
                        <a:pt x="20" y="20"/>
                        <a:pt x="21" y="19"/>
                        <a:pt x="20" y="18"/>
                      </a:cubicBezTo>
                      <a:cubicBezTo>
                        <a:pt x="18" y="16"/>
                        <a:pt x="17" y="17"/>
                        <a:pt x="14" y="17"/>
                      </a:cubicBezTo>
                      <a:cubicBezTo>
                        <a:pt x="12" y="18"/>
                        <a:pt x="13" y="21"/>
                        <a:pt x="11" y="21"/>
                      </a:cubicBezTo>
                      <a:cubicBezTo>
                        <a:pt x="8" y="22"/>
                        <a:pt x="5" y="21"/>
                        <a:pt x="3" y="23"/>
                      </a:cubicBezTo>
                      <a:cubicBezTo>
                        <a:pt x="0" y="25"/>
                        <a:pt x="0" y="27"/>
                        <a:pt x="0" y="29"/>
                      </a:cubicBezTo>
                      <a:cubicBezTo>
                        <a:pt x="0" y="31"/>
                        <a:pt x="3" y="33"/>
                        <a:pt x="5" y="30"/>
                      </a:cubicBezTo>
                      <a:cubicBezTo>
                        <a:pt x="8" y="27"/>
                        <a:pt x="9" y="27"/>
                        <a:pt x="10" y="29"/>
                      </a:cubicBezTo>
                      <a:cubicBezTo>
                        <a:pt x="11" y="31"/>
                        <a:pt x="14" y="29"/>
                        <a:pt x="16" y="28"/>
                      </a:cubicBezTo>
                      <a:cubicBezTo>
                        <a:pt x="18" y="27"/>
                        <a:pt x="21" y="27"/>
                        <a:pt x="22" y="28"/>
                      </a:cubicBezTo>
                      <a:cubicBezTo>
                        <a:pt x="23" y="29"/>
                        <a:pt x="22" y="34"/>
                        <a:pt x="23" y="36"/>
                      </a:cubicBezTo>
                      <a:cubicBezTo>
                        <a:pt x="23" y="39"/>
                        <a:pt x="25" y="42"/>
                        <a:pt x="29" y="44"/>
                      </a:cubicBezTo>
                      <a:cubicBezTo>
                        <a:pt x="33" y="46"/>
                        <a:pt x="39" y="40"/>
                        <a:pt x="39" y="40"/>
                      </a:cubicBezTo>
                      <a:cubicBezTo>
                        <a:pt x="39" y="40"/>
                        <a:pt x="40" y="37"/>
                        <a:pt x="39" y="35"/>
                      </a:cubicBezTo>
                      <a:cubicBezTo>
                        <a:pt x="38" y="32"/>
                        <a:pt x="41" y="29"/>
                        <a:pt x="44" y="32"/>
                      </a:cubicBezTo>
                      <a:cubicBezTo>
                        <a:pt x="46" y="35"/>
                        <a:pt x="46" y="36"/>
                        <a:pt x="48" y="35"/>
                      </a:cubicBezTo>
                      <a:cubicBezTo>
                        <a:pt x="51" y="34"/>
                        <a:pt x="53" y="33"/>
                        <a:pt x="51" y="27"/>
                      </a:cubicBezTo>
                      <a:cubicBezTo>
                        <a:pt x="49" y="22"/>
                        <a:pt x="49" y="18"/>
                        <a:pt x="49" y="15"/>
                      </a:cubicBezTo>
                      <a:cubicBezTo>
                        <a:pt x="49" y="12"/>
                        <a:pt x="43" y="13"/>
                        <a:pt x="42" y="8"/>
                      </a:cubicBezTo>
                      <a:cubicBezTo>
                        <a:pt x="42" y="3"/>
                        <a:pt x="41" y="0"/>
                        <a:pt x="39"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0" name="Freeform 37"/>
                <p:cNvSpPr>
                  <a:spLocks/>
                </p:cNvSpPr>
                <p:nvPr/>
              </p:nvSpPr>
              <p:spPr bwMode="auto">
                <a:xfrm>
                  <a:off x="5223" y="4022"/>
                  <a:ext cx="153" cy="50"/>
                </a:xfrm>
                <a:custGeom>
                  <a:avLst/>
                  <a:gdLst>
                    <a:gd name="T0" fmla="*/ 52 w 95"/>
                    <a:gd name="T1" fmla="*/ 11 h 31"/>
                    <a:gd name="T2" fmla="*/ 45 w 95"/>
                    <a:gd name="T3" fmla="*/ 5 h 31"/>
                    <a:gd name="T4" fmla="*/ 27 w 95"/>
                    <a:gd name="T5" fmla="*/ 3 h 31"/>
                    <a:gd name="T6" fmla="*/ 16 w 95"/>
                    <a:gd name="T7" fmla="*/ 5 h 31"/>
                    <a:gd name="T8" fmla="*/ 5 w 95"/>
                    <a:gd name="T9" fmla="*/ 13 h 31"/>
                    <a:gd name="T10" fmla="*/ 13 w 95"/>
                    <a:gd name="T11" fmla="*/ 19 h 31"/>
                    <a:gd name="T12" fmla="*/ 23 w 95"/>
                    <a:gd name="T13" fmla="*/ 26 h 31"/>
                    <a:gd name="T14" fmla="*/ 43 w 95"/>
                    <a:gd name="T15" fmla="*/ 27 h 31"/>
                    <a:gd name="T16" fmla="*/ 76 w 95"/>
                    <a:gd name="T17" fmla="*/ 34 h 31"/>
                    <a:gd name="T18" fmla="*/ 103 w 95"/>
                    <a:gd name="T19" fmla="*/ 42 h 31"/>
                    <a:gd name="T20" fmla="*/ 127 w 95"/>
                    <a:gd name="T21" fmla="*/ 40 h 31"/>
                    <a:gd name="T22" fmla="*/ 147 w 95"/>
                    <a:gd name="T23" fmla="*/ 45 h 31"/>
                    <a:gd name="T24" fmla="*/ 151 w 95"/>
                    <a:gd name="T25" fmla="*/ 42 h 31"/>
                    <a:gd name="T26" fmla="*/ 147 w 95"/>
                    <a:gd name="T27" fmla="*/ 31 h 31"/>
                    <a:gd name="T28" fmla="*/ 139 w 95"/>
                    <a:gd name="T29" fmla="*/ 21 h 31"/>
                    <a:gd name="T30" fmla="*/ 129 w 95"/>
                    <a:gd name="T31" fmla="*/ 15 h 31"/>
                    <a:gd name="T32" fmla="*/ 106 w 95"/>
                    <a:gd name="T33" fmla="*/ 11 h 31"/>
                    <a:gd name="T34" fmla="*/ 93 w 95"/>
                    <a:gd name="T35" fmla="*/ 10 h 31"/>
                    <a:gd name="T36" fmla="*/ 79 w 95"/>
                    <a:gd name="T37" fmla="*/ 11 h 31"/>
                    <a:gd name="T38" fmla="*/ 52 w 95"/>
                    <a:gd name="T39" fmla="*/ 11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1"/>
                    <a:gd name="T62" fmla="*/ 95 w 95"/>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1">
                      <a:moveTo>
                        <a:pt x="32" y="7"/>
                      </a:moveTo>
                      <a:cubicBezTo>
                        <a:pt x="32" y="7"/>
                        <a:pt x="31" y="6"/>
                        <a:pt x="28" y="3"/>
                      </a:cubicBezTo>
                      <a:cubicBezTo>
                        <a:pt x="26" y="2"/>
                        <a:pt x="23" y="0"/>
                        <a:pt x="17" y="2"/>
                      </a:cubicBezTo>
                      <a:cubicBezTo>
                        <a:pt x="13" y="3"/>
                        <a:pt x="13" y="3"/>
                        <a:pt x="10" y="3"/>
                      </a:cubicBezTo>
                      <a:cubicBezTo>
                        <a:pt x="6" y="4"/>
                        <a:pt x="5" y="6"/>
                        <a:pt x="3" y="8"/>
                      </a:cubicBezTo>
                      <a:cubicBezTo>
                        <a:pt x="0" y="10"/>
                        <a:pt x="0" y="11"/>
                        <a:pt x="8" y="12"/>
                      </a:cubicBezTo>
                      <a:cubicBezTo>
                        <a:pt x="15" y="12"/>
                        <a:pt x="15" y="14"/>
                        <a:pt x="14" y="16"/>
                      </a:cubicBezTo>
                      <a:cubicBezTo>
                        <a:pt x="13" y="17"/>
                        <a:pt x="17" y="17"/>
                        <a:pt x="27" y="17"/>
                      </a:cubicBezTo>
                      <a:cubicBezTo>
                        <a:pt x="35" y="16"/>
                        <a:pt x="44" y="18"/>
                        <a:pt x="47" y="21"/>
                      </a:cubicBezTo>
                      <a:cubicBezTo>
                        <a:pt x="52" y="24"/>
                        <a:pt x="58" y="26"/>
                        <a:pt x="64" y="26"/>
                      </a:cubicBezTo>
                      <a:cubicBezTo>
                        <a:pt x="72" y="25"/>
                        <a:pt x="76" y="23"/>
                        <a:pt x="79" y="25"/>
                      </a:cubicBezTo>
                      <a:cubicBezTo>
                        <a:pt x="84" y="26"/>
                        <a:pt x="88" y="26"/>
                        <a:pt x="91" y="28"/>
                      </a:cubicBezTo>
                      <a:cubicBezTo>
                        <a:pt x="93" y="30"/>
                        <a:pt x="93" y="31"/>
                        <a:pt x="94" y="26"/>
                      </a:cubicBezTo>
                      <a:cubicBezTo>
                        <a:pt x="95" y="21"/>
                        <a:pt x="94" y="20"/>
                        <a:pt x="91" y="19"/>
                      </a:cubicBezTo>
                      <a:cubicBezTo>
                        <a:pt x="87" y="17"/>
                        <a:pt x="85" y="16"/>
                        <a:pt x="86" y="13"/>
                      </a:cubicBezTo>
                      <a:cubicBezTo>
                        <a:pt x="87" y="11"/>
                        <a:pt x="89" y="9"/>
                        <a:pt x="80" y="9"/>
                      </a:cubicBezTo>
                      <a:cubicBezTo>
                        <a:pt x="73" y="9"/>
                        <a:pt x="69" y="9"/>
                        <a:pt x="66" y="7"/>
                      </a:cubicBezTo>
                      <a:cubicBezTo>
                        <a:pt x="63" y="5"/>
                        <a:pt x="62" y="6"/>
                        <a:pt x="58" y="6"/>
                      </a:cubicBezTo>
                      <a:cubicBezTo>
                        <a:pt x="53" y="6"/>
                        <a:pt x="54" y="6"/>
                        <a:pt x="49" y="7"/>
                      </a:cubicBezTo>
                      <a:cubicBezTo>
                        <a:pt x="46" y="9"/>
                        <a:pt x="39" y="9"/>
                        <a:pt x="32"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1" name="Freeform 38"/>
                <p:cNvSpPr>
                  <a:spLocks/>
                </p:cNvSpPr>
                <p:nvPr/>
              </p:nvSpPr>
              <p:spPr bwMode="auto">
                <a:xfrm>
                  <a:off x="5376" y="4056"/>
                  <a:ext cx="18" cy="11"/>
                </a:xfrm>
                <a:custGeom>
                  <a:avLst/>
                  <a:gdLst>
                    <a:gd name="T0" fmla="*/ 18 w 11"/>
                    <a:gd name="T1" fmla="*/ 3 h 7"/>
                    <a:gd name="T2" fmla="*/ 11 w 11"/>
                    <a:gd name="T3" fmla="*/ 2 h 7"/>
                    <a:gd name="T4" fmla="*/ 10 w 11"/>
                    <a:gd name="T5" fmla="*/ 9 h 7"/>
                    <a:gd name="T6" fmla="*/ 18 w 11"/>
                    <a:gd name="T7" fmla="*/ 3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2"/>
                      </a:moveTo>
                      <a:cubicBezTo>
                        <a:pt x="11" y="2"/>
                        <a:pt x="10" y="0"/>
                        <a:pt x="7" y="1"/>
                      </a:cubicBezTo>
                      <a:cubicBezTo>
                        <a:pt x="4" y="2"/>
                        <a:pt x="0" y="4"/>
                        <a:pt x="6" y="6"/>
                      </a:cubicBezTo>
                      <a:cubicBezTo>
                        <a:pt x="10" y="7"/>
                        <a:pt x="11" y="4"/>
                        <a:pt x="11"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2" name="Freeform 39"/>
                <p:cNvSpPr>
                  <a:spLocks/>
                </p:cNvSpPr>
                <p:nvPr/>
              </p:nvSpPr>
              <p:spPr bwMode="auto">
                <a:xfrm>
                  <a:off x="5399" y="4061"/>
                  <a:ext cx="17" cy="18"/>
                </a:xfrm>
                <a:custGeom>
                  <a:avLst/>
                  <a:gdLst>
                    <a:gd name="T0" fmla="*/ 5 w 11"/>
                    <a:gd name="T1" fmla="*/ 5 h 11"/>
                    <a:gd name="T2" fmla="*/ 6 w 11"/>
                    <a:gd name="T3" fmla="*/ 15 h 11"/>
                    <a:gd name="T4" fmla="*/ 15 w 11"/>
                    <a:gd name="T5" fmla="*/ 8 h 11"/>
                    <a:gd name="T6" fmla="*/ 5 w 11"/>
                    <a:gd name="T7" fmla="*/ 5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3" y="3"/>
                      </a:moveTo>
                      <a:cubicBezTo>
                        <a:pt x="3" y="3"/>
                        <a:pt x="0" y="6"/>
                        <a:pt x="4" y="9"/>
                      </a:cubicBezTo>
                      <a:cubicBezTo>
                        <a:pt x="7" y="11"/>
                        <a:pt x="11" y="8"/>
                        <a:pt x="10" y="5"/>
                      </a:cubicBezTo>
                      <a:cubicBezTo>
                        <a:pt x="10" y="1"/>
                        <a:pt x="5" y="0"/>
                        <a:pt x="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3" name="Freeform 40"/>
                <p:cNvSpPr>
                  <a:spLocks/>
                </p:cNvSpPr>
                <p:nvPr/>
              </p:nvSpPr>
              <p:spPr bwMode="auto">
                <a:xfrm>
                  <a:off x="5421" y="4056"/>
                  <a:ext cx="18" cy="16"/>
                </a:xfrm>
                <a:custGeom>
                  <a:avLst/>
                  <a:gdLst>
                    <a:gd name="T0" fmla="*/ 3 w 11"/>
                    <a:gd name="T1" fmla="*/ 8 h 10"/>
                    <a:gd name="T2" fmla="*/ 5 w 11"/>
                    <a:gd name="T3" fmla="*/ 13 h 10"/>
                    <a:gd name="T4" fmla="*/ 18 w 11"/>
                    <a:gd name="T5" fmla="*/ 11 h 10"/>
                    <a:gd name="T6" fmla="*/ 3 w 11"/>
                    <a:gd name="T7" fmla="*/ 8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2" y="5"/>
                      </a:moveTo>
                      <a:cubicBezTo>
                        <a:pt x="2" y="5"/>
                        <a:pt x="0" y="6"/>
                        <a:pt x="3" y="8"/>
                      </a:cubicBezTo>
                      <a:cubicBezTo>
                        <a:pt x="7" y="10"/>
                        <a:pt x="10" y="9"/>
                        <a:pt x="11" y="7"/>
                      </a:cubicBezTo>
                      <a:cubicBezTo>
                        <a:pt x="11" y="5"/>
                        <a:pt x="5" y="0"/>
                        <a:pt x="2"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4" name="Freeform 41"/>
                <p:cNvSpPr>
                  <a:spLocks/>
                </p:cNvSpPr>
                <p:nvPr/>
              </p:nvSpPr>
              <p:spPr bwMode="auto">
                <a:xfrm>
                  <a:off x="5439" y="4056"/>
                  <a:ext cx="23" cy="11"/>
                </a:xfrm>
                <a:custGeom>
                  <a:avLst/>
                  <a:gdLst>
                    <a:gd name="T0" fmla="*/ 7 w 14"/>
                    <a:gd name="T1" fmla="*/ 2 h 7"/>
                    <a:gd name="T2" fmla="*/ 8 w 14"/>
                    <a:gd name="T3" fmla="*/ 6 h 7"/>
                    <a:gd name="T4" fmla="*/ 20 w 14"/>
                    <a:gd name="T5" fmla="*/ 8 h 7"/>
                    <a:gd name="T6" fmla="*/ 16 w 14"/>
                    <a:gd name="T7" fmla="*/ 3 h 7"/>
                    <a:gd name="T8" fmla="*/ 7 w 14"/>
                    <a:gd name="T9" fmla="*/ 2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4" y="1"/>
                      </a:moveTo>
                      <a:cubicBezTo>
                        <a:pt x="4" y="1"/>
                        <a:pt x="0" y="2"/>
                        <a:pt x="5" y="4"/>
                      </a:cubicBezTo>
                      <a:cubicBezTo>
                        <a:pt x="8" y="7"/>
                        <a:pt x="11" y="7"/>
                        <a:pt x="12" y="5"/>
                      </a:cubicBezTo>
                      <a:cubicBezTo>
                        <a:pt x="14" y="4"/>
                        <a:pt x="14" y="3"/>
                        <a:pt x="10" y="2"/>
                      </a:cubicBezTo>
                      <a:cubicBezTo>
                        <a:pt x="8" y="1"/>
                        <a:pt x="6"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5" name="Freeform 42"/>
                <p:cNvSpPr>
                  <a:spLocks/>
                </p:cNvSpPr>
                <p:nvPr/>
              </p:nvSpPr>
              <p:spPr bwMode="auto">
                <a:xfrm>
                  <a:off x="5457" y="4079"/>
                  <a:ext cx="34" cy="22"/>
                </a:xfrm>
                <a:custGeom>
                  <a:avLst/>
                  <a:gdLst>
                    <a:gd name="T0" fmla="*/ 6 w 21"/>
                    <a:gd name="T1" fmla="*/ 2 h 14"/>
                    <a:gd name="T2" fmla="*/ 0 w 21"/>
                    <a:gd name="T3" fmla="*/ 6 h 14"/>
                    <a:gd name="T4" fmla="*/ 11 w 21"/>
                    <a:gd name="T5" fmla="*/ 11 h 14"/>
                    <a:gd name="T6" fmla="*/ 23 w 21"/>
                    <a:gd name="T7" fmla="*/ 22 h 14"/>
                    <a:gd name="T8" fmla="*/ 34 w 21"/>
                    <a:gd name="T9" fmla="*/ 17 h 14"/>
                    <a:gd name="T10" fmla="*/ 23 w 21"/>
                    <a:gd name="T11" fmla="*/ 6 h 14"/>
                    <a:gd name="T12" fmla="*/ 6 w 21"/>
                    <a:gd name="T13" fmla="*/ 2 h 14"/>
                    <a:gd name="T14" fmla="*/ 0 60000 65536"/>
                    <a:gd name="T15" fmla="*/ 0 60000 65536"/>
                    <a:gd name="T16" fmla="*/ 0 60000 65536"/>
                    <a:gd name="T17" fmla="*/ 0 60000 65536"/>
                    <a:gd name="T18" fmla="*/ 0 60000 65536"/>
                    <a:gd name="T19" fmla="*/ 0 60000 65536"/>
                    <a:gd name="T20" fmla="*/ 0 60000 65536"/>
                    <a:gd name="T21" fmla="*/ 0 w 21"/>
                    <a:gd name="T22" fmla="*/ 0 h 14"/>
                    <a:gd name="T23" fmla="*/ 21 w 2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4">
                      <a:moveTo>
                        <a:pt x="4" y="1"/>
                      </a:moveTo>
                      <a:cubicBezTo>
                        <a:pt x="4" y="1"/>
                        <a:pt x="1" y="1"/>
                        <a:pt x="0" y="4"/>
                      </a:cubicBezTo>
                      <a:cubicBezTo>
                        <a:pt x="0" y="5"/>
                        <a:pt x="3" y="4"/>
                        <a:pt x="7" y="7"/>
                      </a:cubicBezTo>
                      <a:cubicBezTo>
                        <a:pt x="12" y="10"/>
                        <a:pt x="14" y="14"/>
                        <a:pt x="14" y="14"/>
                      </a:cubicBezTo>
                      <a:cubicBezTo>
                        <a:pt x="14" y="14"/>
                        <a:pt x="21" y="14"/>
                        <a:pt x="21" y="11"/>
                      </a:cubicBezTo>
                      <a:cubicBezTo>
                        <a:pt x="21" y="7"/>
                        <a:pt x="19" y="5"/>
                        <a:pt x="14" y="4"/>
                      </a:cubicBezTo>
                      <a:cubicBezTo>
                        <a:pt x="9" y="2"/>
                        <a:pt x="7"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6" name="Freeform 43"/>
                <p:cNvSpPr>
                  <a:spLocks/>
                </p:cNvSpPr>
                <p:nvPr/>
              </p:nvSpPr>
              <p:spPr bwMode="auto">
                <a:xfrm>
                  <a:off x="5468" y="4061"/>
                  <a:ext cx="50" cy="11"/>
                </a:xfrm>
                <a:custGeom>
                  <a:avLst/>
                  <a:gdLst>
                    <a:gd name="T0" fmla="*/ 11 w 31"/>
                    <a:gd name="T1" fmla="*/ 2 h 7"/>
                    <a:gd name="T2" fmla="*/ 3 w 31"/>
                    <a:gd name="T3" fmla="*/ 3 h 7"/>
                    <a:gd name="T4" fmla="*/ 11 w 31"/>
                    <a:gd name="T5" fmla="*/ 9 h 7"/>
                    <a:gd name="T6" fmla="*/ 34 w 31"/>
                    <a:gd name="T7" fmla="*/ 11 h 7"/>
                    <a:gd name="T8" fmla="*/ 39 w 31"/>
                    <a:gd name="T9" fmla="*/ 9 h 7"/>
                    <a:gd name="T10" fmla="*/ 48 w 31"/>
                    <a:gd name="T11" fmla="*/ 6 h 7"/>
                    <a:gd name="T12" fmla="*/ 47 w 31"/>
                    <a:gd name="T13" fmla="*/ 3 h 7"/>
                    <a:gd name="T14" fmla="*/ 35 w 31"/>
                    <a:gd name="T15" fmla="*/ 6 h 7"/>
                    <a:gd name="T16" fmla="*/ 24 w 31"/>
                    <a:gd name="T17" fmla="*/ 6 h 7"/>
                    <a:gd name="T18" fmla="*/ 11 w 31"/>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7"/>
                    <a:gd name="T32" fmla="*/ 31 w 31"/>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7">
                      <a:moveTo>
                        <a:pt x="7" y="1"/>
                      </a:moveTo>
                      <a:cubicBezTo>
                        <a:pt x="7" y="1"/>
                        <a:pt x="4" y="0"/>
                        <a:pt x="2" y="2"/>
                      </a:cubicBezTo>
                      <a:cubicBezTo>
                        <a:pt x="0" y="2"/>
                        <a:pt x="0" y="4"/>
                        <a:pt x="7" y="6"/>
                      </a:cubicBezTo>
                      <a:cubicBezTo>
                        <a:pt x="13" y="7"/>
                        <a:pt x="20" y="6"/>
                        <a:pt x="21" y="7"/>
                      </a:cubicBezTo>
                      <a:cubicBezTo>
                        <a:pt x="21" y="7"/>
                        <a:pt x="22" y="7"/>
                        <a:pt x="24" y="6"/>
                      </a:cubicBezTo>
                      <a:cubicBezTo>
                        <a:pt x="28" y="5"/>
                        <a:pt x="30" y="4"/>
                        <a:pt x="30" y="4"/>
                      </a:cubicBezTo>
                      <a:cubicBezTo>
                        <a:pt x="30" y="4"/>
                        <a:pt x="31" y="2"/>
                        <a:pt x="29" y="2"/>
                      </a:cubicBezTo>
                      <a:cubicBezTo>
                        <a:pt x="25" y="2"/>
                        <a:pt x="25" y="4"/>
                        <a:pt x="22" y="4"/>
                      </a:cubicBezTo>
                      <a:cubicBezTo>
                        <a:pt x="19" y="4"/>
                        <a:pt x="16" y="4"/>
                        <a:pt x="15" y="4"/>
                      </a:cubicBezTo>
                      <a:cubicBezTo>
                        <a:pt x="12" y="3"/>
                        <a:pt x="10" y="2"/>
                        <a:pt x="7"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7" name="Freeform 44"/>
                <p:cNvSpPr>
                  <a:spLocks/>
                </p:cNvSpPr>
                <p:nvPr/>
              </p:nvSpPr>
              <p:spPr bwMode="auto">
                <a:xfrm>
                  <a:off x="5529" y="4067"/>
                  <a:ext cx="57" cy="23"/>
                </a:xfrm>
                <a:custGeom>
                  <a:avLst/>
                  <a:gdLst>
                    <a:gd name="T0" fmla="*/ 23 w 35"/>
                    <a:gd name="T1" fmla="*/ 7 h 14"/>
                    <a:gd name="T2" fmla="*/ 18 w 35"/>
                    <a:gd name="T3" fmla="*/ 8 h 14"/>
                    <a:gd name="T4" fmla="*/ 8 w 35"/>
                    <a:gd name="T5" fmla="*/ 15 h 14"/>
                    <a:gd name="T6" fmla="*/ 7 w 35"/>
                    <a:gd name="T7" fmla="*/ 21 h 14"/>
                    <a:gd name="T8" fmla="*/ 23 w 35"/>
                    <a:gd name="T9" fmla="*/ 16 h 14"/>
                    <a:gd name="T10" fmla="*/ 29 w 35"/>
                    <a:gd name="T11" fmla="*/ 10 h 14"/>
                    <a:gd name="T12" fmla="*/ 39 w 35"/>
                    <a:gd name="T13" fmla="*/ 8 h 14"/>
                    <a:gd name="T14" fmla="*/ 49 w 35"/>
                    <a:gd name="T15" fmla="*/ 5 h 14"/>
                    <a:gd name="T16" fmla="*/ 55 w 35"/>
                    <a:gd name="T17" fmla="*/ 3 h 14"/>
                    <a:gd name="T18" fmla="*/ 49 w 35"/>
                    <a:gd name="T19" fmla="*/ 0 h 14"/>
                    <a:gd name="T20" fmla="*/ 33 w 35"/>
                    <a:gd name="T21" fmla="*/ 0 h 14"/>
                    <a:gd name="T22" fmla="*/ 23 w 35"/>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4"/>
                    <a:gd name="T38" fmla="*/ 35 w 35"/>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4">
                      <a:moveTo>
                        <a:pt x="14" y="4"/>
                      </a:moveTo>
                      <a:cubicBezTo>
                        <a:pt x="14" y="4"/>
                        <a:pt x="13" y="4"/>
                        <a:pt x="11" y="5"/>
                      </a:cubicBezTo>
                      <a:cubicBezTo>
                        <a:pt x="9" y="6"/>
                        <a:pt x="7" y="8"/>
                        <a:pt x="5" y="9"/>
                      </a:cubicBezTo>
                      <a:cubicBezTo>
                        <a:pt x="3" y="10"/>
                        <a:pt x="0" y="12"/>
                        <a:pt x="4" y="13"/>
                      </a:cubicBezTo>
                      <a:cubicBezTo>
                        <a:pt x="7" y="14"/>
                        <a:pt x="13" y="13"/>
                        <a:pt x="14" y="10"/>
                      </a:cubicBezTo>
                      <a:cubicBezTo>
                        <a:pt x="16" y="9"/>
                        <a:pt x="16" y="6"/>
                        <a:pt x="18" y="6"/>
                      </a:cubicBezTo>
                      <a:cubicBezTo>
                        <a:pt x="20" y="7"/>
                        <a:pt x="23" y="7"/>
                        <a:pt x="24" y="5"/>
                      </a:cubicBezTo>
                      <a:cubicBezTo>
                        <a:pt x="25" y="4"/>
                        <a:pt x="27" y="3"/>
                        <a:pt x="30" y="3"/>
                      </a:cubicBezTo>
                      <a:cubicBezTo>
                        <a:pt x="33" y="3"/>
                        <a:pt x="34" y="3"/>
                        <a:pt x="34" y="2"/>
                      </a:cubicBezTo>
                      <a:cubicBezTo>
                        <a:pt x="35" y="1"/>
                        <a:pt x="34" y="1"/>
                        <a:pt x="30" y="0"/>
                      </a:cubicBezTo>
                      <a:cubicBezTo>
                        <a:pt x="26" y="0"/>
                        <a:pt x="20" y="0"/>
                        <a:pt x="20" y="0"/>
                      </a:cubicBezTo>
                      <a:cubicBezTo>
                        <a:pt x="20" y="0"/>
                        <a:pt x="17" y="2"/>
                        <a:pt x="14"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8" name="Freeform 45"/>
                <p:cNvSpPr>
                  <a:spLocks/>
                </p:cNvSpPr>
                <p:nvPr/>
              </p:nvSpPr>
              <p:spPr bwMode="auto">
                <a:xfrm>
                  <a:off x="5450" y="3903"/>
                  <a:ext cx="113" cy="108"/>
                </a:xfrm>
                <a:custGeom>
                  <a:avLst/>
                  <a:gdLst>
                    <a:gd name="T0" fmla="*/ 37 w 70"/>
                    <a:gd name="T1" fmla="*/ 5 h 67"/>
                    <a:gd name="T2" fmla="*/ 29 w 70"/>
                    <a:gd name="T3" fmla="*/ 11 h 67"/>
                    <a:gd name="T4" fmla="*/ 18 w 70"/>
                    <a:gd name="T5" fmla="*/ 31 h 67"/>
                    <a:gd name="T6" fmla="*/ 8 w 70"/>
                    <a:gd name="T7" fmla="*/ 45 h 67"/>
                    <a:gd name="T8" fmla="*/ 5 w 70"/>
                    <a:gd name="T9" fmla="*/ 60 h 67"/>
                    <a:gd name="T10" fmla="*/ 2 w 70"/>
                    <a:gd name="T11" fmla="*/ 69 h 67"/>
                    <a:gd name="T12" fmla="*/ 5 w 70"/>
                    <a:gd name="T13" fmla="*/ 79 h 67"/>
                    <a:gd name="T14" fmla="*/ 16 w 70"/>
                    <a:gd name="T15" fmla="*/ 85 h 67"/>
                    <a:gd name="T16" fmla="*/ 15 w 70"/>
                    <a:gd name="T17" fmla="*/ 95 h 67"/>
                    <a:gd name="T18" fmla="*/ 10 w 70"/>
                    <a:gd name="T19" fmla="*/ 103 h 67"/>
                    <a:gd name="T20" fmla="*/ 16 w 70"/>
                    <a:gd name="T21" fmla="*/ 106 h 67"/>
                    <a:gd name="T22" fmla="*/ 26 w 70"/>
                    <a:gd name="T23" fmla="*/ 102 h 67"/>
                    <a:gd name="T24" fmla="*/ 29 w 70"/>
                    <a:gd name="T25" fmla="*/ 71 h 67"/>
                    <a:gd name="T26" fmla="*/ 39 w 70"/>
                    <a:gd name="T27" fmla="*/ 66 h 67"/>
                    <a:gd name="T28" fmla="*/ 40 w 70"/>
                    <a:gd name="T29" fmla="*/ 74 h 67"/>
                    <a:gd name="T30" fmla="*/ 44 w 70"/>
                    <a:gd name="T31" fmla="*/ 82 h 67"/>
                    <a:gd name="T32" fmla="*/ 45 w 70"/>
                    <a:gd name="T33" fmla="*/ 93 h 67"/>
                    <a:gd name="T34" fmla="*/ 53 w 70"/>
                    <a:gd name="T35" fmla="*/ 97 h 67"/>
                    <a:gd name="T36" fmla="*/ 60 w 70"/>
                    <a:gd name="T37" fmla="*/ 90 h 67"/>
                    <a:gd name="T38" fmla="*/ 61 w 70"/>
                    <a:gd name="T39" fmla="*/ 81 h 67"/>
                    <a:gd name="T40" fmla="*/ 60 w 70"/>
                    <a:gd name="T41" fmla="*/ 73 h 67"/>
                    <a:gd name="T42" fmla="*/ 63 w 70"/>
                    <a:gd name="T43" fmla="*/ 63 h 67"/>
                    <a:gd name="T44" fmla="*/ 53 w 70"/>
                    <a:gd name="T45" fmla="*/ 55 h 67"/>
                    <a:gd name="T46" fmla="*/ 65 w 70"/>
                    <a:gd name="T47" fmla="*/ 39 h 67"/>
                    <a:gd name="T48" fmla="*/ 74 w 70"/>
                    <a:gd name="T49" fmla="*/ 34 h 67"/>
                    <a:gd name="T50" fmla="*/ 65 w 70"/>
                    <a:gd name="T51" fmla="*/ 29 h 67"/>
                    <a:gd name="T52" fmla="*/ 44 w 70"/>
                    <a:gd name="T53" fmla="*/ 39 h 67"/>
                    <a:gd name="T54" fmla="*/ 29 w 70"/>
                    <a:gd name="T55" fmla="*/ 31 h 67"/>
                    <a:gd name="T56" fmla="*/ 57 w 70"/>
                    <a:gd name="T57" fmla="*/ 18 h 67"/>
                    <a:gd name="T58" fmla="*/ 82 w 70"/>
                    <a:gd name="T59" fmla="*/ 19 h 67"/>
                    <a:gd name="T60" fmla="*/ 98 w 70"/>
                    <a:gd name="T61" fmla="*/ 15 h 67"/>
                    <a:gd name="T62" fmla="*/ 108 w 70"/>
                    <a:gd name="T63" fmla="*/ 6 h 67"/>
                    <a:gd name="T64" fmla="*/ 108 w 70"/>
                    <a:gd name="T65" fmla="*/ 2 h 67"/>
                    <a:gd name="T66" fmla="*/ 100 w 70"/>
                    <a:gd name="T67" fmla="*/ 6 h 67"/>
                    <a:gd name="T68" fmla="*/ 76 w 70"/>
                    <a:gd name="T69" fmla="*/ 10 h 67"/>
                    <a:gd name="T70" fmla="*/ 53 w 70"/>
                    <a:gd name="T71" fmla="*/ 6 h 67"/>
                    <a:gd name="T72" fmla="*/ 37 w 70"/>
                    <a:gd name="T73" fmla="*/ 5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67"/>
                    <a:gd name="T113" fmla="*/ 70 w 70"/>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67">
                      <a:moveTo>
                        <a:pt x="23" y="3"/>
                      </a:moveTo>
                      <a:cubicBezTo>
                        <a:pt x="23" y="3"/>
                        <a:pt x="21" y="4"/>
                        <a:pt x="18" y="7"/>
                      </a:cubicBezTo>
                      <a:cubicBezTo>
                        <a:pt x="15" y="11"/>
                        <a:pt x="13" y="17"/>
                        <a:pt x="11" y="19"/>
                      </a:cubicBezTo>
                      <a:cubicBezTo>
                        <a:pt x="9" y="22"/>
                        <a:pt x="5" y="25"/>
                        <a:pt x="5" y="28"/>
                      </a:cubicBezTo>
                      <a:cubicBezTo>
                        <a:pt x="4" y="31"/>
                        <a:pt x="4" y="36"/>
                        <a:pt x="3" y="37"/>
                      </a:cubicBezTo>
                      <a:cubicBezTo>
                        <a:pt x="2" y="39"/>
                        <a:pt x="1" y="39"/>
                        <a:pt x="1" y="43"/>
                      </a:cubicBezTo>
                      <a:cubicBezTo>
                        <a:pt x="0" y="46"/>
                        <a:pt x="0" y="48"/>
                        <a:pt x="3" y="49"/>
                      </a:cubicBezTo>
                      <a:cubicBezTo>
                        <a:pt x="6" y="49"/>
                        <a:pt x="9" y="50"/>
                        <a:pt x="10" y="53"/>
                      </a:cubicBezTo>
                      <a:cubicBezTo>
                        <a:pt x="10" y="56"/>
                        <a:pt x="11" y="57"/>
                        <a:pt x="9" y="59"/>
                      </a:cubicBezTo>
                      <a:cubicBezTo>
                        <a:pt x="7" y="61"/>
                        <a:pt x="7" y="62"/>
                        <a:pt x="6" y="64"/>
                      </a:cubicBezTo>
                      <a:cubicBezTo>
                        <a:pt x="6" y="65"/>
                        <a:pt x="5" y="66"/>
                        <a:pt x="10" y="66"/>
                      </a:cubicBezTo>
                      <a:cubicBezTo>
                        <a:pt x="14" y="67"/>
                        <a:pt x="16" y="67"/>
                        <a:pt x="16" y="63"/>
                      </a:cubicBezTo>
                      <a:cubicBezTo>
                        <a:pt x="16" y="59"/>
                        <a:pt x="15" y="46"/>
                        <a:pt x="18" y="44"/>
                      </a:cubicBezTo>
                      <a:cubicBezTo>
                        <a:pt x="20" y="41"/>
                        <a:pt x="21" y="40"/>
                        <a:pt x="24" y="41"/>
                      </a:cubicBezTo>
                      <a:cubicBezTo>
                        <a:pt x="27" y="42"/>
                        <a:pt x="26" y="43"/>
                        <a:pt x="25" y="46"/>
                      </a:cubicBezTo>
                      <a:cubicBezTo>
                        <a:pt x="24" y="47"/>
                        <a:pt x="25" y="49"/>
                        <a:pt x="27" y="51"/>
                      </a:cubicBezTo>
                      <a:cubicBezTo>
                        <a:pt x="28" y="53"/>
                        <a:pt x="28" y="56"/>
                        <a:pt x="28" y="58"/>
                      </a:cubicBezTo>
                      <a:cubicBezTo>
                        <a:pt x="29" y="61"/>
                        <a:pt x="30" y="60"/>
                        <a:pt x="33" y="60"/>
                      </a:cubicBezTo>
                      <a:cubicBezTo>
                        <a:pt x="36" y="60"/>
                        <a:pt x="35" y="57"/>
                        <a:pt x="37" y="56"/>
                      </a:cubicBezTo>
                      <a:cubicBezTo>
                        <a:pt x="40" y="55"/>
                        <a:pt x="40" y="53"/>
                        <a:pt x="38" y="50"/>
                      </a:cubicBezTo>
                      <a:cubicBezTo>
                        <a:pt x="36" y="48"/>
                        <a:pt x="34" y="46"/>
                        <a:pt x="37" y="45"/>
                      </a:cubicBezTo>
                      <a:cubicBezTo>
                        <a:pt x="40" y="44"/>
                        <a:pt x="42" y="41"/>
                        <a:pt x="39" y="39"/>
                      </a:cubicBezTo>
                      <a:cubicBezTo>
                        <a:pt x="36" y="37"/>
                        <a:pt x="30" y="38"/>
                        <a:pt x="33" y="34"/>
                      </a:cubicBezTo>
                      <a:cubicBezTo>
                        <a:pt x="35" y="30"/>
                        <a:pt x="36" y="25"/>
                        <a:pt x="40" y="24"/>
                      </a:cubicBezTo>
                      <a:cubicBezTo>
                        <a:pt x="43" y="22"/>
                        <a:pt x="45" y="23"/>
                        <a:pt x="46" y="21"/>
                      </a:cubicBezTo>
                      <a:cubicBezTo>
                        <a:pt x="47" y="19"/>
                        <a:pt x="44" y="17"/>
                        <a:pt x="40" y="18"/>
                      </a:cubicBezTo>
                      <a:cubicBezTo>
                        <a:pt x="35" y="20"/>
                        <a:pt x="34" y="23"/>
                        <a:pt x="27" y="24"/>
                      </a:cubicBezTo>
                      <a:cubicBezTo>
                        <a:pt x="20" y="25"/>
                        <a:pt x="15" y="25"/>
                        <a:pt x="18" y="19"/>
                      </a:cubicBezTo>
                      <a:cubicBezTo>
                        <a:pt x="21" y="13"/>
                        <a:pt x="24" y="11"/>
                        <a:pt x="35" y="11"/>
                      </a:cubicBezTo>
                      <a:cubicBezTo>
                        <a:pt x="44" y="12"/>
                        <a:pt x="51" y="12"/>
                        <a:pt x="51" y="12"/>
                      </a:cubicBezTo>
                      <a:cubicBezTo>
                        <a:pt x="51" y="12"/>
                        <a:pt x="56" y="12"/>
                        <a:pt x="61" y="9"/>
                      </a:cubicBezTo>
                      <a:cubicBezTo>
                        <a:pt x="66" y="6"/>
                        <a:pt x="67" y="4"/>
                        <a:pt x="67" y="4"/>
                      </a:cubicBezTo>
                      <a:cubicBezTo>
                        <a:pt x="67" y="4"/>
                        <a:pt x="70" y="2"/>
                        <a:pt x="67" y="1"/>
                      </a:cubicBezTo>
                      <a:cubicBezTo>
                        <a:pt x="64" y="0"/>
                        <a:pt x="64" y="2"/>
                        <a:pt x="62" y="4"/>
                      </a:cubicBezTo>
                      <a:cubicBezTo>
                        <a:pt x="59" y="6"/>
                        <a:pt x="55" y="8"/>
                        <a:pt x="47" y="6"/>
                      </a:cubicBezTo>
                      <a:cubicBezTo>
                        <a:pt x="40" y="5"/>
                        <a:pt x="35" y="4"/>
                        <a:pt x="33" y="4"/>
                      </a:cubicBezTo>
                      <a:cubicBezTo>
                        <a:pt x="31" y="4"/>
                        <a:pt x="27" y="1"/>
                        <a:pt x="2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99" name="Freeform 46"/>
                <p:cNvSpPr>
                  <a:spLocks/>
                </p:cNvSpPr>
                <p:nvPr/>
              </p:nvSpPr>
              <p:spPr bwMode="auto">
                <a:xfrm>
                  <a:off x="5705" y="2030"/>
                  <a:ext cx="23" cy="23"/>
                </a:xfrm>
                <a:custGeom>
                  <a:avLst/>
                  <a:gdLst>
                    <a:gd name="T0" fmla="*/ 3 w 14"/>
                    <a:gd name="T1" fmla="*/ 5 h 14"/>
                    <a:gd name="T2" fmla="*/ 3 w 14"/>
                    <a:gd name="T3" fmla="*/ 12 h 14"/>
                    <a:gd name="T4" fmla="*/ 16 w 14"/>
                    <a:gd name="T5" fmla="*/ 23 h 14"/>
                    <a:gd name="T6" fmla="*/ 23 w 14"/>
                    <a:gd name="T7" fmla="*/ 18 h 14"/>
                    <a:gd name="T8" fmla="*/ 18 w 14"/>
                    <a:gd name="T9" fmla="*/ 10 h 14"/>
                    <a:gd name="T10" fmla="*/ 3 w 14"/>
                    <a:gd name="T11" fmla="*/ 5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2" y="3"/>
                      </a:moveTo>
                      <a:cubicBezTo>
                        <a:pt x="2" y="3"/>
                        <a:pt x="0" y="3"/>
                        <a:pt x="2" y="7"/>
                      </a:cubicBezTo>
                      <a:cubicBezTo>
                        <a:pt x="5" y="10"/>
                        <a:pt x="10" y="14"/>
                        <a:pt x="10" y="14"/>
                      </a:cubicBezTo>
                      <a:cubicBezTo>
                        <a:pt x="10" y="14"/>
                        <a:pt x="14" y="14"/>
                        <a:pt x="14" y="11"/>
                      </a:cubicBezTo>
                      <a:cubicBezTo>
                        <a:pt x="14" y="8"/>
                        <a:pt x="13" y="9"/>
                        <a:pt x="11" y="6"/>
                      </a:cubicBezTo>
                      <a:cubicBezTo>
                        <a:pt x="10" y="3"/>
                        <a:pt x="7" y="0"/>
                        <a:pt x="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0" name="Freeform 47"/>
                <p:cNvSpPr>
                  <a:spLocks/>
                </p:cNvSpPr>
                <p:nvPr/>
              </p:nvSpPr>
              <p:spPr bwMode="auto">
                <a:xfrm>
                  <a:off x="5785" y="2025"/>
                  <a:ext cx="22" cy="23"/>
                </a:xfrm>
                <a:custGeom>
                  <a:avLst/>
                  <a:gdLst>
                    <a:gd name="T0" fmla="*/ 5 w 14"/>
                    <a:gd name="T1" fmla="*/ 8 h 14"/>
                    <a:gd name="T2" fmla="*/ 2 w 14"/>
                    <a:gd name="T3" fmla="*/ 15 h 14"/>
                    <a:gd name="T4" fmla="*/ 8 w 14"/>
                    <a:gd name="T5" fmla="*/ 21 h 14"/>
                    <a:gd name="T6" fmla="*/ 17 w 14"/>
                    <a:gd name="T7" fmla="*/ 18 h 14"/>
                    <a:gd name="T8" fmla="*/ 20 w 14"/>
                    <a:gd name="T9" fmla="*/ 10 h 14"/>
                    <a:gd name="T10" fmla="*/ 5 w 14"/>
                    <a:gd name="T11" fmla="*/ 8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3" y="5"/>
                      </a:moveTo>
                      <a:cubicBezTo>
                        <a:pt x="3" y="5"/>
                        <a:pt x="3" y="7"/>
                        <a:pt x="1" y="9"/>
                      </a:cubicBezTo>
                      <a:cubicBezTo>
                        <a:pt x="0" y="11"/>
                        <a:pt x="1" y="13"/>
                        <a:pt x="5" y="13"/>
                      </a:cubicBezTo>
                      <a:cubicBezTo>
                        <a:pt x="8" y="14"/>
                        <a:pt x="9" y="11"/>
                        <a:pt x="11" y="11"/>
                      </a:cubicBezTo>
                      <a:cubicBezTo>
                        <a:pt x="13" y="10"/>
                        <a:pt x="14" y="8"/>
                        <a:pt x="13" y="6"/>
                      </a:cubicBezTo>
                      <a:cubicBezTo>
                        <a:pt x="13" y="5"/>
                        <a:pt x="5" y="0"/>
                        <a:pt x="3"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1" name="Freeform 48"/>
                <p:cNvSpPr>
                  <a:spLocks/>
                </p:cNvSpPr>
                <p:nvPr/>
              </p:nvSpPr>
              <p:spPr bwMode="auto">
                <a:xfrm>
                  <a:off x="5785" y="2048"/>
                  <a:ext cx="63" cy="45"/>
                </a:xfrm>
                <a:custGeom>
                  <a:avLst/>
                  <a:gdLst>
                    <a:gd name="T0" fmla="*/ 29 w 39"/>
                    <a:gd name="T1" fmla="*/ 5 h 28"/>
                    <a:gd name="T2" fmla="*/ 19 w 39"/>
                    <a:gd name="T3" fmla="*/ 8 h 28"/>
                    <a:gd name="T4" fmla="*/ 16 w 39"/>
                    <a:gd name="T5" fmla="*/ 23 h 28"/>
                    <a:gd name="T6" fmla="*/ 10 w 39"/>
                    <a:gd name="T7" fmla="*/ 27 h 28"/>
                    <a:gd name="T8" fmla="*/ 6 w 39"/>
                    <a:gd name="T9" fmla="*/ 35 h 28"/>
                    <a:gd name="T10" fmla="*/ 29 w 39"/>
                    <a:gd name="T11" fmla="*/ 37 h 28"/>
                    <a:gd name="T12" fmla="*/ 47 w 39"/>
                    <a:gd name="T13" fmla="*/ 42 h 28"/>
                    <a:gd name="T14" fmla="*/ 60 w 39"/>
                    <a:gd name="T15" fmla="*/ 40 h 28"/>
                    <a:gd name="T16" fmla="*/ 60 w 39"/>
                    <a:gd name="T17" fmla="*/ 26 h 28"/>
                    <a:gd name="T18" fmla="*/ 50 w 39"/>
                    <a:gd name="T19" fmla="*/ 13 h 28"/>
                    <a:gd name="T20" fmla="*/ 29 w 39"/>
                    <a:gd name="T21" fmla="*/ 5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18" y="3"/>
                      </a:moveTo>
                      <a:cubicBezTo>
                        <a:pt x="18" y="3"/>
                        <a:pt x="13" y="3"/>
                        <a:pt x="12" y="5"/>
                      </a:cubicBezTo>
                      <a:cubicBezTo>
                        <a:pt x="11" y="8"/>
                        <a:pt x="11" y="12"/>
                        <a:pt x="10" y="14"/>
                      </a:cubicBezTo>
                      <a:cubicBezTo>
                        <a:pt x="9" y="15"/>
                        <a:pt x="7" y="16"/>
                        <a:pt x="6" y="17"/>
                      </a:cubicBezTo>
                      <a:cubicBezTo>
                        <a:pt x="4" y="18"/>
                        <a:pt x="0" y="22"/>
                        <a:pt x="4" y="22"/>
                      </a:cubicBezTo>
                      <a:cubicBezTo>
                        <a:pt x="7" y="22"/>
                        <a:pt x="14" y="21"/>
                        <a:pt x="18" y="23"/>
                      </a:cubicBezTo>
                      <a:cubicBezTo>
                        <a:pt x="21" y="24"/>
                        <a:pt x="26" y="25"/>
                        <a:pt x="29" y="26"/>
                      </a:cubicBezTo>
                      <a:cubicBezTo>
                        <a:pt x="32" y="27"/>
                        <a:pt x="36" y="28"/>
                        <a:pt x="37" y="25"/>
                      </a:cubicBezTo>
                      <a:cubicBezTo>
                        <a:pt x="39" y="23"/>
                        <a:pt x="38" y="20"/>
                        <a:pt x="37" y="16"/>
                      </a:cubicBezTo>
                      <a:cubicBezTo>
                        <a:pt x="36" y="12"/>
                        <a:pt x="32" y="10"/>
                        <a:pt x="31" y="8"/>
                      </a:cubicBezTo>
                      <a:cubicBezTo>
                        <a:pt x="29" y="6"/>
                        <a:pt x="27" y="0"/>
                        <a:pt x="18"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2" name="Freeform 49"/>
                <p:cNvSpPr>
                  <a:spLocks/>
                </p:cNvSpPr>
                <p:nvPr/>
              </p:nvSpPr>
              <p:spPr bwMode="auto">
                <a:xfrm>
                  <a:off x="5728" y="1906"/>
                  <a:ext cx="153" cy="97"/>
                </a:xfrm>
                <a:custGeom>
                  <a:avLst/>
                  <a:gdLst>
                    <a:gd name="T0" fmla="*/ 14 w 95"/>
                    <a:gd name="T1" fmla="*/ 24 h 60"/>
                    <a:gd name="T2" fmla="*/ 13 w 95"/>
                    <a:gd name="T3" fmla="*/ 31 h 60"/>
                    <a:gd name="T4" fmla="*/ 8 w 95"/>
                    <a:gd name="T5" fmla="*/ 40 h 60"/>
                    <a:gd name="T6" fmla="*/ 14 w 95"/>
                    <a:gd name="T7" fmla="*/ 49 h 60"/>
                    <a:gd name="T8" fmla="*/ 6 w 95"/>
                    <a:gd name="T9" fmla="*/ 53 h 60"/>
                    <a:gd name="T10" fmla="*/ 5 w 95"/>
                    <a:gd name="T11" fmla="*/ 61 h 60"/>
                    <a:gd name="T12" fmla="*/ 29 w 95"/>
                    <a:gd name="T13" fmla="*/ 86 h 60"/>
                    <a:gd name="T14" fmla="*/ 43 w 95"/>
                    <a:gd name="T15" fmla="*/ 95 h 60"/>
                    <a:gd name="T16" fmla="*/ 50 w 95"/>
                    <a:gd name="T17" fmla="*/ 86 h 60"/>
                    <a:gd name="T18" fmla="*/ 58 w 95"/>
                    <a:gd name="T19" fmla="*/ 78 h 60"/>
                    <a:gd name="T20" fmla="*/ 66 w 95"/>
                    <a:gd name="T21" fmla="*/ 82 h 60"/>
                    <a:gd name="T22" fmla="*/ 87 w 95"/>
                    <a:gd name="T23" fmla="*/ 78 h 60"/>
                    <a:gd name="T24" fmla="*/ 95 w 95"/>
                    <a:gd name="T25" fmla="*/ 74 h 60"/>
                    <a:gd name="T26" fmla="*/ 98 w 95"/>
                    <a:gd name="T27" fmla="*/ 84 h 60"/>
                    <a:gd name="T28" fmla="*/ 113 w 95"/>
                    <a:gd name="T29" fmla="*/ 84 h 60"/>
                    <a:gd name="T30" fmla="*/ 118 w 95"/>
                    <a:gd name="T31" fmla="*/ 78 h 60"/>
                    <a:gd name="T32" fmla="*/ 100 w 95"/>
                    <a:gd name="T33" fmla="*/ 63 h 60"/>
                    <a:gd name="T34" fmla="*/ 95 w 95"/>
                    <a:gd name="T35" fmla="*/ 44 h 60"/>
                    <a:gd name="T36" fmla="*/ 108 w 95"/>
                    <a:gd name="T37" fmla="*/ 36 h 60"/>
                    <a:gd name="T38" fmla="*/ 108 w 95"/>
                    <a:gd name="T39" fmla="*/ 40 h 60"/>
                    <a:gd name="T40" fmla="*/ 106 w 95"/>
                    <a:gd name="T41" fmla="*/ 55 h 60"/>
                    <a:gd name="T42" fmla="*/ 121 w 95"/>
                    <a:gd name="T43" fmla="*/ 71 h 60"/>
                    <a:gd name="T44" fmla="*/ 140 w 95"/>
                    <a:gd name="T45" fmla="*/ 71 h 60"/>
                    <a:gd name="T46" fmla="*/ 145 w 95"/>
                    <a:gd name="T47" fmla="*/ 55 h 60"/>
                    <a:gd name="T48" fmla="*/ 148 w 95"/>
                    <a:gd name="T49" fmla="*/ 42 h 60"/>
                    <a:gd name="T50" fmla="*/ 143 w 95"/>
                    <a:gd name="T51" fmla="*/ 34 h 60"/>
                    <a:gd name="T52" fmla="*/ 127 w 95"/>
                    <a:gd name="T53" fmla="*/ 24 h 60"/>
                    <a:gd name="T54" fmla="*/ 116 w 95"/>
                    <a:gd name="T55" fmla="*/ 24 h 60"/>
                    <a:gd name="T56" fmla="*/ 98 w 95"/>
                    <a:gd name="T57" fmla="*/ 13 h 60"/>
                    <a:gd name="T58" fmla="*/ 90 w 95"/>
                    <a:gd name="T59" fmla="*/ 3 h 60"/>
                    <a:gd name="T60" fmla="*/ 82 w 95"/>
                    <a:gd name="T61" fmla="*/ 11 h 60"/>
                    <a:gd name="T62" fmla="*/ 77 w 95"/>
                    <a:gd name="T63" fmla="*/ 34 h 60"/>
                    <a:gd name="T64" fmla="*/ 69 w 95"/>
                    <a:gd name="T65" fmla="*/ 24 h 60"/>
                    <a:gd name="T66" fmla="*/ 58 w 95"/>
                    <a:gd name="T67" fmla="*/ 23 h 60"/>
                    <a:gd name="T68" fmla="*/ 48 w 95"/>
                    <a:gd name="T69" fmla="*/ 8 h 60"/>
                    <a:gd name="T70" fmla="*/ 37 w 95"/>
                    <a:gd name="T71" fmla="*/ 3 h 60"/>
                    <a:gd name="T72" fmla="*/ 18 w 95"/>
                    <a:gd name="T73" fmla="*/ 15 h 60"/>
                    <a:gd name="T74" fmla="*/ 14 w 95"/>
                    <a:gd name="T75" fmla="*/ 24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60"/>
                    <a:gd name="T116" fmla="*/ 95 w 95"/>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60">
                      <a:moveTo>
                        <a:pt x="9" y="15"/>
                      </a:moveTo>
                      <a:cubicBezTo>
                        <a:pt x="9" y="15"/>
                        <a:pt x="11" y="17"/>
                        <a:pt x="8" y="19"/>
                      </a:cubicBezTo>
                      <a:cubicBezTo>
                        <a:pt x="5" y="21"/>
                        <a:pt x="4" y="23"/>
                        <a:pt x="5" y="25"/>
                      </a:cubicBezTo>
                      <a:cubicBezTo>
                        <a:pt x="5" y="26"/>
                        <a:pt x="9" y="29"/>
                        <a:pt x="9" y="30"/>
                      </a:cubicBezTo>
                      <a:cubicBezTo>
                        <a:pt x="8" y="32"/>
                        <a:pt x="7" y="33"/>
                        <a:pt x="4" y="33"/>
                      </a:cubicBezTo>
                      <a:cubicBezTo>
                        <a:pt x="2" y="33"/>
                        <a:pt x="0" y="34"/>
                        <a:pt x="3" y="38"/>
                      </a:cubicBezTo>
                      <a:cubicBezTo>
                        <a:pt x="5" y="41"/>
                        <a:pt x="15" y="49"/>
                        <a:pt x="18" y="53"/>
                      </a:cubicBezTo>
                      <a:cubicBezTo>
                        <a:pt x="20" y="57"/>
                        <a:pt x="23" y="59"/>
                        <a:pt x="27" y="59"/>
                      </a:cubicBezTo>
                      <a:cubicBezTo>
                        <a:pt x="30" y="60"/>
                        <a:pt x="32" y="57"/>
                        <a:pt x="31" y="53"/>
                      </a:cubicBezTo>
                      <a:cubicBezTo>
                        <a:pt x="31" y="49"/>
                        <a:pt x="34" y="47"/>
                        <a:pt x="36" y="48"/>
                      </a:cubicBezTo>
                      <a:cubicBezTo>
                        <a:pt x="39" y="49"/>
                        <a:pt x="39" y="51"/>
                        <a:pt x="41" y="51"/>
                      </a:cubicBezTo>
                      <a:cubicBezTo>
                        <a:pt x="44" y="51"/>
                        <a:pt x="53" y="50"/>
                        <a:pt x="54" y="48"/>
                      </a:cubicBezTo>
                      <a:cubicBezTo>
                        <a:pt x="57" y="46"/>
                        <a:pt x="57" y="44"/>
                        <a:pt x="59" y="46"/>
                      </a:cubicBezTo>
                      <a:cubicBezTo>
                        <a:pt x="61" y="49"/>
                        <a:pt x="61" y="51"/>
                        <a:pt x="61" y="52"/>
                      </a:cubicBezTo>
                      <a:cubicBezTo>
                        <a:pt x="61" y="53"/>
                        <a:pt x="66" y="52"/>
                        <a:pt x="70" y="52"/>
                      </a:cubicBezTo>
                      <a:cubicBezTo>
                        <a:pt x="75" y="52"/>
                        <a:pt x="78" y="52"/>
                        <a:pt x="73" y="48"/>
                      </a:cubicBezTo>
                      <a:cubicBezTo>
                        <a:pt x="68" y="44"/>
                        <a:pt x="63" y="44"/>
                        <a:pt x="62" y="39"/>
                      </a:cubicBezTo>
                      <a:cubicBezTo>
                        <a:pt x="61" y="34"/>
                        <a:pt x="59" y="32"/>
                        <a:pt x="59" y="27"/>
                      </a:cubicBezTo>
                      <a:cubicBezTo>
                        <a:pt x="59" y="23"/>
                        <a:pt x="63" y="21"/>
                        <a:pt x="67" y="22"/>
                      </a:cubicBezTo>
                      <a:cubicBezTo>
                        <a:pt x="71" y="22"/>
                        <a:pt x="69" y="24"/>
                        <a:pt x="67" y="25"/>
                      </a:cubicBezTo>
                      <a:cubicBezTo>
                        <a:pt x="65" y="28"/>
                        <a:pt x="66" y="31"/>
                        <a:pt x="66" y="34"/>
                      </a:cubicBezTo>
                      <a:cubicBezTo>
                        <a:pt x="67" y="36"/>
                        <a:pt x="71" y="43"/>
                        <a:pt x="75" y="44"/>
                      </a:cubicBezTo>
                      <a:cubicBezTo>
                        <a:pt x="78" y="45"/>
                        <a:pt x="85" y="46"/>
                        <a:pt x="87" y="44"/>
                      </a:cubicBezTo>
                      <a:cubicBezTo>
                        <a:pt x="90" y="44"/>
                        <a:pt x="90" y="38"/>
                        <a:pt x="90" y="34"/>
                      </a:cubicBezTo>
                      <a:cubicBezTo>
                        <a:pt x="89" y="29"/>
                        <a:pt x="91" y="27"/>
                        <a:pt x="92" y="26"/>
                      </a:cubicBezTo>
                      <a:cubicBezTo>
                        <a:pt x="94" y="25"/>
                        <a:pt x="95" y="25"/>
                        <a:pt x="89" y="21"/>
                      </a:cubicBezTo>
                      <a:cubicBezTo>
                        <a:pt x="84" y="16"/>
                        <a:pt x="81" y="15"/>
                        <a:pt x="79" y="15"/>
                      </a:cubicBezTo>
                      <a:cubicBezTo>
                        <a:pt x="77" y="14"/>
                        <a:pt x="78" y="15"/>
                        <a:pt x="72" y="15"/>
                      </a:cubicBezTo>
                      <a:cubicBezTo>
                        <a:pt x="66" y="14"/>
                        <a:pt x="63" y="11"/>
                        <a:pt x="61" y="8"/>
                      </a:cubicBezTo>
                      <a:cubicBezTo>
                        <a:pt x="59" y="5"/>
                        <a:pt x="59" y="2"/>
                        <a:pt x="56" y="2"/>
                      </a:cubicBezTo>
                      <a:cubicBezTo>
                        <a:pt x="54" y="3"/>
                        <a:pt x="51" y="2"/>
                        <a:pt x="51" y="7"/>
                      </a:cubicBezTo>
                      <a:cubicBezTo>
                        <a:pt x="51" y="14"/>
                        <a:pt x="52" y="21"/>
                        <a:pt x="48" y="21"/>
                      </a:cubicBezTo>
                      <a:cubicBezTo>
                        <a:pt x="43" y="21"/>
                        <a:pt x="45" y="17"/>
                        <a:pt x="43" y="15"/>
                      </a:cubicBezTo>
                      <a:cubicBezTo>
                        <a:pt x="41" y="15"/>
                        <a:pt x="39" y="16"/>
                        <a:pt x="36" y="14"/>
                      </a:cubicBezTo>
                      <a:cubicBezTo>
                        <a:pt x="33" y="11"/>
                        <a:pt x="32" y="6"/>
                        <a:pt x="30" y="5"/>
                      </a:cubicBezTo>
                      <a:cubicBezTo>
                        <a:pt x="28" y="3"/>
                        <a:pt x="27" y="0"/>
                        <a:pt x="23" y="2"/>
                      </a:cubicBezTo>
                      <a:cubicBezTo>
                        <a:pt x="20" y="4"/>
                        <a:pt x="14" y="8"/>
                        <a:pt x="11" y="9"/>
                      </a:cubicBezTo>
                      <a:cubicBezTo>
                        <a:pt x="9" y="10"/>
                        <a:pt x="7" y="10"/>
                        <a:pt x="9" y="1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3" name="Freeform 50"/>
                <p:cNvSpPr>
                  <a:spLocks/>
                </p:cNvSpPr>
                <p:nvPr/>
              </p:nvSpPr>
              <p:spPr bwMode="auto">
                <a:xfrm>
                  <a:off x="5893" y="1951"/>
                  <a:ext cx="79" cy="52"/>
                </a:xfrm>
                <a:custGeom>
                  <a:avLst/>
                  <a:gdLst>
                    <a:gd name="T0" fmla="*/ 19 w 49"/>
                    <a:gd name="T1" fmla="*/ 11 h 32"/>
                    <a:gd name="T2" fmla="*/ 10 w 49"/>
                    <a:gd name="T3" fmla="*/ 7 h 32"/>
                    <a:gd name="T4" fmla="*/ 3 w 49"/>
                    <a:gd name="T5" fmla="*/ 2 h 32"/>
                    <a:gd name="T6" fmla="*/ 10 w 49"/>
                    <a:gd name="T7" fmla="*/ 16 h 32"/>
                    <a:gd name="T8" fmla="*/ 32 w 49"/>
                    <a:gd name="T9" fmla="*/ 42 h 32"/>
                    <a:gd name="T10" fmla="*/ 50 w 49"/>
                    <a:gd name="T11" fmla="*/ 52 h 32"/>
                    <a:gd name="T12" fmla="*/ 68 w 49"/>
                    <a:gd name="T13" fmla="*/ 42 h 32"/>
                    <a:gd name="T14" fmla="*/ 74 w 49"/>
                    <a:gd name="T15" fmla="*/ 34 h 32"/>
                    <a:gd name="T16" fmla="*/ 68 w 49"/>
                    <a:gd name="T17" fmla="*/ 24 h 32"/>
                    <a:gd name="T18" fmla="*/ 50 w 49"/>
                    <a:gd name="T19" fmla="*/ 16 h 32"/>
                    <a:gd name="T20" fmla="*/ 40 w 49"/>
                    <a:gd name="T21" fmla="*/ 15 h 32"/>
                    <a:gd name="T22" fmla="*/ 34 w 49"/>
                    <a:gd name="T23" fmla="*/ 10 h 32"/>
                    <a:gd name="T24" fmla="*/ 19 w 49"/>
                    <a:gd name="T25" fmla="*/ 1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2"/>
                    <a:gd name="T41" fmla="*/ 49 w 49"/>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2">
                      <a:moveTo>
                        <a:pt x="12" y="7"/>
                      </a:moveTo>
                      <a:cubicBezTo>
                        <a:pt x="10" y="7"/>
                        <a:pt x="9" y="7"/>
                        <a:pt x="6" y="4"/>
                      </a:cubicBezTo>
                      <a:cubicBezTo>
                        <a:pt x="5" y="2"/>
                        <a:pt x="4" y="0"/>
                        <a:pt x="2" y="1"/>
                      </a:cubicBezTo>
                      <a:cubicBezTo>
                        <a:pt x="0" y="2"/>
                        <a:pt x="0" y="3"/>
                        <a:pt x="6" y="10"/>
                      </a:cubicBezTo>
                      <a:cubicBezTo>
                        <a:pt x="12" y="18"/>
                        <a:pt x="16" y="22"/>
                        <a:pt x="20" y="26"/>
                      </a:cubicBezTo>
                      <a:cubicBezTo>
                        <a:pt x="23" y="30"/>
                        <a:pt x="26" y="32"/>
                        <a:pt x="31" y="32"/>
                      </a:cubicBezTo>
                      <a:cubicBezTo>
                        <a:pt x="36" y="32"/>
                        <a:pt x="40" y="30"/>
                        <a:pt x="42" y="26"/>
                      </a:cubicBezTo>
                      <a:cubicBezTo>
                        <a:pt x="45" y="22"/>
                        <a:pt x="46" y="22"/>
                        <a:pt x="46" y="21"/>
                      </a:cubicBezTo>
                      <a:cubicBezTo>
                        <a:pt x="46" y="20"/>
                        <a:pt x="49" y="19"/>
                        <a:pt x="42" y="15"/>
                      </a:cubicBezTo>
                      <a:cubicBezTo>
                        <a:pt x="35" y="11"/>
                        <a:pt x="34" y="9"/>
                        <a:pt x="31" y="10"/>
                      </a:cubicBezTo>
                      <a:cubicBezTo>
                        <a:pt x="28" y="11"/>
                        <a:pt x="26" y="11"/>
                        <a:pt x="25" y="9"/>
                      </a:cubicBezTo>
                      <a:cubicBezTo>
                        <a:pt x="24" y="6"/>
                        <a:pt x="23" y="6"/>
                        <a:pt x="21" y="6"/>
                      </a:cubicBezTo>
                      <a:cubicBezTo>
                        <a:pt x="17" y="6"/>
                        <a:pt x="16" y="9"/>
                        <a:pt x="12"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4" name="Freeform 51"/>
                <p:cNvSpPr>
                  <a:spLocks/>
                </p:cNvSpPr>
                <p:nvPr/>
              </p:nvSpPr>
              <p:spPr bwMode="auto">
                <a:xfrm>
                  <a:off x="5831" y="2831"/>
                  <a:ext cx="57" cy="221"/>
                </a:xfrm>
                <a:custGeom>
                  <a:avLst/>
                  <a:gdLst>
                    <a:gd name="T0" fmla="*/ 15 w 35"/>
                    <a:gd name="T1" fmla="*/ 0 h 137"/>
                    <a:gd name="T2" fmla="*/ 10 w 35"/>
                    <a:gd name="T3" fmla="*/ 3 h 137"/>
                    <a:gd name="T4" fmla="*/ 7 w 35"/>
                    <a:gd name="T5" fmla="*/ 10 h 137"/>
                    <a:gd name="T6" fmla="*/ 13 w 35"/>
                    <a:gd name="T7" fmla="*/ 24 h 137"/>
                    <a:gd name="T8" fmla="*/ 3 w 35"/>
                    <a:gd name="T9" fmla="*/ 29 h 137"/>
                    <a:gd name="T10" fmla="*/ 3 w 35"/>
                    <a:gd name="T11" fmla="*/ 48 h 137"/>
                    <a:gd name="T12" fmla="*/ 10 w 35"/>
                    <a:gd name="T13" fmla="*/ 68 h 137"/>
                    <a:gd name="T14" fmla="*/ 15 w 35"/>
                    <a:gd name="T15" fmla="*/ 126 h 137"/>
                    <a:gd name="T16" fmla="*/ 10 w 35"/>
                    <a:gd name="T17" fmla="*/ 174 h 137"/>
                    <a:gd name="T18" fmla="*/ 11 w 35"/>
                    <a:gd name="T19" fmla="*/ 203 h 137"/>
                    <a:gd name="T20" fmla="*/ 15 w 35"/>
                    <a:gd name="T21" fmla="*/ 216 h 137"/>
                    <a:gd name="T22" fmla="*/ 23 w 35"/>
                    <a:gd name="T23" fmla="*/ 208 h 137"/>
                    <a:gd name="T24" fmla="*/ 31 w 35"/>
                    <a:gd name="T25" fmla="*/ 218 h 137"/>
                    <a:gd name="T26" fmla="*/ 37 w 35"/>
                    <a:gd name="T27" fmla="*/ 210 h 137"/>
                    <a:gd name="T28" fmla="*/ 24 w 35"/>
                    <a:gd name="T29" fmla="*/ 179 h 137"/>
                    <a:gd name="T30" fmla="*/ 29 w 35"/>
                    <a:gd name="T31" fmla="*/ 156 h 137"/>
                    <a:gd name="T32" fmla="*/ 37 w 35"/>
                    <a:gd name="T33" fmla="*/ 140 h 137"/>
                    <a:gd name="T34" fmla="*/ 54 w 35"/>
                    <a:gd name="T35" fmla="*/ 156 h 137"/>
                    <a:gd name="T36" fmla="*/ 52 w 35"/>
                    <a:gd name="T37" fmla="*/ 139 h 137"/>
                    <a:gd name="T38" fmla="*/ 49 w 35"/>
                    <a:gd name="T39" fmla="*/ 116 h 137"/>
                    <a:gd name="T40" fmla="*/ 41 w 35"/>
                    <a:gd name="T41" fmla="*/ 100 h 137"/>
                    <a:gd name="T42" fmla="*/ 36 w 35"/>
                    <a:gd name="T43" fmla="*/ 77 h 137"/>
                    <a:gd name="T44" fmla="*/ 31 w 35"/>
                    <a:gd name="T45" fmla="*/ 56 h 137"/>
                    <a:gd name="T46" fmla="*/ 26 w 35"/>
                    <a:gd name="T47" fmla="*/ 39 h 137"/>
                    <a:gd name="T48" fmla="*/ 23 w 35"/>
                    <a:gd name="T49" fmla="*/ 10 h 137"/>
                    <a:gd name="T50" fmla="*/ 15 w 35"/>
                    <a:gd name="T51" fmla="*/ 0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137"/>
                    <a:gd name="T80" fmla="*/ 35 w 35"/>
                    <a:gd name="T81" fmla="*/ 137 h 1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137">
                      <a:moveTo>
                        <a:pt x="9" y="0"/>
                      </a:moveTo>
                      <a:cubicBezTo>
                        <a:pt x="6" y="2"/>
                        <a:pt x="6" y="2"/>
                        <a:pt x="6" y="2"/>
                      </a:cubicBezTo>
                      <a:cubicBezTo>
                        <a:pt x="6" y="2"/>
                        <a:pt x="0" y="4"/>
                        <a:pt x="4" y="6"/>
                      </a:cubicBezTo>
                      <a:cubicBezTo>
                        <a:pt x="9" y="9"/>
                        <a:pt x="10" y="13"/>
                        <a:pt x="8" y="15"/>
                      </a:cubicBezTo>
                      <a:cubicBezTo>
                        <a:pt x="5" y="16"/>
                        <a:pt x="2" y="16"/>
                        <a:pt x="2" y="18"/>
                      </a:cubicBezTo>
                      <a:cubicBezTo>
                        <a:pt x="2" y="22"/>
                        <a:pt x="1" y="27"/>
                        <a:pt x="2" y="30"/>
                      </a:cubicBezTo>
                      <a:cubicBezTo>
                        <a:pt x="4" y="31"/>
                        <a:pt x="5" y="35"/>
                        <a:pt x="6" y="42"/>
                      </a:cubicBezTo>
                      <a:cubicBezTo>
                        <a:pt x="7" y="47"/>
                        <a:pt x="9" y="71"/>
                        <a:pt x="9" y="78"/>
                      </a:cubicBezTo>
                      <a:cubicBezTo>
                        <a:pt x="9" y="85"/>
                        <a:pt x="5" y="102"/>
                        <a:pt x="6" y="108"/>
                      </a:cubicBezTo>
                      <a:cubicBezTo>
                        <a:pt x="7" y="114"/>
                        <a:pt x="8" y="120"/>
                        <a:pt x="7" y="126"/>
                      </a:cubicBezTo>
                      <a:cubicBezTo>
                        <a:pt x="6" y="131"/>
                        <a:pt x="6" y="136"/>
                        <a:pt x="9" y="134"/>
                      </a:cubicBezTo>
                      <a:cubicBezTo>
                        <a:pt x="13" y="133"/>
                        <a:pt x="9" y="127"/>
                        <a:pt x="14" y="129"/>
                      </a:cubicBezTo>
                      <a:cubicBezTo>
                        <a:pt x="18" y="131"/>
                        <a:pt x="18" y="133"/>
                        <a:pt x="19" y="135"/>
                      </a:cubicBezTo>
                      <a:cubicBezTo>
                        <a:pt x="21" y="137"/>
                        <a:pt x="26" y="136"/>
                        <a:pt x="23" y="130"/>
                      </a:cubicBezTo>
                      <a:cubicBezTo>
                        <a:pt x="20" y="125"/>
                        <a:pt x="15" y="114"/>
                        <a:pt x="15" y="111"/>
                      </a:cubicBezTo>
                      <a:cubicBezTo>
                        <a:pt x="16" y="107"/>
                        <a:pt x="18" y="103"/>
                        <a:pt x="18" y="97"/>
                      </a:cubicBezTo>
                      <a:cubicBezTo>
                        <a:pt x="19" y="91"/>
                        <a:pt x="18" y="86"/>
                        <a:pt x="23" y="87"/>
                      </a:cubicBezTo>
                      <a:cubicBezTo>
                        <a:pt x="27" y="90"/>
                        <a:pt x="31" y="96"/>
                        <a:pt x="33" y="97"/>
                      </a:cubicBezTo>
                      <a:cubicBezTo>
                        <a:pt x="35" y="97"/>
                        <a:pt x="35" y="91"/>
                        <a:pt x="32" y="86"/>
                      </a:cubicBezTo>
                      <a:cubicBezTo>
                        <a:pt x="29" y="81"/>
                        <a:pt x="30" y="75"/>
                        <a:pt x="30" y="72"/>
                      </a:cubicBezTo>
                      <a:cubicBezTo>
                        <a:pt x="30" y="68"/>
                        <a:pt x="28" y="65"/>
                        <a:pt x="25" y="62"/>
                      </a:cubicBezTo>
                      <a:cubicBezTo>
                        <a:pt x="21" y="59"/>
                        <a:pt x="21" y="55"/>
                        <a:pt x="22" y="48"/>
                      </a:cubicBezTo>
                      <a:cubicBezTo>
                        <a:pt x="24" y="42"/>
                        <a:pt x="23" y="39"/>
                        <a:pt x="19" y="35"/>
                      </a:cubicBezTo>
                      <a:cubicBezTo>
                        <a:pt x="16" y="32"/>
                        <a:pt x="16" y="29"/>
                        <a:pt x="16" y="24"/>
                      </a:cubicBezTo>
                      <a:cubicBezTo>
                        <a:pt x="15" y="19"/>
                        <a:pt x="13" y="10"/>
                        <a:pt x="14" y="6"/>
                      </a:cubicBezTo>
                      <a:cubicBezTo>
                        <a:pt x="16" y="3"/>
                        <a:pt x="14" y="0"/>
                        <a:pt x="9"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5" name="Freeform 52"/>
                <p:cNvSpPr>
                  <a:spLocks/>
                </p:cNvSpPr>
                <p:nvPr/>
              </p:nvSpPr>
              <p:spPr bwMode="auto">
                <a:xfrm>
                  <a:off x="5802" y="3068"/>
                  <a:ext cx="102" cy="97"/>
                </a:xfrm>
                <a:custGeom>
                  <a:avLst/>
                  <a:gdLst>
                    <a:gd name="T0" fmla="*/ 52 w 63"/>
                    <a:gd name="T1" fmla="*/ 18 h 60"/>
                    <a:gd name="T2" fmla="*/ 42 w 63"/>
                    <a:gd name="T3" fmla="*/ 6 h 60"/>
                    <a:gd name="T4" fmla="*/ 34 w 63"/>
                    <a:gd name="T5" fmla="*/ 16 h 60"/>
                    <a:gd name="T6" fmla="*/ 32 w 63"/>
                    <a:gd name="T7" fmla="*/ 45 h 60"/>
                    <a:gd name="T8" fmla="*/ 24 w 63"/>
                    <a:gd name="T9" fmla="*/ 55 h 60"/>
                    <a:gd name="T10" fmla="*/ 15 w 63"/>
                    <a:gd name="T11" fmla="*/ 58 h 60"/>
                    <a:gd name="T12" fmla="*/ 8 w 63"/>
                    <a:gd name="T13" fmla="*/ 66 h 60"/>
                    <a:gd name="T14" fmla="*/ 3 w 63"/>
                    <a:gd name="T15" fmla="*/ 76 h 60"/>
                    <a:gd name="T16" fmla="*/ 8 w 63"/>
                    <a:gd name="T17" fmla="*/ 87 h 60"/>
                    <a:gd name="T18" fmla="*/ 15 w 63"/>
                    <a:gd name="T19" fmla="*/ 91 h 60"/>
                    <a:gd name="T20" fmla="*/ 26 w 63"/>
                    <a:gd name="T21" fmla="*/ 81 h 60"/>
                    <a:gd name="T22" fmla="*/ 18 w 63"/>
                    <a:gd name="T23" fmla="*/ 71 h 60"/>
                    <a:gd name="T24" fmla="*/ 31 w 63"/>
                    <a:gd name="T25" fmla="*/ 71 h 60"/>
                    <a:gd name="T26" fmla="*/ 45 w 63"/>
                    <a:gd name="T27" fmla="*/ 73 h 60"/>
                    <a:gd name="T28" fmla="*/ 62 w 63"/>
                    <a:gd name="T29" fmla="*/ 78 h 60"/>
                    <a:gd name="T30" fmla="*/ 84 w 63"/>
                    <a:gd name="T31" fmla="*/ 55 h 60"/>
                    <a:gd name="T32" fmla="*/ 100 w 63"/>
                    <a:gd name="T33" fmla="*/ 52 h 60"/>
                    <a:gd name="T34" fmla="*/ 96 w 63"/>
                    <a:gd name="T35" fmla="*/ 45 h 60"/>
                    <a:gd name="T36" fmla="*/ 92 w 63"/>
                    <a:gd name="T37" fmla="*/ 36 h 60"/>
                    <a:gd name="T38" fmla="*/ 79 w 63"/>
                    <a:gd name="T39" fmla="*/ 32 h 60"/>
                    <a:gd name="T40" fmla="*/ 70 w 63"/>
                    <a:gd name="T41" fmla="*/ 32 h 60"/>
                    <a:gd name="T42" fmla="*/ 58 w 63"/>
                    <a:gd name="T43" fmla="*/ 26 h 60"/>
                    <a:gd name="T44" fmla="*/ 52 w 63"/>
                    <a:gd name="T45" fmla="*/ 18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60"/>
                    <a:gd name="T71" fmla="*/ 63 w 63"/>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60">
                      <a:moveTo>
                        <a:pt x="32" y="11"/>
                      </a:moveTo>
                      <a:cubicBezTo>
                        <a:pt x="32" y="11"/>
                        <a:pt x="30" y="7"/>
                        <a:pt x="26" y="4"/>
                      </a:cubicBezTo>
                      <a:cubicBezTo>
                        <a:pt x="23" y="1"/>
                        <a:pt x="19" y="0"/>
                        <a:pt x="21" y="10"/>
                      </a:cubicBezTo>
                      <a:cubicBezTo>
                        <a:pt x="23" y="18"/>
                        <a:pt x="21" y="23"/>
                        <a:pt x="20" y="28"/>
                      </a:cubicBezTo>
                      <a:cubicBezTo>
                        <a:pt x="19" y="33"/>
                        <a:pt x="19" y="35"/>
                        <a:pt x="15" y="34"/>
                      </a:cubicBezTo>
                      <a:cubicBezTo>
                        <a:pt x="11" y="33"/>
                        <a:pt x="11" y="34"/>
                        <a:pt x="9" y="36"/>
                      </a:cubicBezTo>
                      <a:cubicBezTo>
                        <a:pt x="7" y="38"/>
                        <a:pt x="6" y="40"/>
                        <a:pt x="5" y="41"/>
                      </a:cubicBezTo>
                      <a:cubicBezTo>
                        <a:pt x="2" y="42"/>
                        <a:pt x="0" y="45"/>
                        <a:pt x="2" y="47"/>
                      </a:cubicBezTo>
                      <a:cubicBezTo>
                        <a:pt x="5" y="49"/>
                        <a:pt x="6" y="50"/>
                        <a:pt x="5" y="54"/>
                      </a:cubicBezTo>
                      <a:cubicBezTo>
                        <a:pt x="3" y="56"/>
                        <a:pt x="3" y="60"/>
                        <a:pt x="9" y="56"/>
                      </a:cubicBezTo>
                      <a:cubicBezTo>
                        <a:pt x="15" y="53"/>
                        <a:pt x="19" y="51"/>
                        <a:pt x="16" y="50"/>
                      </a:cubicBezTo>
                      <a:cubicBezTo>
                        <a:pt x="12" y="48"/>
                        <a:pt x="8" y="46"/>
                        <a:pt x="11" y="44"/>
                      </a:cubicBezTo>
                      <a:cubicBezTo>
                        <a:pt x="14" y="42"/>
                        <a:pt x="14" y="47"/>
                        <a:pt x="19" y="44"/>
                      </a:cubicBezTo>
                      <a:cubicBezTo>
                        <a:pt x="22" y="42"/>
                        <a:pt x="24" y="42"/>
                        <a:pt x="28" y="45"/>
                      </a:cubicBezTo>
                      <a:cubicBezTo>
                        <a:pt x="32" y="48"/>
                        <a:pt x="36" y="55"/>
                        <a:pt x="38" y="48"/>
                      </a:cubicBezTo>
                      <a:cubicBezTo>
                        <a:pt x="41" y="42"/>
                        <a:pt x="46" y="35"/>
                        <a:pt x="52" y="34"/>
                      </a:cubicBezTo>
                      <a:cubicBezTo>
                        <a:pt x="59" y="33"/>
                        <a:pt x="60" y="33"/>
                        <a:pt x="62" y="32"/>
                      </a:cubicBezTo>
                      <a:cubicBezTo>
                        <a:pt x="63" y="30"/>
                        <a:pt x="61" y="30"/>
                        <a:pt x="59" y="28"/>
                      </a:cubicBezTo>
                      <a:cubicBezTo>
                        <a:pt x="56" y="26"/>
                        <a:pt x="58" y="26"/>
                        <a:pt x="57" y="22"/>
                      </a:cubicBezTo>
                      <a:cubicBezTo>
                        <a:pt x="55" y="19"/>
                        <a:pt x="52" y="19"/>
                        <a:pt x="49" y="20"/>
                      </a:cubicBezTo>
                      <a:cubicBezTo>
                        <a:pt x="46" y="20"/>
                        <a:pt x="46" y="22"/>
                        <a:pt x="43" y="20"/>
                      </a:cubicBezTo>
                      <a:cubicBezTo>
                        <a:pt x="40" y="16"/>
                        <a:pt x="40" y="18"/>
                        <a:pt x="36" y="16"/>
                      </a:cubicBezTo>
                      <a:cubicBezTo>
                        <a:pt x="33" y="14"/>
                        <a:pt x="32" y="11"/>
                        <a:pt x="32" y="1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6" name="Freeform 53"/>
                <p:cNvSpPr>
                  <a:spLocks/>
                </p:cNvSpPr>
                <p:nvPr/>
              </p:nvSpPr>
              <p:spPr bwMode="auto">
                <a:xfrm>
                  <a:off x="5904" y="3097"/>
                  <a:ext cx="18" cy="16"/>
                </a:xfrm>
                <a:custGeom>
                  <a:avLst/>
                  <a:gdLst>
                    <a:gd name="T0" fmla="*/ 7 w 11"/>
                    <a:gd name="T1" fmla="*/ 2 h 10"/>
                    <a:gd name="T2" fmla="*/ 2 w 11"/>
                    <a:gd name="T3" fmla="*/ 10 h 10"/>
                    <a:gd name="T4" fmla="*/ 7 w 11"/>
                    <a:gd name="T5" fmla="*/ 13 h 10"/>
                    <a:gd name="T6" fmla="*/ 15 w 11"/>
                    <a:gd name="T7" fmla="*/ 3 h 10"/>
                    <a:gd name="T8" fmla="*/ 7 w 11"/>
                    <a:gd name="T9" fmla="*/ 2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4" y="1"/>
                      </a:moveTo>
                      <a:cubicBezTo>
                        <a:pt x="4" y="1"/>
                        <a:pt x="2" y="2"/>
                        <a:pt x="1" y="6"/>
                      </a:cubicBezTo>
                      <a:cubicBezTo>
                        <a:pt x="0" y="9"/>
                        <a:pt x="0" y="10"/>
                        <a:pt x="4" y="8"/>
                      </a:cubicBezTo>
                      <a:cubicBezTo>
                        <a:pt x="8" y="5"/>
                        <a:pt x="11" y="4"/>
                        <a:pt x="9" y="2"/>
                      </a:cubicBezTo>
                      <a:cubicBezTo>
                        <a:pt x="7" y="0"/>
                        <a:pt x="7"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7" name="Freeform 54"/>
                <p:cNvSpPr>
                  <a:spLocks/>
                </p:cNvSpPr>
                <p:nvPr/>
              </p:nvSpPr>
              <p:spPr bwMode="auto">
                <a:xfrm>
                  <a:off x="5927" y="3057"/>
                  <a:ext cx="34" cy="34"/>
                </a:xfrm>
                <a:custGeom>
                  <a:avLst/>
                  <a:gdLst>
                    <a:gd name="T0" fmla="*/ 15 w 21"/>
                    <a:gd name="T1" fmla="*/ 16 h 21"/>
                    <a:gd name="T2" fmla="*/ 6 w 21"/>
                    <a:gd name="T3" fmla="*/ 24 h 21"/>
                    <a:gd name="T4" fmla="*/ 8 w 21"/>
                    <a:gd name="T5" fmla="*/ 32 h 21"/>
                    <a:gd name="T6" fmla="*/ 28 w 21"/>
                    <a:gd name="T7" fmla="*/ 18 h 21"/>
                    <a:gd name="T8" fmla="*/ 15 w 21"/>
                    <a:gd name="T9" fmla="*/ 16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9" y="10"/>
                      </a:moveTo>
                      <a:cubicBezTo>
                        <a:pt x="8" y="11"/>
                        <a:pt x="6" y="12"/>
                        <a:pt x="4" y="15"/>
                      </a:cubicBezTo>
                      <a:cubicBezTo>
                        <a:pt x="1" y="18"/>
                        <a:pt x="0" y="21"/>
                        <a:pt x="5" y="20"/>
                      </a:cubicBezTo>
                      <a:cubicBezTo>
                        <a:pt x="9" y="17"/>
                        <a:pt x="15" y="12"/>
                        <a:pt x="17" y="11"/>
                      </a:cubicBezTo>
                      <a:cubicBezTo>
                        <a:pt x="19" y="9"/>
                        <a:pt x="21" y="0"/>
                        <a:pt x="9"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8" name="Freeform 55"/>
                <p:cNvSpPr>
                  <a:spLocks/>
                </p:cNvSpPr>
                <p:nvPr/>
              </p:nvSpPr>
              <p:spPr bwMode="auto">
                <a:xfrm>
                  <a:off x="5967" y="3041"/>
                  <a:ext cx="16" cy="27"/>
                </a:xfrm>
                <a:custGeom>
                  <a:avLst/>
                  <a:gdLst>
                    <a:gd name="T0" fmla="*/ 8 w 10"/>
                    <a:gd name="T1" fmla="*/ 10 h 17"/>
                    <a:gd name="T2" fmla="*/ 3 w 10"/>
                    <a:gd name="T3" fmla="*/ 17 h 17"/>
                    <a:gd name="T4" fmla="*/ 10 w 10"/>
                    <a:gd name="T5" fmla="*/ 19 h 17"/>
                    <a:gd name="T6" fmla="*/ 14 w 10"/>
                    <a:gd name="T7" fmla="*/ 10 h 17"/>
                    <a:gd name="T8" fmla="*/ 8 w 10"/>
                    <a:gd name="T9" fmla="*/ 1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5" y="6"/>
                      </a:moveTo>
                      <a:cubicBezTo>
                        <a:pt x="5" y="6"/>
                        <a:pt x="3" y="9"/>
                        <a:pt x="2" y="11"/>
                      </a:cubicBezTo>
                      <a:cubicBezTo>
                        <a:pt x="0" y="14"/>
                        <a:pt x="2" y="17"/>
                        <a:pt x="6" y="12"/>
                      </a:cubicBezTo>
                      <a:cubicBezTo>
                        <a:pt x="10" y="8"/>
                        <a:pt x="9" y="6"/>
                        <a:pt x="9" y="6"/>
                      </a:cubicBezTo>
                      <a:cubicBezTo>
                        <a:pt x="9" y="6"/>
                        <a:pt x="9" y="0"/>
                        <a:pt x="5"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09" name="Freeform 56"/>
                <p:cNvSpPr>
                  <a:spLocks/>
                </p:cNvSpPr>
                <p:nvPr/>
              </p:nvSpPr>
              <p:spPr bwMode="auto">
                <a:xfrm>
                  <a:off x="5995" y="3023"/>
                  <a:ext cx="17" cy="11"/>
                </a:xfrm>
                <a:custGeom>
                  <a:avLst/>
                  <a:gdLst>
                    <a:gd name="T0" fmla="*/ 8 w 11"/>
                    <a:gd name="T1" fmla="*/ 3 h 7"/>
                    <a:gd name="T2" fmla="*/ 6 w 11"/>
                    <a:gd name="T3" fmla="*/ 9 h 7"/>
                    <a:gd name="T4" fmla="*/ 15 w 11"/>
                    <a:gd name="T5" fmla="*/ 6 h 7"/>
                    <a:gd name="T6" fmla="*/ 8 w 11"/>
                    <a:gd name="T7" fmla="*/ 3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5" y="2"/>
                      </a:moveTo>
                      <a:cubicBezTo>
                        <a:pt x="5" y="2"/>
                        <a:pt x="0" y="5"/>
                        <a:pt x="4" y="6"/>
                      </a:cubicBezTo>
                      <a:cubicBezTo>
                        <a:pt x="7" y="7"/>
                        <a:pt x="9" y="5"/>
                        <a:pt x="10" y="4"/>
                      </a:cubicBezTo>
                      <a:cubicBezTo>
                        <a:pt x="11" y="3"/>
                        <a:pt x="8" y="0"/>
                        <a:pt x="5"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0" name="Freeform 57"/>
                <p:cNvSpPr>
                  <a:spLocks/>
                </p:cNvSpPr>
                <p:nvPr/>
              </p:nvSpPr>
              <p:spPr bwMode="auto">
                <a:xfrm>
                  <a:off x="6035" y="2978"/>
                  <a:ext cx="18" cy="11"/>
                </a:xfrm>
                <a:custGeom>
                  <a:avLst/>
                  <a:gdLst>
                    <a:gd name="T0" fmla="*/ 8 w 11"/>
                    <a:gd name="T1" fmla="*/ 3 h 7"/>
                    <a:gd name="T2" fmla="*/ 5 w 11"/>
                    <a:gd name="T3" fmla="*/ 9 h 7"/>
                    <a:gd name="T4" fmla="*/ 16 w 11"/>
                    <a:gd name="T5" fmla="*/ 6 h 7"/>
                    <a:gd name="T6" fmla="*/ 8 w 11"/>
                    <a:gd name="T7" fmla="*/ 3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5" y="2"/>
                      </a:moveTo>
                      <a:cubicBezTo>
                        <a:pt x="5" y="2"/>
                        <a:pt x="0" y="4"/>
                        <a:pt x="3" y="6"/>
                      </a:cubicBezTo>
                      <a:cubicBezTo>
                        <a:pt x="6" y="7"/>
                        <a:pt x="8" y="5"/>
                        <a:pt x="10" y="4"/>
                      </a:cubicBezTo>
                      <a:cubicBezTo>
                        <a:pt x="11" y="3"/>
                        <a:pt x="10" y="0"/>
                        <a:pt x="5"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1" name="Freeform 58"/>
                <p:cNvSpPr>
                  <a:spLocks/>
                </p:cNvSpPr>
                <p:nvPr/>
              </p:nvSpPr>
              <p:spPr bwMode="auto">
                <a:xfrm>
                  <a:off x="6057" y="2939"/>
                  <a:ext cx="30" cy="16"/>
                </a:xfrm>
                <a:custGeom>
                  <a:avLst/>
                  <a:gdLst>
                    <a:gd name="T0" fmla="*/ 13 w 18"/>
                    <a:gd name="T1" fmla="*/ 2 h 10"/>
                    <a:gd name="T2" fmla="*/ 5 w 18"/>
                    <a:gd name="T3" fmla="*/ 8 h 10"/>
                    <a:gd name="T4" fmla="*/ 3 w 18"/>
                    <a:gd name="T5" fmla="*/ 14 h 10"/>
                    <a:gd name="T6" fmla="*/ 20 w 18"/>
                    <a:gd name="T7" fmla="*/ 8 h 10"/>
                    <a:gd name="T8" fmla="*/ 23 w 18"/>
                    <a:gd name="T9" fmla="*/ 0 h 10"/>
                    <a:gd name="T10" fmla="*/ 13 w 18"/>
                    <a:gd name="T11" fmla="*/ 2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8" y="1"/>
                      </a:moveTo>
                      <a:cubicBezTo>
                        <a:pt x="3" y="5"/>
                        <a:pt x="3" y="5"/>
                        <a:pt x="3" y="5"/>
                      </a:cubicBezTo>
                      <a:cubicBezTo>
                        <a:pt x="3" y="5"/>
                        <a:pt x="0" y="9"/>
                        <a:pt x="2" y="9"/>
                      </a:cubicBezTo>
                      <a:cubicBezTo>
                        <a:pt x="6" y="10"/>
                        <a:pt x="9" y="8"/>
                        <a:pt x="12" y="5"/>
                      </a:cubicBezTo>
                      <a:cubicBezTo>
                        <a:pt x="15" y="2"/>
                        <a:pt x="18" y="1"/>
                        <a:pt x="14" y="0"/>
                      </a:cubicBezTo>
                      <a:cubicBezTo>
                        <a:pt x="12" y="0"/>
                        <a:pt x="8" y="1"/>
                        <a:pt x="8"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2" name="Freeform 59"/>
                <p:cNvSpPr>
                  <a:spLocks/>
                </p:cNvSpPr>
                <p:nvPr/>
              </p:nvSpPr>
              <p:spPr bwMode="auto">
                <a:xfrm>
                  <a:off x="5649" y="3160"/>
                  <a:ext cx="199" cy="174"/>
                </a:xfrm>
                <a:custGeom>
                  <a:avLst/>
                  <a:gdLst>
                    <a:gd name="T0" fmla="*/ 181 w 123"/>
                    <a:gd name="T1" fmla="*/ 2 h 108"/>
                    <a:gd name="T2" fmla="*/ 180 w 123"/>
                    <a:gd name="T3" fmla="*/ 10 h 108"/>
                    <a:gd name="T4" fmla="*/ 180 w 123"/>
                    <a:gd name="T5" fmla="*/ 18 h 108"/>
                    <a:gd name="T6" fmla="*/ 173 w 123"/>
                    <a:gd name="T7" fmla="*/ 11 h 108"/>
                    <a:gd name="T8" fmla="*/ 167 w 123"/>
                    <a:gd name="T9" fmla="*/ 11 h 108"/>
                    <a:gd name="T10" fmla="*/ 163 w 123"/>
                    <a:gd name="T11" fmla="*/ 19 h 108"/>
                    <a:gd name="T12" fmla="*/ 160 w 123"/>
                    <a:gd name="T13" fmla="*/ 26 h 108"/>
                    <a:gd name="T14" fmla="*/ 163 w 123"/>
                    <a:gd name="T15" fmla="*/ 35 h 108"/>
                    <a:gd name="T16" fmla="*/ 165 w 123"/>
                    <a:gd name="T17" fmla="*/ 44 h 108"/>
                    <a:gd name="T18" fmla="*/ 165 w 123"/>
                    <a:gd name="T19" fmla="*/ 55 h 108"/>
                    <a:gd name="T20" fmla="*/ 128 w 123"/>
                    <a:gd name="T21" fmla="*/ 97 h 108"/>
                    <a:gd name="T22" fmla="*/ 113 w 123"/>
                    <a:gd name="T23" fmla="*/ 98 h 108"/>
                    <a:gd name="T24" fmla="*/ 115 w 123"/>
                    <a:gd name="T25" fmla="*/ 89 h 108"/>
                    <a:gd name="T26" fmla="*/ 107 w 123"/>
                    <a:gd name="T27" fmla="*/ 93 h 108"/>
                    <a:gd name="T28" fmla="*/ 99 w 123"/>
                    <a:gd name="T29" fmla="*/ 110 h 108"/>
                    <a:gd name="T30" fmla="*/ 94 w 123"/>
                    <a:gd name="T31" fmla="*/ 118 h 108"/>
                    <a:gd name="T32" fmla="*/ 92 w 123"/>
                    <a:gd name="T33" fmla="*/ 129 h 108"/>
                    <a:gd name="T34" fmla="*/ 78 w 123"/>
                    <a:gd name="T35" fmla="*/ 121 h 108"/>
                    <a:gd name="T36" fmla="*/ 58 w 123"/>
                    <a:gd name="T37" fmla="*/ 126 h 108"/>
                    <a:gd name="T38" fmla="*/ 40 w 123"/>
                    <a:gd name="T39" fmla="*/ 127 h 108"/>
                    <a:gd name="T40" fmla="*/ 19 w 123"/>
                    <a:gd name="T41" fmla="*/ 142 h 108"/>
                    <a:gd name="T42" fmla="*/ 8 w 123"/>
                    <a:gd name="T43" fmla="*/ 153 h 108"/>
                    <a:gd name="T44" fmla="*/ 18 w 123"/>
                    <a:gd name="T45" fmla="*/ 156 h 108"/>
                    <a:gd name="T46" fmla="*/ 52 w 123"/>
                    <a:gd name="T47" fmla="*/ 153 h 108"/>
                    <a:gd name="T48" fmla="*/ 73 w 123"/>
                    <a:gd name="T49" fmla="*/ 143 h 108"/>
                    <a:gd name="T50" fmla="*/ 86 w 123"/>
                    <a:gd name="T51" fmla="*/ 151 h 108"/>
                    <a:gd name="T52" fmla="*/ 84 w 123"/>
                    <a:gd name="T53" fmla="*/ 161 h 108"/>
                    <a:gd name="T54" fmla="*/ 97 w 123"/>
                    <a:gd name="T55" fmla="*/ 164 h 108"/>
                    <a:gd name="T56" fmla="*/ 110 w 123"/>
                    <a:gd name="T57" fmla="*/ 153 h 108"/>
                    <a:gd name="T58" fmla="*/ 108 w 123"/>
                    <a:gd name="T59" fmla="*/ 145 h 108"/>
                    <a:gd name="T60" fmla="*/ 118 w 123"/>
                    <a:gd name="T61" fmla="*/ 147 h 108"/>
                    <a:gd name="T62" fmla="*/ 133 w 123"/>
                    <a:gd name="T63" fmla="*/ 147 h 108"/>
                    <a:gd name="T64" fmla="*/ 146 w 123"/>
                    <a:gd name="T65" fmla="*/ 137 h 108"/>
                    <a:gd name="T66" fmla="*/ 154 w 123"/>
                    <a:gd name="T67" fmla="*/ 135 h 108"/>
                    <a:gd name="T68" fmla="*/ 163 w 123"/>
                    <a:gd name="T69" fmla="*/ 126 h 108"/>
                    <a:gd name="T70" fmla="*/ 163 w 123"/>
                    <a:gd name="T71" fmla="*/ 131 h 108"/>
                    <a:gd name="T72" fmla="*/ 163 w 123"/>
                    <a:gd name="T73" fmla="*/ 139 h 108"/>
                    <a:gd name="T74" fmla="*/ 171 w 123"/>
                    <a:gd name="T75" fmla="*/ 135 h 108"/>
                    <a:gd name="T76" fmla="*/ 178 w 123"/>
                    <a:gd name="T77" fmla="*/ 127 h 108"/>
                    <a:gd name="T78" fmla="*/ 175 w 123"/>
                    <a:gd name="T79" fmla="*/ 118 h 108"/>
                    <a:gd name="T80" fmla="*/ 180 w 123"/>
                    <a:gd name="T81" fmla="*/ 98 h 108"/>
                    <a:gd name="T82" fmla="*/ 184 w 123"/>
                    <a:gd name="T83" fmla="*/ 81 h 108"/>
                    <a:gd name="T84" fmla="*/ 184 w 123"/>
                    <a:gd name="T85" fmla="*/ 66 h 108"/>
                    <a:gd name="T86" fmla="*/ 191 w 123"/>
                    <a:gd name="T87" fmla="*/ 58 h 108"/>
                    <a:gd name="T88" fmla="*/ 194 w 123"/>
                    <a:gd name="T89" fmla="*/ 50 h 108"/>
                    <a:gd name="T90" fmla="*/ 196 w 123"/>
                    <a:gd name="T91" fmla="*/ 39 h 108"/>
                    <a:gd name="T92" fmla="*/ 189 w 123"/>
                    <a:gd name="T93" fmla="*/ 21 h 108"/>
                    <a:gd name="T94" fmla="*/ 181 w 123"/>
                    <a:gd name="T95" fmla="*/ 2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
                    <a:gd name="T145" fmla="*/ 0 h 108"/>
                    <a:gd name="T146" fmla="*/ 123 w 123"/>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 h="108">
                      <a:moveTo>
                        <a:pt x="112" y="1"/>
                      </a:moveTo>
                      <a:cubicBezTo>
                        <a:pt x="112" y="1"/>
                        <a:pt x="109" y="3"/>
                        <a:pt x="111" y="6"/>
                      </a:cubicBezTo>
                      <a:cubicBezTo>
                        <a:pt x="112" y="8"/>
                        <a:pt x="114" y="11"/>
                        <a:pt x="111" y="11"/>
                      </a:cubicBezTo>
                      <a:cubicBezTo>
                        <a:pt x="108" y="11"/>
                        <a:pt x="107" y="9"/>
                        <a:pt x="107" y="7"/>
                      </a:cubicBezTo>
                      <a:cubicBezTo>
                        <a:pt x="107" y="5"/>
                        <a:pt x="104" y="3"/>
                        <a:pt x="103" y="7"/>
                      </a:cubicBezTo>
                      <a:cubicBezTo>
                        <a:pt x="102" y="11"/>
                        <a:pt x="104" y="11"/>
                        <a:pt x="101" y="12"/>
                      </a:cubicBezTo>
                      <a:cubicBezTo>
                        <a:pt x="98" y="14"/>
                        <a:pt x="96" y="15"/>
                        <a:pt x="99" y="16"/>
                      </a:cubicBezTo>
                      <a:cubicBezTo>
                        <a:pt x="103" y="18"/>
                        <a:pt x="103" y="20"/>
                        <a:pt x="101" y="22"/>
                      </a:cubicBezTo>
                      <a:cubicBezTo>
                        <a:pt x="99" y="24"/>
                        <a:pt x="99" y="25"/>
                        <a:pt x="102" y="27"/>
                      </a:cubicBezTo>
                      <a:cubicBezTo>
                        <a:pt x="105" y="28"/>
                        <a:pt x="103" y="30"/>
                        <a:pt x="102" y="34"/>
                      </a:cubicBezTo>
                      <a:cubicBezTo>
                        <a:pt x="101" y="38"/>
                        <a:pt x="85" y="56"/>
                        <a:pt x="79" y="60"/>
                      </a:cubicBezTo>
                      <a:cubicBezTo>
                        <a:pt x="73" y="64"/>
                        <a:pt x="69" y="66"/>
                        <a:pt x="70" y="61"/>
                      </a:cubicBezTo>
                      <a:cubicBezTo>
                        <a:pt x="70" y="57"/>
                        <a:pt x="73" y="56"/>
                        <a:pt x="71" y="55"/>
                      </a:cubicBezTo>
                      <a:cubicBezTo>
                        <a:pt x="68" y="54"/>
                        <a:pt x="67" y="54"/>
                        <a:pt x="66" y="58"/>
                      </a:cubicBezTo>
                      <a:cubicBezTo>
                        <a:pt x="65" y="62"/>
                        <a:pt x="63" y="66"/>
                        <a:pt x="61" y="68"/>
                      </a:cubicBezTo>
                      <a:cubicBezTo>
                        <a:pt x="59" y="68"/>
                        <a:pt x="57" y="70"/>
                        <a:pt x="58" y="73"/>
                      </a:cubicBezTo>
                      <a:cubicBezTo>
                        <a:pt x="59" y="76"/>
                        <a:pt x="61" y="80"/>
                        <a:pt x="57" y="80"/>
                      </a:cubicBezTo>
                      <a:cubicBezTo>
                        <a:pt x="53" y="79"/>
                        <a:pt x="53" y="76"/>
                        <a:pt x="48" y="75"/>
                      </a:cubicBezTo>
                      <a:cubicBezTo>
                        <a:pt x="43" y="75"/>
                        <a:pt x="42" y="78"/>
                        <a:pt x="36" y="78"/>
                      </a:cubicBezTo>
                      <a:cubicBezTo>
                        <a:pt x="30" y="78"/>
                        <a:pt x="30" y="76"/>
                        <a:pt x="25" y="79"/>
                      </a:cubicBezTo>
                      <a:cubicBezTo>
                        <a:pt x="20" y="82"/>
                        <a:pt x="17" y="85"/>
                        <a:pt x="12" y="88"/>
                      </a:cubicBezTo>
                      <a:cubicBezTo>
                        <a:pt x="8" y="92"/>
                        <a:pt x="7" y="95"/>
                        <a:pt x="5" y="95"/>
                      </a:cubicBezTo>
                      <a:cubicBezTo>
                        <a:pt x="4" y="96"/>
                        <a:pt x="0" y="96"/>
                        <a:pt x="11" y="97"/>
                      </a:cubicBezTo>
                      <a:cubicBezTo>
                        <a:pt x="21" y="97"/>
                        <a:pt x="28" y="98"/>
                        <a:pt x="32" y="95"/>
                      </a:cubicBezTo>
                      <a:cubicBezTo>
                        <a:pt x="36" y="92"/>
                        <a:pt x="36" y="88"/>
                        <a:pt x="45" y="89"/>
                      </a:cubicBezTo>
                      <a:cubicBezTo>
                        <a:pt x="53" y="89"/>
                        <a:pt x="55" y="91"/>
                        <a:pt x="53" y="94"/>
                      </a:cubicBezTo>
                      <a:cubicBezTo>
                        <a:pt x="50" y="95"/>
                        <a:pt x="50" y="96"/>
                        <a:pt x="52" y="100"/>
                      </a:cubicBezTo>
                      <a:cubicBezTo>
                        <a:pt x="53" y="105"/>
                        <a:pt x="53" y="108"/>
                        <a:pt x="60" y="102"/>
                      </a:cubicBezTo>
                      <a:cubicBezTo>
                        <a:pt x="67" y="96"/>
                        <a:pt x="68" y="95"/>
                        <a:pt x="68" y="95"/>
                      </a:cubicBezTo>
                      <a:cubicBezTo>
                        <a:pt x="68" y="95"/>
                        <a:pt x="64" y="92"/>
                        <a:pt x="67" y="90"/>
                      </a:cubicBezTo>
                      <a:cubicBezTo>
                        <a:pt x="70" y="88"/>
                        <a:pt x="73" y="89"/>
                        <a:pt x="73" y="91"/>
                      </a:cubicBezTo>
                      <a:cubicBezTo>
                        <a:pt x="74" y="93"/>
                        <a:pt x="78" y="92"/>
                        <a:pt x="82" y="91"/>
                      </a:cubicBezTo>
                      <a:cubicBezTo>
                        <a:pt x="86" y="89"/>
                        <a:pt x="88" y="84"/>
                        <a:pt x="90" y="85"/>
                      </a:cubicBezTo>
                      <a:cubicBezTo>
                        <a:pt x="92" y="87"/>
                        <a:pt x="94" y="89"/>
                        <a:pt x="95" y="84"/>
                      </a:cubicBezTo>
                      <a:cubicBezTo>
                        <a:pt x="96" y="80"/>
                        <a:pt x="100" y="78"/>
                        <a:pt x="101" y="78"/>
                      </a:cubicBezTo>
                      <a:cubicBezTo>
                        <a:pt x="103" y="77"/>
                        <a:pt x="103" y="80"/>
                        <a:pt x="101" y="81"/>
                      </a:cubicBezTo>
                      <a:cubicBezTo>
                        <a:pt x="99" y="84"/>
                        <a:pt x="98" y="86"/>
                        <a:pt x="101" y="86"/>
                      </a:cubicBezTo>
                      <a:cubicBezTo>
                        <a:pt x="104" y="86"/>
                        <a:pt x="105" y="86"/>
                        <a:pt x="106" y="84"/>
                      </a:cubicBezTo>
                      <a:cubicBezTo>
                        <a:pt x="107" y="82"/>
                        <a:pt x="108" y="80"/>
                        <a:pt x="110" y="79"/>
                      </a:cubicBezTo>
                      <a:cubicBezTo>
                        <a:pt x="111" y="78"/>
                        <a:pt x="109" y="77"/>
                        <a:pt x="108" y="73"/>
                      </a:cubicBezTo>
                      <a:cubicBezTo>
                        <a:pt x="107" y="69"/>
                        <a:pt x="108" y="67"/>
                        <a:pt x="111" y="61"/>
                      </a:cubicBezTo>
                      <a:cubicBezTo>
                        <a:pt x="114" y="56"/>
                        <a:pt x="114" y="54"/>
                        <a:pt x="114" y="50"/>
                      </a:cubicBezTo>
                      <a:cubicBezTo>
                        <a:pt x="112" y="45"/>
                        <a:pt x="112" y="41"/>
                        <a:pt x="114" y="41"/>
                      </a:cubicBezTo>
                      <a:cubicBezTo>
                        <a:pt x="117" y="41"/>
                        <a:pt x="119" y="39"/>
                        <a:pt x="118" y="36"/>
                      </a:cubicBezTo>
                      <a:cubicBezTo>
                        <a:pt x="118" y="34"/>
                        <a:pt x="118" y="33"/>
                        <a:pt x="120" y="31"/>
                      </a:cubicBezTo>
                      <a:cubicBezTo>
                        <a:pt x="123" y="29"/>
                        <a:pt x="121" y="28"/>
                        <a:pt x="121" y="24"/>
                      </a:cubicBezTo>
                      <a:cubicBezTo>
                        <a:pt x="120" y="19"/>
                        <a:pt x="118" y="18"/>
                        <a:pt x="117" y="13"/>
                      </a:cubicBezTo>
                      <a:cubicBezTo>
                        <a:pt x="116" y="7"/>
                        <a:pt x="115" y="0"/>
                        <a:pt x="112"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3" name="Freeform 60"/>
                <p:cNvSpPr>
                  <a:spLocks/>
                </p:cNvSpPr>
                <p:nvPr/>
              </p:nvSpPr>
              <p:spPr bwMode="auto">
                <a:xfrm>
                  <a:off x="5638" y="3318"/>
                  <a:ext cx="40" cy="63"/>
                </a:xfrm>
                <a:custGeom>
                  <a:avLst/>
                  <a:gdLst>
                    <a:gd name="T0" fmla="*/ 26 w 25"/>
                    <a:gd name="T1" fmla="*/ 6 h 39"/>
                    <a:gd name="T2" fmla="*/ 24 w 25"/>
                    <a:gd name="T3" fmla="*/ 6 h 39"/>
                    <a:gd name="T4" fmla="*/ 14 w 25"/>
                    <a:gd name="T5" fmla="*/ 5 h 39"/>
                    <a:gd name="T6" fmla="*/ 6 w 25"/>
                    <a:gd name="T7" fmla="*/ 13 h 39"/>
                    <a:gd name="T8" fmla="*/ 2 w 25"/>
                    <a:gd name="T9" fmla="*/ 21 h 39"/>
                    <a:gd name="T10" fmla="*/ 6 w 25"/>
                    <a:gd name="T11" fmla="*/ 31 h 39"/>
                    <a:gd name="T12" fmla="*/ 13 w 25"/>
                    <a:gd name="T13" fmla="*/ 34 h 39"/>
                    <a:gd name="T14" fmla="*/ 6 w 25"/>
                    <a:gd name="T15" fmla="*/ 48 h 39"/>
                    <a:gd name="T16" fmla="*/ 14 w 25"/>
                    <a:gd name="T17" fmla="*/ 61 h 39"/>
                    <a:gd name="T18" fmla="*/ 30 w 25"/>
                    <a:gd name="T19" fmla="*/ 55 h 39"/>
                    <a:gd name="T20" fmla="*/ 35 w 25"/>
                    <a:gd name="T21" fmla="*/ 27 h 39"/>
                    <a:gd name="T22" fmla="*/ 35 w 25"/>
                    <a:gd name="T23" fmla="*/ 18 h 39"/>
                    <a:gd name="T24" fmla="*/ 35 w 25"/>
                    <a:gd name="T25" fmla="*/ 11 h 39"/>
                    <a:gd name="T26" fmla="*/ 26 w 25"/>
                    <a:gd name="T27" fmla="*/ 6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39"/>
                    <a:gd name="T44" fmla="*/ 25 w 25"/>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39">
                      <a:moveTo>
                        <a:pt x="16" y="4"/>
                      </a:moveTo>
                      <a:cubicBezTo>
                        <a:pt x="16" y="4"/>
                        <a:pt x="18" y="6"/>
                        <a:pt x="15" y="4"/>
                      </a:cubicBezTo>
                      <a:cubicBezTo>
                        <a:pt x="12" y="2"/>
                        <a:pt x="11" y="0"/>
                        <a:pt x="9" y="3"/>
                      </a:cubicBezTo>
                      <a:cubicBezTo>
                        <a:pt x="7" y="5"/>
                        <a:pt x="5" y="7"/>
                        <a:pt x="4" y="8"/>
                      </a:cubicBezTo>
                      <a:cubicBezTo>
                        <a:pt x="3" y="8"/>
                        <a:pt x="0" y="9"/>
                        <a:pt x="1" y="13"/>
                      </a:cubicBezTo>
                      <a:cubicBezTo>
                        <a:pt x="1" y="16"/>
                        <a:pt x="2" y="21"/>
                        <a:pt x="4" y="19"/>
                      </a:cubicBezTo>
                      <a:cubicBezTo>
                        <a:pt x="7" y="16"/>
                        <a:pt x="9" y="18"/>
                        <a:pt x="8" y="21"/>
                      </a:cubicBezTo>
                      <a:cubicBezTo>
                        <a:pt x="6" y="24"/>
                        <a:pt x="4" y="25"/>
                        <a:pt x="4" y="30"/>
                      </a:cubicBezTo>
                      <a:cubicBezTo>
                        <a:pt x="4" y="34"/>
                        <a:pt x="4" y="37"/>
                        <a:pt x="9" y="38"/>
                      </a:cubicBezTo>
                      <a:cubicBezTo>
                        <a:pt x="14" y="39"/>
                        <a:pt x="19" y="39"/>
                        <a:pt x="19" y="34"/>
                      </a:cubicBezTo>
                      <a:cubicBezTo>
                        <a:pt x="20" y="29"/>
                        <a:pt x="20" y="20"/>
                        <a:pt x="22" y="17"/>
                      </a:cubicBezTo>
                      <a:cubicBezTo>
                        <a:pt x="25" y="14"/>
                        <a:pt x="23" y="12"/>
                        <a:pt x="22" y="11"/>
                      </a:cubicBezTo>
                      <a:cubicBezTo>
                        <a:pt x="20" y="11"/>
                        <a:pt x="21" y="8"/>
                        <a:pt x="22" y="7"/>
                      </a:cubicBezTo>
                      <a:cubicBezTo>
                        <a:pt x="22" y="4"/>
                        <a:pt x="16" y="4"/>
                        <a:pt x="16"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4" name="Freeform 61"/>
                <p:cNvSpPr>
                  <a:spLocks/>
                </p:cNvSpPr>
                <p:nvPr/>
              </p:nvSpPr>
              <p:spPr bwMode="auto">
                <a:xfrm>
                  <a:off x="5683" y="3312"/>
                  <a:ext cx="40" cy="35"/>
                </a:xfrm>
                <a:custGeom>
                  <a:avLst/>
                  <a:gdLst>
                    <a:gd name="T0" fmla="*/ 8 w 25"/>
                    <a:gd name="T1" fmla="*/ 11 h 22"/>
                    <a:gd name="T2" fmla="*/ 5 w 25"/>
                    <a:gd name="T3" fmla="*/ 16 h 22"/>
                    <a:gd name="T4" fmla="*/ 3 w 25"/>
                    <a:gd name="T5" fmla="*/ 24 h 22"/>
                    <a:gd name="T6" fmla="*/ 8 w 25"/>
                    <a:gd name="T7" fmla="*/ 33 h 22"/>
                    <a:gd name="T8" fmla="*/ 18 w 25"/>
                    <a:gd name="T9" fmla="*/ 25 h 22"/>
                    <a:gd name="T10" fmla="*/ 30 w 25"/>
                    <a:gd name="T11" fmla="*/ 16 h 22"/>
                    <a:gd name="T12" fmla="*/ 40 w 25"/>
                    <a:gd name="T13" fmla="*/ 10 h 22"/>
                    <a:gd name="T14" fmla="*/ 30 w 25"/>
                    <a:gd name="T15" fmla="*/ 5 h 22"/>
                    <a:gd name="T16" fmla="*/ 18 w 25"/>
                    <a:gd name="T17" fmla="*/ 11 h 22"/>
                    <a:gd name="T18" fmla="*/ 8 w 25"/>
                    <a:gd name="T19" fmla="*/ 1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2"/>
                    <a:gd name="T32" fmla="*/ 25 w 2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2">
                      <a:moveTo>
                        <a:pt x="5" y="7"/>
                      </a:moveTo>
                      <a:cubicBezTo>
                        <a:pt x="5" y="7"/>
                        <a:pt x="5" y="8"/>
                        <a:pt x="3" y="10"/>
                      </a:cubicBezTo>
                      <a:cubicBezTo>
                        <a:pt x="1" y="12"/>
                        <a:pt x="0" y="14"/>
                        <a:pt x="2" y="15"/>
                      </a:cubicBezTo>
                      <a:cubicBezTo>
                        <a:pt x="4" y="17"/>
                        <a:pt x="5" y="20"/>
                        <a:pt x="5" y="21"/>
                      </a:cubicBezTo>
                      <a:cubicBezTo>
                        <a:pt x="5" y="22"/>
                        <a:pt x="9" y="20"/>
                        <a:pt x="11" y="16"/>
                      </a:cubicBezTo>
                      <a:cubicBezTo>
                        <a:pt x="12" y="13"/>
                        <a:pt x="14" y="10"/>
                        <a:pt x="19" y="10"/>
                      </a:cubicBezTo>
                      <a:cubicBezTo>
                        <a:pt x="23" y="9"/>
                        <a:pt x="25" y="8"/>
                        <a:pt x="25" y="6"/>
                      </a:cubicBezTo>
                      <a:cubicBezTo>
                        <a:pt x="25" y="3"/>
                        <a:pt x="22" y="0"/>
                        <a:pt x="19" y="3"/>
                      </a:cubicBezTo>
                      <a:cubicBezTo>
                        <a:pt x="15" y="6"/>
                        <a:pt x="12" y="7"/>
                        <a:pt x="11" y="7"/>
                      </a:cubicBezTo>
                      <a:cubicBezTo>
                        <a:pt x="9" y="7"/>
                        <a:pt x="5" y="7"/>
                        <a:pt x="5"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5" name="Freeform 62"/>
                <p:cNvSpPr>
                  <a:spLocks/>
                </p:cNvSpPr>
                <p:nvPr/>
              </p:nvSpPr>
              <p:spPr bwMode="auto">
                <a:xfrm>
                  <a:off x="5649" y="3930"/>
                  <a:ext cx="352" cy="171"/>
                </a:xfrm>
                <a:custGeom>
                  <a:avLst/>
                  <a:gdLst>
                    <a:gd name="T0" fmla="*/ 69 w 218"/>
                    <a:gd name="T1" fmla="*/ 31 h 106"/>
                    <a:gd name="T2" fmla="*/ 65 w 218"/>
                    <a:gd name="T3" fmla="*/ 19 h 106"/>
                    <a:gd name="T4" fmla="*/ 52 w 218"/>
                    <a:gd name="T5" fmla="*/ 5 h 106"/>
                    <a:gd name="T6" fmla="*/ 26 w 218"/>
                    <a:gd name="T7" fmla="*/ 2 h 106"/>
                    <a:gd name="T8" fmla="*/ 6 w 218"/>
                    <a:gd name="T9" fmla="*/ 2 h 106"/>
                    <a:gd name="T10" fmla="*/ 15 w 218"/>
                    <a:gd name="T11" fmla="*/ 15 h 106"/>
                    <a:gd name="T12" fmla="*/ 39 w 218"/>
                    <a:gd name="T13" fmla="*/ 23 h 106"/>
                    <a:gd name="T14" fmla="*/ 50 w 218"/>
                    <a:gd name="T15" fmla="*/ 32 h 106"/>
                    <a:gd name="T16" fmla="*/ 39 w 218"/>
                    <a:gd name="T17" fmla="*/ 35 h 106"/>
                    <a:gd name="T18" fmla="*/ 39 w 218"/>
                    <a:gd name="T19" fmla="*/ 45 h 106"/>
                    <a:gd name="T20" fmla="*/ 44 w 218"/>
                    <a:gd name="T21" fmla="*/ 55 h 106"/>
                    <a:gd name="T22" fmla="*/ 58 w 218"/>
                    <a:gd name="T23" fmla="*/ 52 h 106"/>
                    <a:gd name="T24" fmla="*/ 71 w 218"/>
                    <a:gd name="T25" fmla="*/ 55 h 106"/>
                    <a:gd name="T26" fmla="*/ 97 w 218"/>
                    <a:gd name="T27" fmla="*/ 66 h 106"/>
                    <a:gd name="T28" fmla="*/ 139 w 218"/>
                    <a:gd name="T29" fmla="*/ 98 h 106"/>
                    <a:gd name="T30" fmla="*/ 150 w 218"/>
                    <a:gd name="T31" fmla="*/ 115 h 106"/>
                    <a:gd name="T32" fmla="*/ 132 w 218"/>
                    <a:gd name="T33" fmla="*/ 119 h 106"/>
                    <a:gd name="T34" fmla="*/ 137 w 218"/>
                    <a:gd name="T35" fmla="*/ 129 h 106"/>
                    <a:gd name="T36" fmla="*/ 152 w 218"/>
                    <a:gd name="T37" fmla="*/ 131 h 106"/>
                    <a:gd name="T38" fmla="*/ 163 w 218"/>
                    <a:gd name="T39" fmla="*/ 129 h 106"/>
                    <a:gd name="T40" fmla="*/ 181 w 218"/>
                    <a:gd name="T41" fmla="*/ 137 h 106"/>
                    <a:gd name="T42" fmla="*/ 197 w 218"/>
                    <a:gd name="T43" fmla="*/ 144 h 106"/>
                    <a:gd name="T44" fmla="*/ 213 w 218"/>
                    <a:gd name="T45" fmla="*/ 137 h 106"/>
                    <a:gd name="T46" fmla="*/ 220 w 218"/>
                    <a:gd name="T47" fmla="*/ 129 h 106"/>
                    <a:gd name="T48" fmla="*/ 233 w 218"/>
                    <a:gd name="T49" fmla="*/ 119 h 106"/>
                    <a:gd name="T50" fmla="*/ 270 w 218"/>
                    <a:gd name="T51" fmla="*/ 131 h 106"/>
                    <a:gd name="T52" fmla="*/ 279 w 218"/>
                    <a:gd name="T53" fmla="*/ 152 h 106"/>
                    <a:gd name="T54" fmla="*/ 310 w 218"/>
                    <a:gd name="T55" fmla="*/ 156 h 106"/>
                    <a:gd name="T56" fmla="*/ 333 w 218"/>
                    <a:gd name="T57" fmla="*/ 169 h 106"/>
                    <a:gd name="T58" fmla="*/ 329 w 218"/>
                    <a:gd name="T59" fmla="*/ 155 h 106"/>
                    <a:gd name="T60" fmla="*/ 294 w 218"/>
                    <a:gd name="T61" fmla="*/ 116 h 106"/>
                    <a:gd name="T62" fmla="*/ 283 w 218"/>
                    <a:gd name="T63" fmla="*/ 103 h 106"/>
                    <a:gd name="T64" fmla="*/ 287 w 218"/>
                    <a:gd name="T65" fmla="*/ 95 h 106"/>
                    <a:gd name="T66" fmla="*/ 260 w 218"/>
                    <a:gd name="T67" fmla="*/ 84 h 106"/>
                    <a:gd name="T68" fmla="*/ 254 w 218"/>
                    <a:gd name="T69" fmla="*/ 69 h 106"/>
                    <a:gd name="T70" fmla="*/ 213 w 218"/>
                    <a:gd name="T71" fmla="*/ 47 h 106"/>
                    <a:gd name="T72" fmla="*/ 174 w 218"/>
                    <a:gd name="T73" fmla="*/ 27 h 106"/>
                    <a:gd name="T74" fmla="*/ 163 w 218"/>
                    <a:gd name="T75" fmla="*/ 21 h 106"/>
                    <a:gd name="T76" fmla="*/ 147 w 218"/>
                    <a:gd name="T77" fmla="*/ 21 h 106"/>
                    <a:gd name="T78" fmla="*/ 116 w 218"/>
                    <a:gd name="T79" fmla="*/ 18 h 106"/>
                    <a:gd name="T80" fmla="*/ 103 w 218"/>
                    <a:gd name="T81" fmla="*/ 27 h 106"/>
                    <a:gd name="T82" fmla="*/ 90 w 218"/>
                    <a:gd name="T83" fmla="*/ 26 h 106"/>
                    <a:gd name="T84" fmla="*/ 69 w 218"/>
                    <a:gd name="T85" fmla="*/ 31 h 1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8"/>
                    <a:gd name="T130" fmla="*/ 0 h 106"/>
                    <a:gd name="T131" fmla="*/ 218 w 218"/>
                    <a:gd name="T132" fmla="*/ 106 h 1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8" h="106">
                      <a:moveTo>
                        <a:pt x="43" y="19"/>
                      </a:moveTo>
                      <a:cubicBezTo>
                        <a:pt x="43" y="19"/>
                        <a:pt x="39" y="16"/>
                        <a:pt x="40" y="12"/>
                      </a:cubicBezTo>
                      <a:cubicBezTo>
                        <a:pt x="41" y="7"/>
                        <a:pt x="41" y="3"/>
                        <a:pt x="32" y="3"/>
                      </a:cubicBezTo>
                      <a:cubicBezTo>
                        <a:pt x="24" y="2"/>
                        <a:pt x="22" y="3"/>
                        <a:pt x="16" y="1"/>
                      </a:cubicBezTo>
                      <a:cubicBezTo>
                        <a:pt x="9" y="0"/>
                        <a:pt x="7" y="0"/>
                        <a:pt x="4" y="1"/>
                      </a:cubicBezTo>
                      <a:cubicBezTo>
                        <a:pt x="0" y="3"/>
                        <a:pt x="4" y="5"/>
                        <a:pt x="9" y="9"/>
                      </a:cubicBezTo>
                      <a:cubicBezTo>
                        <a:pt x="15" y="13"/>
                        <a:pt x="18" y="15"/>
                        <a:pt x="24" y="14"/>
                      </a:cubicBezTo>
                      <a:cubicBezTo>
                        <a:pt x="30" y="14"/>
                        <a:pt x="31" y="20"/>
                        <a:pt x="31" y="20"/>
                      </a:cubicBezTo>
                      <a:cubicBezTo>
                        <a:pt x="31" y="20"/>
                        <a:pt x="28" y="21"/>
                        <a:pt x="24" y="22"/>
                      </a:cubicBezTo>
                      <a:cubicBezTo>
                        <a:pt x="18" y="23"/>
                        <a:pt x="19" y="28"/>
                        <a:pt x="24" y="28"/>
                      </a:cubicBezTo>
                      <a:cubicBezTo>
                        <a:pt x="29" y="29"/>
                        <a:pt x="24" y="33"/>
                        <a:pt x="27" y="34"/>
                      </a:cubicBezTo>
                      <a:cubicBezTo>
                        <a:pt x="35" y="36"/>
                        <a:pt x="38" y="38"/>
                        <a:pt x="36" y="32"/>
                      </a:cubicBezTo>
                      <a:cubicBezTo>
                        <a:pt x="34" y="27"/>
                        <a:pt x="37" y="29"/>
                        <a:pt x="44" y="34"/>
                      </a:cubicBezTo>
                      <a:cubicBezTo>
                        <a:pt x="52" y="38"/>
                        <a:pt x="51" y="39"/>
                        <a:pt x="60" y="41"/>
                      </a:cubicBezTo>
                      <a:cubicBezTo>
                        <a:pt x="70" y="45"/>
                        <a:pt x="82" y="57"/>
                        <a:pt x="86" y="61"/>
                      </a:cubicBezTo>
                      <a:cubicBezTo>
                        <a:pt x="90" y="66"/>
                        <a:pt x="97" y="72"/>
                        <a:pt x="93" y="71"/>
                      </a:cubicBezTo>
                      <a:cubicBezTo>
                        <a:pt x="89" y="70"/>
                        <a:pt x="84" y="70"/>
                        <a:pt x="82" y="74"/>
                      </a:cubicBezTo>
                      <a:cubicBezTo>
                        <a:pt x="80" y="78"/>
                        <a:pt x="77" y="82"/>
                        <a:pt x="85" y="80"/>
                      </a:cubicBezTo>
                      <a:cubicBezTo>
                        <a:pt x="93" y="78"/>
                        <a:pt x="92" y="79"/>
                        <a:pt x="94" y="81"/>
                      </a:cubicBezTo>
                      <a:cubicBezTo>
                        <a:pt x="97" y="83"/>
                        <a:pt x="97" y="83"/>
                        <a:pt x="101" y="80"/>
                      </a:cubicBezTo>
                      <a:cubicBezTo>
                        <a:pt x="105" y="76"/>
                        <a:pt x="110" y="83"/>
                        <a:pt x="112" y="85"/>
                      </a:cubicBezTo>
                      <a:cubicBezTo>
                        <a:pt x="114" y="89"/>
                        <a:pt x="112" y="89"/>
                        <a:pt x="122" y="89"/>
                      </a:cubicBezTo>
                      <a:cubicBezTo>
                        <a:pt x="132" y="90"/>
                        <a:pt x="136" y="91"/>
                        <a:pt x="132" y="85"/>
                      </a:cubicBezTo>
                      <a:cubicBezTo>
                        <a:pt x="127" y="81"/>
                        <a:pt x="131" y="80"/>
                        <a:pt x="136" y="80"/>
                      </a:cubicBezTo>
                      <a:cubicBezTo>
                        <a:pt x="142" y="80"/>
                        <a:pt x="142" y="76"/>
                        <a:pt x="144" y="74"/>
                      </a:cubicBezTo>
                      <a:cubicBezTo>
                        <a:pt x="147" y="73"/>
                        <a:pt x="164" y="77"/>
                        <a:pt x="167" y="81"/>
                      </a:cubicBezTo>
                      <a:cubicBezTo>
                        <a:pt x="169" y="84"/>
                        <a:pt x="167" y="93"/>
                        <a:pt x="173" y="94"/>
                      </a:cubicBezTo>
                      <a:cubicBezTo>
                        <a:pt x="178" y="96"/>
                        <a:pt x="183" y="92"/>
                        <a:pt x="192" y="97"/>
                      </a:cubicBezTo>
                      <a:cubicBezTo>
                        <a:pt x="200" y="102"/>
                        <a:pt x="200" y="104"/>
                        <a:pt x="206" y="105"/>
                      </a:cubicBezTo>
                      <a:cubicBezTo>
                        <a:pt x="211" y="105"/>
                        <a:pt x="218" y="106"/>
                        <a:pt x="204" y="96"/>
                      </a:cubicBezTo>
                      <a:cubicBezTo>
                        <a:pt x="189" y="84"/>
                        <a:pt x="187" y="78"/>
                        <a:pt x="182" y="72"/>
                      </a:cubicBezTo>
                      <a:cubicBezTo>
                        <a:pt x="178" y="67"/>
                        <a:pt x="169" y="65"/>
                        <a:pt x="175" y="64"/>
                      </a:cubicBezTo>
                      <a:cubicBezTo>
                        <a:pt x="180" y="63"/>
                        <a:pt x="186" y="65"/>
                        <a:pt x="178" y="59"/>
                      </a:cubicBezTo>
                      <a:cubicBezTo>
                        <a:pt x="171" y="53"/>
                        <a:pt x="165" y="54"/>
                        <a:pt x="161" y="52"/>
                      </a:cubicBezTo>
                      <a:cubicBezTo>
                        <a:pt x="159" y="50"/>
                        <a:pt x="164" y="51"/>
                        <a:pt x="157" y="43"/>
                      </a:cubicBezTo>
                      <a:cubicBezTo>
                        <a:pt x="149" y="37"/>
                        <a:pt x="145" y="34"/>
                        <a:pt x="132" y="29"/>
                      </a:cubicBezTo>
                      <a:cubicBezTo>
                        <a:pt x="120" y="25"/>
                        <a:pt x="109" y="21"/>
                        <a:pt x="108" y="17"/>
                      </a:cubicBezTo>
                      <a:cubicBezTo>
                        <a:pt x="106" y="13"/>
                        <a:pt x="105" y="12"/>
                        <a:pt x="101" y="13"/>
                      </a:cubicBezTo>
                      <a:cubicBezTo>
                        <a:pt x="97" y="15"/>
                        <a:pt x="97" y="16"/>
                        <a:pt x="91" y="13"/>
                      </a:cubicBezTo>
                      <a:cubicBezTo>
                        <a:pt x="83" y="11"/>
                        <a:pt x="76" y="8"/>
                        <a:pt x="72" y="11"/>
                      </a:cubicBezTo>
                      <a:cubicBezTo>
                        <a:pt x="69" y="13"/>
                        <a:pt x="69" y="19"/>
                        <a:pt x="64" y="17"/>
                      </a:cubicBezTo>
                      <a:cubicBezTo>
                        <a:pt x="59" y="15"/>
                        <a:pt x="59" y="13"/>
                        <a:pt x="56" y="16"/>
                      </a:cubicBezTo>
                      <a:cubicBezTo>
                        <a:pt x="52" y="20"/>
                        <a:pt x="48" y="18"/>
                        <a:pt x="43" y="1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6" name="Freeform 63"/>
                <p:cNvSpPr>
                  <a:spLocks/>
                </p:cNvSpPr>
                <p:nvPr/>
              </p:nvSpPr>
              <p:spPr bwMode="auto">
                <a:xfrm>
                  <a:off x="5956" y="3999"/>
                  <a:ext cx="68" cy="28"/>
                </a:xfrm>
                <a:custGeom>
                  <a:avLst/>
                  <a:gdLst>
                    <a:gd name="T0" fmla="*/ 52 w 42"/>
                    <a:gd name="T1" fmla="*/ 5 h 17"/>
                    <a:gd name="T2" fmla="*/ 34 w 42"/>
                    <a:gd name="T3" fmla="*/ 13 h 17"/>
                    <a:gd name="T4" fmla="*/ 19 w 42"/>
                    <a:gd name="T5" fmla="*/ 12 h 17"/>
                    <a:gd name="T6" fmla="*/ 19 w 42"/>
                    <a:gd name="T7" fmla="*/ 23 h 17"/>
                    <a:gd name="T8" fmla="*/ 53 w 42"/>
                    <a:gd name="T9" fmla="*/ 23 h 17"/>
                    <a:gd name="T10" fmla="*/ 66 w 42"/>
                    <a:gd name="T11" fmla="*/ 12 h 17"/>
                    <a:gd name="T12" fmla="*/ 52 w 42"/>
                    <a:gd name="T13" fmla="*/ 5 h 17"/>
                    <a:gd name="T14" fmla="*/ 0 60000 65536"/>
                    <a:gd name="T15" fmla="*/ 0 60000 65536"/>
                    <a:gd name="T16" fmla="*/ 0 60000 65536"/>
                    <a:gd name="T17" fmla="*/ 0 60000 65536"/>
                    <a:gd name="T18" fmla="*/ 0 60000 65536"/>
                    <a:gd name="T19" fmla="*/ 0 60000 65536"/>
                    <a:gd name="T20" fmla="*/ 0 60000 65536"/>
                    <a:gd name="T21" fmla="*/ 0 w 42"/>
                    <a:gd name="T22" fmla="*/ 0 h 17"/>
                    <a:gd name="T23" fmla="*/ 42 w 4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7">
                      <a:moveTo>
                        <a:pt x="32" y="3"/>
                      </a:moveTo>
                      <a:cubicBezTo>
                        <a:pt x="32" y="3"/>
                        <a:pt x="24" y="12"/>
                        <a:pt x="21" y="8"/>
                      </a:cubicBezTo>
                      <a:cubicBezTo>
                        <a:pt x="18" y="5"/>
                        <a:pt x="21" y="5"/>
                        <a:pt x="12" y="7"/>
                      </a:cubicBezTo>
                      <a:cubicBezTo>
                        <a:pt x="3" y="9"/>
                        <a:pt x="0" y="11"/>
                        <a:pt x="12" y="14"/>
                      </a:cubicBezTo>
                      <a:cubicBezTo>
                        <a:pt x="24" y="17"/>
                        <a:pt x="29" y="17"/>
                        <a:pt x="33" y="14"/>
                      </a:cubicBezTo>
                      <a:cubicBezTo>
                        <a:pt x="39" y="9"/>
                        <a:pt x="42" y="11"/>
                        <a:pt x="41" y="7"/>
                      </a:cubicBezTo>
                      <a:cubicBezTo>
                        <a:pt x="41" y="3"/>
                        <a:pt x="37" y="0"/>
                        <a:pt x="3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7" name="Freeform 64"/>
                <p:cNvSpPr>
                  <a:spLocks/>
                </p:cNvSpPr>
                <p:nvPr/>
              </p:nvSpPr>
              <p:spPr bwMode="auto">
                <a:xfrm>
                  <a:off x="6012" y="3982"/>
                  <a:ext cx="23" cy="22"/>
                </a:xfrm>
                <a:custGeom>
                  <a:avLst/>
                  <a:gdLst>
                    <a:gd name="T0" fmla="*/ 3 w 14"/>
                    <a:gd name="T1" fmla="*/ 9 h 14"/>
                    <a:gd name="T2" fmla="*/ 10 w 14"/>
                    <a:gd name="T3" fmla="*/ 17 h 14"/>
                    <a:gd name="T4" fmla="*/ 18 w 14"/>
                    <a:gd name="T5" fmla="*/ 13 h 14"/>
                    <a:gd name="T6" fmla="*/ 3 w 14"/>
                    <a:gd name="T7" fmla="*/ 9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2" y="6"/>
                      </a:moveTo>
                      <a:cubicBezTo>
                        <a:pt x="2" y="6"/>
                        <a:pt x="0" y="9"/>
                        <a:pt x="6" y="11"/>
                      </a:cubicBezTo>
                      <a:cubicBezTo>
                        <a:pt x="13" y="14"/>
                        <a:pt x="14" y="11"/>
                        <a:pt x="11" y="8"/>
                      </a:cubicBezTo>
                      <a:cubicBezTo>
                        <a:pt x="8" y="4"/>
                        <a:pt x="4" y="0"/>
                        <a:pt x="2"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8" name="Freeform 65"/>
                <p:cNvSpPr>
                  <a:spLocks/>
                </p:cNvSpPr>
                <p:nvPr/>
              </p:nvSpPr>
              <p:spPr bwMode="auto">
                <a:xfrm>
                  <a:off x="6057" y="4016"/>
                  <a:ext cx="30" cy="29"/>
                </a:xfrm>
                <a:custGeom>
                  <a:avLst/>
                  <a:gdLst>
                    <a:gd name="T0" fmla="*/ 7 w 18"/>
                    <a:gd name="T1" fmla="*/ 5 h 18"/>
                    <a:gd name="T2" fmla="*/ 7 w 18"/>
                    <a:gd name="T3" fmla="*/ 16 h 18"/>
                    <a:gd name="T4" fmla="*/ 25 w 18"/>
                    <a:gd name="T5" fmla="*/ 26 h 18"/>
                    <a:gd name="T6" fmla="*/ 22 w 18"/>
                    <a:gd name="T7" fmla="*/ 8 h 18"/>
                    <a:gd name="T8" fmla="*/ 7 w 18"/>
                    <a:gd name="T9" fmla="*/ 5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4" y="3"/>
                      </a:moveTo>
                      <a:cubicBezTo>
                        <a:pt x="4" y="3"/>
                        <a:pt x="0" y="5"/>
                        <a:pt x="4" y="10"/>
                      </a:cubicBezTo>
                      <a:cubicBezTo>
                        <a:pt x="7" y="14"/>
                        <a:pt x="13" y="18"/>
                        <a:pt x="15" y="16"/>
                      </a:cubicBezTo>
                      <a:cubicBezTo>
                        <a:pt x="18" y="14"/>
                        <a:pt x="17" y="9"/>
                        <a:pt x="13" y="5"/>
                      </a:cubicBezTo>
                      <a:cubicBezTo>
                        <a:pt x="11" y="3"/>
                        <a:pt x="6" y="0"/>
                        <a:pt x="4"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19" name="Freeform 66"/>
                <p:cNvSpPr>
                  <a:spLocks/>
                </p:cNvSpPr>
                <p:nvPr/>
              </p:nvSpPr>
              <p:spPr bwMode="auto">
                <a:xfrm>
                  <a:off x="6114" y="4049"/>
                  <a:ext cx="34" cy="18"/>
                </a:xfrm>
                <a:custGeom>
                  <a:avLst/>
                  <a:gdLst>
                    <a:gd name="T0" fmla="*/ 16 w 21"/>
                    <a:gd name="T1" fmla="*/ 0 h 11"/>
                    <a:gd name="T2" fmla="*/ 8 w 21"/>
                    <a:gd name="T3" fmla="*/ 11 h 11"/>
                    <a:gd name="T4" fmla="*/ 29 w 21"/>
                    <a:gd name="T5" fmla="*/ 13 h 11"/>
                    <a:gd name="T6" fmla="*/ 16 w 21"/>
                    <a:gd name="T7" fmla="*/ 0 h 11"/>
                    <a:gd name="T8" fmla="*/ 0 60000 65536"/>
                    <a:gd name="T9" fmla="*/ 0 60000 65536"/>
                    <a:gd name="T10" fmla="*/ 0 60000 65536"/>
                    <a:gd name="T11" fmla="*/ 0 60000 65536"/>
                    <a:gd name="T12" fmla="*/ 0 w 21"/>
                    <a:gd name="T13" fmla="*/ 0 h 11"/>
                    <a:gd name="T14" fmla="*/ 21 w 21"/>
                    <a:gd name="T15" fmla="*/ 11 h 11"/>
                  </a:gdLst>
                  <a:ahLst/>
                  <a:cxnLst>
                    <a:cxn ang="T8">
                      <a:pos x="T0" y="T1"/>
                    </a:cxn>
                    <a:cxn ang="T9">
                      <a:pos x="T2" y="T3"/>
                    </a:cxn>
                    <a:cxn ang="T10">
                      <a:pos x="T4" y="T5"/>
                    </a:cxn>
                    <a:cxn ang="T11">
                      <a:pos x="T6" y="T7"/>
                    </a:cxn>
                  </a:cxnLst>
                  <a:rect l="T12" t="T13" r="T14" b="T15"/>
                  <a:pathLst>
                    <a:path w="21" h="11">
                      <a:moveTo>
                        <a:pt x="10" y="0"/>
                      </a:moveTo>
                      <a:cubicBezTo>
                        <a:pt x="10" y="0"/>
                        <a:pt x="0" y="3"/>
                        <a:pt x="5" y="7"/>
                      </a:cubicBezTo>
                      <a:cubicBezTo>
                        <a:pt x="11" y="11"/>
                        <a:pt x="15" y="11"/>
                        <a:pt x="18" y="8"/>
                      </a:cubicBezTo>
                      <a:cubicBezTo>
                        <a:pt x="21" y="5"/>
                        <a:pt x="15" y="0"/>
                        <a:pt x="10"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0" name="Freeform 67"/>
                <p:cNvSpPr>
                  <a:spLocks/>
                </p:cNvSpPr>
                <p:nvPr/>
              </p:nvSpPr>
              <p:spPr bwMode="auto">
                <a:xfrm>
                  <a:off x="6132" y="4072"/>
                  <a:ext cx="34" cy="23"/>
                </a:xfrm>
                <a:custGeom>
                  <a:avLst/>
                  <a:gdLst>
                    <a:gd name="T0" fmla="*/ 15 w 21"/>
                    <a:gd name="T1" fmla="*/ 3 h 14"/>
                    <a:gd name="T2" fmla="*/ 11 w 21"/>
                    <a:gd name="T3" fmla="*/ 15 h 14"/>
                    <a:gd name="T4" fmla="*/ 31 w 21"/>
                    <a:gd name="T5" fmla="*/ 20 h 14"/>
                    <a:gd name="T6" fmla="*/ 15 w 21"/>
                    <a:gd name="T7" fmla="*/ 3 h 14"/>
                    <a:gd name="T8" fmla="*/ 0 60000 65536"/>
                    <a:gd name="T9" fmla="*/ 0 60000 65536"/>
                    <a:gd name="T10" fmla="*/ 0 60000 65536"/>
                    <a:gd name="T11" fmla="*/ 0 60000 65536"/>
                    <a:gd name="T12" fmla="*/ 0 w 21"/>
                    <a:gd name="T13" fmla="*/ 0 h 14"/>
                    <a:gd name="T14" fmla="*/ 21 w 21"/>
                    <a:gd name="T15" fmla="*/ 14 h 14"/>
                  </a:gdLst>
                  <a:ahLst/>
                  <a:cxnLst>
                    <a:cxn ang="T8">
                      <a:pos x="T0" y="T1"/>
                    </a:cxn>
                    <a:cxn ang="T9">
                      <a:pos x="T2" y="T3"/>
                    </a:cxn>
                    <a:cxn ang="T10">
                      <a:pos x="T4" y="T5"/>
                    </a:cxn>
                    <a:cxn ang="T11">
                      <a:pos x="T6" y="T7"/>
                    </a:cxn>
                  </a:cxnLst>
                  <a:rect l="T12" t="T13" r="T14" b="T15"/>
                  <a:pathLst>
                    <a:path w="21" h="14">
                      <a:moveTo>
                        <a:pt x="9" y="2"/>
                      </a:moveTo>
                      <a:cubicBezTo>
                        <a:pt x="9" y="2"/>
                        <a:pt x="0" y="2"/>
                        <a:pt x="7" y="9"/>
                      </a:cubicBezTo>
                      <a:cubicBezTo>
                        <a:pt x="13" y="14"/>
                        <a:pt x="16" y="14"/>
                        <a:pt x="19" y="12"/>
                      </a:cubicBezTo>
                      <a:cubicBezTo>
                        <a:pt x="21" y="10"/>
                        <a:pt x="15" y="0"/>
                        <a:pt x="9"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1" name="Freeform 68"/>
                <p:cNvSpPr>
                  <a:spLocks/>
                </p:cNvSpPr>
                <p:nvPr/>
              </p:nvSpPr>
              <p:spPr bwMode="auto">
                <a:xfrm>
                  <a:off x="6177" y="4090"/>
                  <a:ext cx="23" cy="16"/>
                </a:xfrm>
                <a:custGeom>
                  <a:avLst/>
                  <a:gdLst>
                    <a:gd name="T0" fmla="*/ 10 w 14"/>
                    <a:gd name="T1" fmla="*/ 3 h 10"/>
                    <a:gd name="T2" fmla="*/ 8 w 14"/>
                    <a:gd name="T3" fmla="*/ 13 h 10"/>
                    <a:gd name="T4" fmla="*/ 21 w 14"/>
                    <a:gd name="T5" fmla="*/ 11 h 10"/>
                    <a:gd name="T6" fmla="*/ 10 w 14"/>
                    <a:gd name="T7" fmla="*/ 3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6" y="2"/>
                      </a:moveTo>
                      <a:cubicBezTo>
                        <a:pt x="6" y="2"/>
                        <a:pt x="0" y="5"/>
                        <a:pt x="5" y="8"/>
                      </a:cubicBezTo>
                      <a:cubicBezTo>
                        <a:pt x="10" y="10"/>
                        <a:pt x="12" y="9"/>
                        <a:pt x="13" y="7"/>
                      </a:cubicBezTo>
                      <a:cubicBezTo>
                        <a:pt x="14" y="5"/>
                        <a:pt x="9" y="0"/>
                        <a:pt x="6"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2" name="Freeform 69"/>
                <p:cNvSpPr>
                  <a:spLocks/>
                </p:cNvSpPr>
                <p:nvPr/>
              </p:nvSpPr>
              <p:spPr bwMode="auto">
                <a:xfrm>
                  <a:off x="5353" y="4095"/>
                  <a:ext cx="688" cy="534"/>
                </a:xfrm>
                <a:custGeom>
                  <a:avLst/>
                  <a:gdLst>
                    <a:gd name="T0" fmla="*/ 677 w 426"/>
                    <a:gd name="T1" fmla="*/ 260 h 331"/>
                    <a:gd name="T2" fmla="*/ 633 w 426"/>
                    <a:gd name="T3" fmla="*/ 210 h 331"/>
                    <a:gd name="T4" fmla="*/ 594 w 426"/>
                    <a:gd name="T5" fmla="*/ 165 h 331"/>
                    <a:gd name="T6" fmla="*/ 557 w 426"/>
                    <a:gd name="T7" fmla="*/ 106 h 331"/>
                    <a:gd name="T8" fmla="*/ 526 w 426"/>
                    <a:gd name="T9" fmla="*/ 68 h 331"/>
                    <a:gd name="T10" fmla="*/ 512 w 426"/>
                    <a:gd name="T11" fmla="*/ 18 h 331"/>
                    <a:gd name="T12" fmla="*/ 486 w 426"/>
                    <a:gd name="T13" fmla="*/ 56 h 331"/>
                    <a:gd name="T14" fmla="*/ 462 w 426"/>
                    <a:gd name="T15" fmla="*/ 124 h 331"/>
                    <a:gd name="T16" fmla="*/ 422 w 426"/>
                    <a:gd name="T17" fmla="*/ 102 h 331"/>
                    <a:gd name="T18" fmla="*/ 383 w 426"/>
                    <a:gd name="T19" fmla="*/ 73 h 331"/>
                    <a:gd name="T20" fmla="*/ 397 w 426"/>
                    <a:gd name="T21" fmla="*/ 48 h 331"/>
                    <a:gd name="T22" fmla="*/ 399 w 426"/>
                    <a:gd name="T23" fmla="*/ 29 h 331"/>
                    <a:gd name="T24" fmla="*/ 384 w 426"/>
                    <a:gd name="T25" fmla="*/ 32 h 331"/>
                    <a:gd name="T26" fmla="*/ 338 w 426"/>
                    <a:gd name="T27" fmla="*/ 16 h 331"/>
                    <a:gd name="T28" fmla="*/ 315 w 426"/>
                    <a:gd name="T29" fmla="*/ 31 h 331"/>
                    <a:gd name="T30" fmla="*/ 294 w 426"/>
                    <a:gd name="T31" fmla="*/ 39 h 331"/>
                    <a:gd name="T32" fmla="*/ 279 w 426"/>
                    <a:gd name="T33" fmla="*/ 68 h 331"/>
                    <a:gd name="T34" fmla="*/ 258 w 426"/>
                    <a:gd name="T35" fmla="*/ 76 h 331"/>
                    <a:gd name="T36" fmla="*/ 236 w 426"/>
                    <a:gd name="T37" fmla="*/ 63 h 331"/>
                    <a:gd name="T38" fmla="*/ 199 w 426"/>
                    <a:gd name="T39" fmla="*/ 92 h 331"/>
                    <a:gd name="T40" fmla="*/ 186 w 426"/>
                    <a:gd name="T41" fmla="*/ 108 h 331"/>
                    <a:gd name="T42" fmla="*/ 171 w 426"/>
                    <a:gd name="T43" fmla="*/ 110 h 331"/>
                    <a:gd name="T44" fmla="*/ 152 w 426"/>
                    <a:gd name="T45" fmla="*/ 132 h 331"/>
                    <a:gd name="T46" fmla="*/ 66 w 426"/>
                    <a:gd name="T47" fmla="*/ 181 h 331"/>
                    <a:gd name="T48" fmla="*/ 26 w 426"/>
                    <a:gd name="T49" fmla="*/ 208 h 331"/>
                    <a:gd name="T50" fmla="*/ 10 w 426"/>
                    <a:gd name="T51" fmla="*/ 239 h 331"/>
                    <a:gd name="T52" fmla="*/ 19 w 426"/>
                    <a:gd name="T53" fmla="*/ 279 h 331"/>
                    <a:gd name="T54" fmla="*/ 5 w 426"/>
                    <a:gd name="T55" fmla="*/ 294 h 331"/>
                    <a:gd name="T56" fmla="*/ 34 w 426"/>
                    <a:gd name="T57" fmla="*/ 365 h 331"/>
                    <a:gd name="T58" fmla="*/ 39 w 426"/>
                    <a:gd name="T59" fmla="*/ 400 h 331"/>
                    <a:gd name="T60" fmla="*/ 24 w 426"/>
                    <a:gd name="T61" fmla="*/ 424 h 331"/>
                    <a:gd name="T62" fmla="*/ 82 w 426"/>
                    <a:gd name="T63" fmla="*/ 447 h 331"/>
                    <a:gd name="T64" fmla="*/ 150 w 426"/>
                    <a:gd name="T65" fmla="*/ 426 h 331"/>
                    <a:gd name="T66" fmla="*/ 179 w 426"/>
                    <a:gd name="T67" fmla="*/ 413 h 331"/>
                    <a:gd name="T68" fmla="*/ 270 w 426"/>
                    <a:gd name="T69" fmla="*/ 397 h 331"/>
                    <a:gd name="T70" fmla="*/ 329 w 426"/>
                    <a:gd name="T71" fmla="*/ 397 h 331"/>
                    <a:gd name="T72" fmla="*/ 365 w 426"/>
                    <a:gd name="T73" fmla="*/ 426 h 331"/>
                    <a:gd name="T74" fmla="*/ 386 w 426"/>
                    <a:gd name="T75" fmla="*/ 440 h 331"/>
                    <a:gd name="T76" fmla="*/ 410 w 426"/>
                    <a:gd name="T77" fmla="*/ 410 h 331"/>
                    <a:gd name="T78" fmla="*/ 401 w 426"/>
                    <a:gd name="T79" fmla="*/ 448 h 331"/>
                    <a:gd name="T80" fmla="*/ 420 w 426"/>
                    <a:gd name="T81" fmla="*/ 453 h 331"/>
                    <a:gd name="T82" fmla="*/ 441 w 426"/>
                    <a:gd name="T83" fmla="*/ 481 h 331"/>
                    <a:gd name="T84" fmla="*/ 460 w 426"/>
                    <a:gd name="T85" fmla="*/ 510 h 331"/>
                    <a:gd name="T86" fmla="*/ 483 w 426"/>
                    <a:gd name="T87" fmla="*/ 519 h 331"/>
                    <a:gd name="T88" fmla="*/ 523 w 426"/>
                    <a:gd name="T89" fmla="*/ 508 h 331"/>
                    <a:gd name="T90" fmla="*/ 570 w 426"/>
                    <a:gd name="T91" fmla="*/ 526 h 331"/>
                    <a:gd name="T92" fmla="*/ 617 w 426"/>
                    <a:gd name="T93" fmla="*/ 492 h 331"/>
                    <a:gd name="T94" fmla="*/ 657 w 426"/>
                    <a:gd name="T95" fmla="*/ 407 h 331"/>
                    <a:gd name="T96" fmla="*/ 682 w 426"/>
                    <a:gd name="T97" fmla="*/ 302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26"/>
                    <a:gd name="T148" fmla="*/ 0 h 331"/>
                    <a:gd name="T149" fmla="*/ 426 w 426"/>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26" h="331">
                      <a:moveTo>
                        <a:pt x="422" y="187"/>
                      </a:moveTo>
                      <a:cubicBezTo>
                        <a:pt x="418" y="174"/>
                        <a:pt x="425" y="169"/>
                        <a:pt x="419" y="161"/>
                      </a:cubicBezTo>
                      <a:cubicBezTo>
                        <a:pt x="412" y="151"/>
                        <a:pt x="405" y="149"/>
                        <a:pt x="401" y="143"/>
                      </a:cubicBezTo>
                      <a:cubicBezTo>
                        <a:pt x="397" y="136"/>
                        <a:pt x="397" y="130"/>
                        <a:pt x="392" y="130"/>
                      </a:cubicBezTo>
                      <a:cubicBezTo>
                        <a:pt x="387" y="130"/>
                        <a:pt x="385" y="131"/>
                        <a:pt x="383" y="121"/>
                      </a:cubicBezTo>
                      <a:cubicBezTo>
                        <a:pt x="382" y="111"/>
                        <a:pt x="373" y="105"/>
                        <a:pt x="368" y="102"/>
                      </a:cubicBezTo>
                      <a:cubicBezTo>
                        <a:pt x="363" y="99"/>
                        <a:pt x="350" y="97"/>
                        <a:pt x="349" y="86"/>
                      </a:cubicBezTo>
                      <a:cubicBezTo>
                        <a:pt x="348" y="76"/>
                        <a:pt x="350" y="72"/>
                        <a:pt x="345" y="66"/>
                      </a:cubicBezTo>
                      <a:cubicBezTo>
                        <a:pt x="340" y="60"/>
                        <a:pt x="338" y="55"/>
                        <a:pt x="338" y="51"/>
                      </a:cubicBezTo>
                      <a:cubicBezTo>
                        <a:pt x="338" y="47"/>
                        <a:pt x="334" y="45"/>
                        <a:pt x="326" y="42"/>
                      </a:cubicBezTo>
                      <a:cubicBezTo>
                        <a:pt x="319" y="39"/>
                        <a:pt x="321" y="33"/>
                        <a:pt x="320" y="28"/>
                      </a:cubicBezTo>
                      <a:cubicBezTo>
                        <a:pt x="319" y="21"/>
                        <a:pt x="320" y="15"/>
                        <a:pt x="317" y="11"/>
                      </a:cubicBezTo>
                      <a:cubicBezTo>
                        <a:pt x="313" y="6"/>
                        <a:pt x="313" y="0"/>
                        <a:pt x="307" y="9"/>
                      </a:cubicBezTo>
                      <a:cubicBezTo>
                        <a:pt x="301" y="17"/>
                        <a:pt x="301" y="27"/>
                        <a:pt x="301" y="35"/>
                      </a:cubicBezTo>
                      <a:cubicBezTo>
                        <a:pt x="300" y="43"/>
                        <a:pt x="297" y="56"/>
                        <a:pt x="296" y="66"/>
                      </a:cubicBezTo>
                      <a:cubicBezTo>
                        <a:pt x="295" y="76"/>
                        <a:pt x="293" y="79"/>
                        <a:pt x="286" y="77"/>
                      </a:cubicBezTo>
                      <a:cubicBezTo>
                        <a:pt x="280" y="75"/>
                        <a:pt x="283" y="71"/>
                        <a:pt x="274" y="71"/>
                      </a:cubicBezTo>
                      <a:cubicBezTo>
                        <a:pt x="264" y="71"/>
                        <a:pt x="264" y="69"/>
                        <a:pt x="261" y="63"/>
                      </a:cubicBezTo>
                      <a:cubicBezTo>
                        <a:pt x="257" y="56"/>
                        <a:pt x="256" y="55"/>
                        <a:pt x="249" y="53"/>
                      </a:cubicBezTo>
                      <a:cubicBezTo>
                        <a:pt x="242" y="51"/>
                        <a:pt x="232" y="49"/>
                        <a:pt x="237" y="45"/>
                      </a:cubicBezTo>
                      <a:cubicBezTo>
                        <a:pt x="242" y="39"/>
                        <a:pt x="244" y="36"/>
                        <a:pt x="243" y="33"/>
                      </a:cubicBezTo>
                      <a:cubicBezTo>
                        <a:pt x="242" y="30"/>
                        <a:pt x="242" y="33"/>
                        <a:pt x="246" y="30"/>
                      </a:cubicBezTo>
                      <a:cubicBezTo>
                        <a:pt x="249" y="26"/>
                        <a:pt x="251" y="25"/>
                        <a:pt x="251" y="22"/>
                      </a:cubicBezTo>
                      <a:cubicBezTo>
                        <a:pt x="251" y="19"/>
                        <a:pt x="251" y="16"/>
                        <a:pt x="247" y="18"/>
                      </a:cubicBezTo>
                      <a:cubicBezTo>
                        <a:pt x="242" y="20"/>
                        <a:pt x="244" y="15"/>
                        <a:pt x="242" y="15"/>
                      </a:cubicBezTo>
                      <a:cubicBezTo>
                        <a:pt x="240" y="15"/>
                        <a:pt x="241" y="20"/>
                        <a:pt x="238" y="20"/>
                      </a:cubicBezTo>
                      <a:cubicBezTo>
                        <a:pt x="238" y="20"/>
                        <a:pt x="231" y="17"/>
                        <a:pt x="224" y="14"/>
                      </a:cubicBezTo>
                      <a:cubicBezTo>
                        <a:pt x="219" y="11"/>
                        <a:pt x="209" y="10"/>
                        <a:pt x="209" y="10"/>
                      </a:cubicBezTo>
                      <a:cubicBezTo>
                        <a:pt x="209" y="10"/>
                        <a:pt x="204" y="9"/>
                        <a:pt x="204" y="13"/>
                      </a:cubicBezTo>
                      <a:cubicBezTo>
                        <a:pt x="204" y="16"/>
                        <a:pt x="199" y="18"/>
                        <a:pt x="195" y="19"/>
                      </a:cubicBezTo>
                      <a:cubicBezTo>
                        <a:pt x="192" y="19"/>
                        <a:pt x="193" y="15"/>
                        <a:pt x="190" y="17"/>
                      </a:cubicBezTo>
                      <a:cubicBezTo>
                        <a:pt x="187" y="19"/>
                        <a:pt x="184" y="21"/>
                        <a:pt x="182" y="24"/>
                      </a:cubicBezTo>
                      <a:cubicBezTo>
                        <a:pt x="179" y="28"/>
                        <a:pt x="176" y="33"/>
                        <a:pt x="175" y="35"/>
                      </a:cubicBezTo>
                      <a:cubicBezTo>
                        <a:pt x="173" y="37"/>
                        <a:pt x="171" y="40"/>
                        <a:pt x="173" y="42"/>
                      </a:cubicBezTo>
                      <a:cubicBezTo>
                        <a:pt x="175" y="44"/>
                        <a:pt x="180" y="50"/>
                        <a:pt x="175" y="49"/>
                      </a:cubicBezTo>
                      <a:cubicBezTo>
                        <a:pt x="170" y="48"/>
                        <a:pt x="166" y="47"/>
                        <a:pt x="160" y="47"/>
                      </a:cubicBezTo>
                      <a:cubicBezTo>
                        <a:pt x="156" y="47"/>
                        <a:pt x="154" y="43"/>
                        <a:pt x="154" y="43"/>
                      </a:cubicBezTo>
                      <a:cubicBezTo>
                        <a:pt x="154" y="43"/>
                        <a:pt x="149" y="39"/>
                        <a:pt x="146" y="39"/>
                      </a:cubicBezTo>
                      <a:cubicBezTo>
                        <a:pt x="144" y="39"/>
                        <a:pt x="139" y="35"/>
                        <a:pt x="135" y="41"/>
                      </a:cubicBezTo>
                      <a:cubicBezTo>
                        <a:pt x="131" y="47"/>
                        <a:pt x="125" y="60"/>
                        <a:pt x="123" y="57"/>
                      </a:cubicBezTo>
                      <a:cubicBezTo>
                        <a:pt x="121" y="54"/>
                        <a:pt x="118" y="58"/>
                        <a:pt x="118" y="62"/>
                      </a:cubicBezTo>
                      <a:cubicBezTo>
                        <a:pt x="117" y="66"/>
                        <a:pt x="116" y="68"/>
                        <a:pt x="115" y="67"/>
                      </a:cubicBezTo>
                      <a:cubicBezTo>
                        <a:pt x="112" y="66"/>
                        <a:pt x="113" y="69"/>
                        <a:pt x="111" y="72"/>
                      </a:cubicBezTo>
                      <a:cubicBezTo>
                        <a:pt x="109" y="76"/>
                        <a:pt x="107" y="70"/>
                        <a:pt x="106" y="68"/>
                      </a:cubicBezTo>
                      <a:cubicBezTo>
                        <a:pt x="105" y="66"/>
                        <a:pt x="102" y="68"/>
                        <a:pt x="100" y="70"/>
                      </a:cubicBezTo>
                      <a:cubicBezTo>
                        <a:pt x="96" y="73"/>
                        <a:pt x="94" y="78"/>
                        <a:pt x="94" y="82"/>
                      </a:cubicBezTo>
                      <a:cubicBezTo>
                        <a:pt x="94" y="87"/>
                        <a:pt x="86" y="101"/>
                        <a:pt x="72" y="105"/>
                      </a:cubicBezTo>
                      <a:cubicBezTo>
                        <a:pt x="57" y="109"/>
                        <a:pt x="45" y="112"/>
                        <a:pt x="41" y="112"/>
                      </a:cubicBezTo>
                      <a:cubicBezTo>
                        <a:pt x="36" y="112"/>
                        <a:pt x="28" y="115"/>
                        <a:pt x="25" y="120"/>
                      </a:cubicBezTo>
                      <a:cubicBezTo>
                        <a:pt x="22" y="124"/>
                        <a:pt x="19" y="129"/>
                        <a:pt x="16" y="129"/>
                      </a:cubicBezTo>
                      <a:cubicBezTo>
                        <a:pt x="12" y="129"/>
                        <a:pt x="9" y="131"/>
                        <a:pt x="7" y="135"/>
                      </a:cubicBezTo>
                      <a:cubicBezTo>
                        <a:pt x="5" y="138"/>
                        <a:pt x="7" y="144"/>
                        <a:pt x="6" y="148"/>
                      </a:cubicBezTo>
                      <a:cubicBezTo>
                        <a:pt x="5" y="150"/>
                        <a:pt x="7" y="154"/>
                        <a:pt x="10" y="161"/>
                      </a:cubicBezTo>
                      <a:cubicBezTo>
                        <a:pt x="12" y="166"/>
                        <a:pt x="14" y="172"/>
                        <a:pt x="12" y="173"/>
                      </a:cubicBezTo>
                      <a:cubicBezTo>
                        <a:pt x="9" y="175"/>
                        <a:pt x="10" y="166"/>
                        <a:pt x="6" y="170"/>
                      </a:cubicBezTo>
                      <a:cubicBezTo>
                        <a:pt x="2" y="175"/>
                        <a:pt x="0" y="179"/>
                        <a:pt x="3" y="182"/>
                      </a:cubicBezTo>
                      <a:cubicBezTo>
                        <a:pt x="5" y="186"/>
                        <a:pt x="13" y="194"/>
                        <a:pt x="15" y="202"/>
                      </a:cubicBezTo>
                      <a:cubicBezTo>
                        <a:pt x="17" y="211"/>
                        <a:pt x="21" y="221"/>
                        <a:pt x="21" y="226"/>
                      </a:cubicBezTo>
                      <a:cubicBezTo>
                        <a:pt x="21" y="231"/>
                        <a:pt x="30" y="237"/>
                        <a:pt x="29" y="242"/>
                      </a:cubicBezTo>
                      <a:cubicBezTo>
                        <a:pt x="28" y="246"/>
                        <a:pt x="27" y="244"/>
                        <a:pt x="24" y="248"/>
                      </a:cubicBezTo>
                      <a:cubicBezTo>
                        <a:pt x="21" y="251"/>
                        <a:pt x="25" y="254"/>
                        <a:pt x="21" y="257"/>
                      </a:cubicBezTo>
                      <a:cubicBezTo>
                        <a:pt x="18" y="260"/>
                        <a:pt x="12" y="258"/>
                        <a:pt x="15" y="263"/>
                      </a:cubicBezTo>
                      <a:cubicBezTo>
                        <a:pt x="19" y="267"/>
                        <a:pt x="29" y="270"/>
                        <a:pt x="32" y="275"/>
                      </a:cubicBezTo>
                      <a:cubicBezTo>
                        <a:pt x="34" y="279"/>
                        <a:pt x="43" y="282"/>
                        <a:pt x="51" y="277"/>
                      </a:cubicBezTo>
                      <a:cubicBezTo>
                        <a:pt x="59" y="272"/>
                        <a:pt x="69" y="262"/>
                        <a:pt x="72" y="262"/>
                      </a:cubicBezTo>
                      <a:cubicBezTo>
                        <a:pt x="75" y="261"/>
                        <a:pt x="87" y="264"/>
                        <a:pt x="93" y="264"/>
                      </a:cubicBezTo>
                      <a:cubicBezTo>
                        <a:pt x="99" y="265"/>
                        <a:pt x="100" y="262"/>
                        <a:pt x="101" y="262"/>
                      </a:cubicBezTo>
                      <a:cubicBezTo>
                        <a:pt x="104" y="261"/>
                        <a:pt x="108" y="262"/>
                        <a:pt x="111" y="256"/>
                      </a:cubicBezTo>
                      <a:cubicBezTo>
                        <a:pt x="115" y="250"/>
                        <a:pt x="113" y="250"/>
                        <a:pt x="124" y="250"/>
                      </a:cubicBezTo>
                      <a:cubicBezTo>
                        <a:pt x="136" y="250"/>
                        <a:pt x="151" y="252"/>
                        <a:pt x="167" y="246"/>
                      </a:cubicBezTo>
                      <a:cubicBezTo>
                        <a:pt x="182" y="240"/>
                        <a:pt x="185" y="237"/>
                        <a:pt x="190" y="240"/>
                      </a:cubicBezTo>
                      <a:cubicBezTo>
                        <a:pt x="195" y="242"/>
                        <a:pt x="193" y="247"/>
                        <a:pt x="204" y="246"/>
                      </a:cubicBezTo>
                      <a:cubicBezTo>
                        <a:pt x="214" y="246"/>
                        <a:pt x="218" y="246"/>
                        <a:pt x="219" y="250"/>
                      </a:cubicBezTo>
                      <a:cubicBezTo>
                        <a:pt x="220" y="254"/>
                        <a:pt x="222" y="258"/>
                        <a:pt x="226" y="264"/>
                      </a:cubicBezTo>
                      <a:cubicBezTo>
                        <a:pt x="229" y="270"/>
                        <a:pt x="229" y="274"/>
                        <a:pt x="231" y="277"/>
                      </a:cubicBezTo>
                      <a:cubicBezTo>
                        <a:pt x="233" y="281"/>
                        <a:pt x="237" y="281"/>
                        <a:pt x="239" y="273"/>
                      </a:cubicBezTo>
                      <a:cubicBezTo>
                        <a:pt x="241" y="265"/>
                        <a:pt x="244" y="263"/>
                        <a:pt x="248" y="261"/>
                      </a:cubicBezTo>
                      <a:cubicBezTo>
                        <a:pt x="251" y="259"/>
                        <a:pt x="251" y="253"/>
                        <a:pt x="254" y="254"/>
                      </a:cubicBezTo>
                      <a:cubicBezTo>
                        <a:pt x="257" y="256"/>
                        <a:pt x="255" y="261"/>
                        <a:pt x="253" y="265"/>
                      </a:cubicBezTo>
                      <a:cubicBezTo>
                        <a:pt x="251" y="271"/>
                        <a:pt x="251" y="273"/>
                        <a:pt x="248" y="278"/>
                      </a:cubicBezTo>
                      <a:cubicBezTo>
                        <a:pt x="244" y="283"/>
                        <a:pt x="248" y="286"/>
                        <a:pt x="256" y="277"/>
                      </a:cubicBezTo>
                      <a:cubicBezTo>
                        <a:pt x="264" y="267"/>
                        <a:pt x="263" y="277"/>
                        <a:pt x="260" y="281"/>
                      </a:cubicBezTo>
                      <a:cubicBezTo>
                        <a:pt x="257" y="285"/>
                        <a:pt x="257" y="289"/>
                        <a:pt x="264" y="287"/>
                      </a:cubicBezTo>
                      <a:cubicBezTo>
                        <a:pt x="273" y="285"/>
                        <a:pt x="266" y="289"/>
                        <a:pt x="273" y="298"/>
                      </a:cubicBezTo>
                      <a:cubicBezTo>
                        <a:pt x="279" y="306"/>
                        <a:pt x="279" y="312"/>
                        <a:pt x="277" y="314"/>
                      </a:cubicBezTo>
                      <a:cubicBezTo>
                        <a:pt x="276" y="315"/>
                        <a:pt x="281" y="313"/>
                        <a:pt x="285" y="316"/>
                      </a:cubicBezTo>
                      <a:cubicBezTo>
                        <a:pt x="289" y="320"/>
                        <a:pt x="291" y="322"/>
                        <a:pt x="293" y="324"/>
                      </a:cubicBezTo>
                      <a:cubicBezTo>
                        <a:pt x="294" y="326"/>
                        <a:pt x="298" y="328"/>
                        <a:pt x="299" y="322"/>
                      </a:cubicBezTo>
                      <a:cubicBezTo>
                        <a:pt x="301" y="317"/>
                        <a:pt x="307" y="330"/>
                        <a:pt x="316" y="325"/>
                      </a:cubicBezTo>
                      <a:cubicBezTo>
                        <a:pt x="325" y="320"/>
                        <a:pt x="321" y="314"/>
                        <a:pt x="324" y="315"/>
                      </a:cubicBezTo>
                      <a:cubicBezTo>
                        <a:pt x="329" y="318"/>
                        <a:pt x="329" y="328"/>
                        <a:pt x="338" y="329"/>
                      </a:cubicBezTo>
                      <a:cubicBezTo>
                        <a:pt x="347" y="330"/>
                        <a:pt x="352" y="331"/>
                        <a:pt x="353" y="326"/>
                      </a:cubicBezTo>
                      <a:cubicBezTo>
                        <a:pt x="356" y="320"/>
                        <a:pt x="363" y="317"/>
                        <a:pt x="368" y="316"/>
                      </a:cubicBezTo>
                      <a:cubicBezTo>
                        <a:pt x="374" y="315"/>
                        <a:pt x="383" y="312"/>
                        <a:pt x="382" y="305"/>
                      </a:cubicBezTo>
                      <a:cubicBezTo>
                        <a:pt x="382" y="299"/>
                        <a:pt x="381" y="292"/>
                        <a:pt x="390" y="278"/>
                      </a:cubicBezTo>
                      <a:cubicBezTo>
                        <a:pt x="398" y="264"/>
                        <a:pt x="401" y="258"/>
                        <a:pt x="407" y="252"/>
                      </a:cubicBezTo>
                      <a:cubicBezTo>
                        <a:pt x="412" y="248"/>
                        <a:pt x="417" y="229"/>
                        <a:pt x="420" y="225"/>
                      </a:cubicBezTo>
                      <a:cubicBezTo>
                        <a:pt x="423" y="220"/>
                        <a:pt x="426" y="200"/>
                        <a:pt x="422" y="18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3" name="Freeform 70"/>
                <p:cNvSpPr>
                  <a:spLocks/>
                </p:cNvSpPr>
                <p:nvPr/>
              </p:nvSpPr>
              <p:spPr bwMode="auto">
                <a:xfrm>
                  <a:off x="5888" y="4656"/>
                  <a:ext cx="61" cy="75"/>
                </a:xfrm>
                <a:custGeom>
                  <a:avLst/>
                  <a:gdLst>
                    <a:gd name="T0" fmla="*/ 39 w 38"/>
                    <a:gd name="T1" fmla="*/ 16 h 46"/>
                    <a:gd name="T2" fmla="*/ 19 w 38"/>
                    <a:gd name="T3" fmla="*/ 15 h 46"/>
                    <a:gd name="T4" fmla="*/ 2 w 38"/>
                    <a:gd name="T5" fmla="*/ 11 h 46"/>
                    <a:gd name="T6" fmla="*/ 10 w 38"/>
                    <a:gd name="T7" fmla="*/ 34 h 46"/>
                    <a:gd name="T8" fmla="*/ 14 w 38"/>
                    <a:gd name="T9" fmla="*/ 59 h 46"/>
                    <a:gd name="T10" fmla="*/ 26 w 38"/>
                    <a:gd name="T11" fmla="*/ 68 h 46"/>
                    <a:gd name="T12" fmla="*/ 45 w 38"/>
                    <a:gd name="T13" fmla="*/ 67 h 46"/>
                    <a:gd name="T14" fmla="*/ 53 w 38"/>
                    <a:gd name="T15" fmla="*/ 64 h 46"/>
                    <a:gd name="T16" fmla="*/ 58 w 38"/>
                    <a:gd name="T17" fmla="*/ 52 h 46"/>
                    <a:gd name="T18" fmla="*/ 61 w 38"/>
                    <a:gd name="T19" fmla="*/ 36 h 46"/>
                    <a:gd name="T20" fmla="*/ 58 w 38"/>
                    <a:gd name="T21" fmla="*/ 18 h 46"/>
                    <a:gd name="T22" fmla="*/ 39 w 38"/>
                    <a:gd name="T23" fmla="*/ 1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46"/>
                    <a:gd name="T38" fmla="*/ 38 w 38"/>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46">
                      <a:moveTo>
                        <a:pt x="24" y="10"/>
                      </a:moveTo>
                      <a:cubicBezTo>
                        <a:pt x="22" y="11"/>
                        <a:pt x="18" y="12"/>
                        <a:pt x="12" y="9"/>
                      </a:cubicBezTo>
                      <a:cubicBezTo>
                        <a:pt x="6" y="7"/>
                        <a:pt x="0" y="0"/>
                        <a:pt x="1" y="7"/>
                      </a:cubicBezTo>
                      <a:cubicBezTo>
                        <a:pt x="1" y="13"/>
                        <a:pt x="3" y="14"/>
                        <a:pt x="6" y="21"/>
                      </a:cubicBezTo>
                      <a:cubicBezTo>
                        <a:pt x="8" y="28"/>
                        <a:pt x="10" y="32"/>
                        <a:pt x="9" y="36"/>
                      </a:cubicBezTo>
                      <a:cubicBezTo>
                        <a:pt x="8" y="39"/>
                        <a:pt x="9" y="39"/>
                        <a:pt x="16" y="42"/>
                      </a:cubicBezTo>
                      <a:cubicBezTo>
                        <a:pt x="23" y="46"/>
                        <a:pt x="26" y="44"/>
                        <a:pt x="28" y="41"/>
                      </a:cubicBezTo>
                      <a:cubicBezTo>
                        <a:pt x="30" y="38"/>
                        <a:pt x="31" y="38"/>
                        <a:pt x="33" y="39"/>
                      </a:cubicBezTo>
                      <a:cubicBezTo>
                        <a:pt x="36" y="41"/>
                        <a:pt x="37" y="38"/>
                        <a:pt x="36" y="32"/>
                      </a:cubicBezTo>
                      <a:cubicBezTo>
                        <a:pt x="36" y="28"/>
                        <a:pt x="37" y="27"/>
                        <a:pt x="38" y="22"/>
                      </a:cubicBezTo>
                      <a:cubicBezTo>
                        <a:pt x="38" y="18"/>
                        <a:pt x="37" y="13"/>
                        <a:pt x="36" y="11"/>
                      </a:cubicBezTo>
                      <a:cubicBezTo>
                        <a:pt x="35" y="9"/>
                        <a:pt x="34" y="4"/>
                        <a:pt x="24"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4" name="Freeform 71"/>
                <p:cNvSpPr>
                  <a:spLocks/>
                </p:cNvSpPr>
                <p:nvPr/>
              </p:nvSpPr>
              <p:spPr bwMode="auto">
                <a:xfrm>
                  <a:off x="6330" y="4526"/>
                  <a:ext cx="102" cy="153"/>
                </a:xfrm>
                <a:custGeom>
                  <a:avLst/>
                  <a:gdLst>
                    <a:gd name="T0" fmla="*/ 37 w 63"/>
                    <a:gd name="T1" fmla="*/ 40 h 95"/>
                    <a:gd name="T2" fmla="*/ 37 w 63"/>
                    <a:gd name="T3" fmla="*/ 31 h 95"/>
                    <a:gd name="T4" fmla="*/ 31 w 63"/>
                    <a:gd name="T5" fmla="*/ 19 h 95"/>
                    <a:gd name="T6" fmla="*/ 13 w 63"/>
                    <a:gd name="T7" fmla="*/ 6 h 95"/>
                    <a:gd name="T8" fmla="*/ 5 w 63"/>
                    <a:gd name="T9" fmla="*/ 11 h 95"/>
                    <a:gd name="T10" fmla="*/ 31 w 63"/>
                    <a:gd name="T11" fmla="*/ 47 h 95"/>
                    <a:gd name="T12" fmla="*/ 36 w 63"/>
                    <a:gd name="T13" fmla="*/ 58 h 95"/>
                    <a:gd name="T14" fmla="*/ 36 w 63"/>
                    <a:gd name="T15" fmla="*/ 64 h 95"/>
                    <a:gd name="T16" fmla="*/ 44 w 63"/>
                    <a:gd name="T17" fmla="*/ 66 h 95"/>
                    <a:gd name="T18" fmla="*/ 40 w 63"/>
                    <a:gd name="T19" fmla="*/ 82 h 95"/>
                    <a:gd name="T20" fmla="*/ 31 w 63"/>
                    <a:gd name="T21" fmla="*/ 95 h 95"/>
                    <a:gd name="T22" fmla="*/ 24 w 63"/>
                    <a:gd name="T23" fmla="*/ 103 h 95"/>
                    <a:gd name="T24" fmla="*/ 29 w 63"/>
                    <a:gd name="T25" fmla="*/ 113 h 95"/>
                    <a:gd name="T26" fmla="*/ 47 w 63"/>
                    <a:gd name="T27" fmla="*/ 121 h 95"/>
                    <a:gd name="T28" fmla="*/ 44 w 63"/>
                    <a:gd name="T29" fmla="*/ 137 h 95"/>
                    <a:gd name="T30" fmla="*/ 40 w 63"/>
                    <a:gd name="T31" fmla="*/ 147 h 95"/>
                    <a:gd name="T32" fmla="*/ 62 w 63"/>
                    <a:gd name="T33" fmla="*/ 140 h 95"/>
                    <a:gd name="T34" fmla="*/ 74 w 63"/>
                    <a:gd name="T35" fmla="*/ 122 h 95"/>
                    <a:gd name="T36" fmla="*/ 81 w 63"/>
                    <a:gd name="T37" fmla="*/ 110 h 95"/>
                    <a:gd name="T38" fmla="*/ 89 w 63"/>
                    <a:gd name="T39" fmla="*/ 98 h 95"/>
                    <a:gd name="T40" fmla="*/ 97 w 63"/>
                    <a:gd name="T41" fmla="*/ 85 h 95"/>
                    <a:gd name="T42" fmla="*/ 99 w 63"/>
                    <a:gd name="T43" fmla="*/ 72 h 95"/>
                    <a:gd name="T44" fmla="*/ 86 w 63"/>
                    <a:gd name="T45" fmla="*/ 72 h 95"/>
                    <a:gd name="T46" fmla="*/ 63 w 63"/>
                    <a:gd name="T47" fmla="*/ 66 h 95"/>
                    <a:gd name="T48" fmla="*/ 58 w 63"/>
                    <a:gd name="T49" fmla="*/ 52 h 95"/>
                    <a:gd name="T50" fmla="*/ 52 w 63"/>
                    <a:gd name="T51" fmla="*/ 40 h 95"/>
                    <a:gd name="T52" fmla="*/ 52 w 63"/>
                    <a:gd name="T53" fmla="*/ 50 h 95"/>
                    <a:gd name="T54" fmla="*/ 42 w 63"/>
                    <a:gd name="T55" fmla="*/ 55 h 95"/>
                    <a:gd name="T56" fmla="*/ 37 w 63"/>
                    <a:gd name="T57" fmla="*/ 40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95"/>
                    <a:gd name="T89" fmla="*/ 63 w 6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95">
                      <a:moveTo>
                        <a:pt x="23" y="25"/>
                      </a:moveTo>
                      <a:cubicBezTo>
                        <a:pt x="23" y="25"/>
                        <a:pt x="23" y="22"/>
                        <a:pt x="23" y="19"/>
                      </a:cubicBezTo>
                      <a:cubicBezTo>
                        <a:pt x="23" y="16"/>
                        <a:pt x="22" y="15"/>
                        <a:pt x="19" y="12"/>
                      </a:cubicBezTo>
                      <a:cubicBezTo>
                        <a:pt x="16" y="9"/>
                        <a:pt x="9" y="5"/>
                        <a:pt x="8" y="4"/>
                      </a:cubicBezTo>
                      <a:cubicBezTo>
                        <a:pt x="7" y="2"/>
                        <a:pt x="0" y="0"/>
                        <a:pt x="3" y="7"/>
                      </a:cubicBezTo>
                      <a:cubicBezTo>
                        <a:pt x="7" y="12"/>
                        <a:pt x="15" y="25"/>
                        <a:pt x="19" y="29"/>
                      </a:cubicBezTo>
                      <a:cubicBezTo>
                        <a:pt x="22" y="34"/>
                        <a:pt x="24" y="35"/>
                        <a:pt x="22" y="36"/>
                      </a:cubicBezTo>
                      <a:cubicBezTo>
                        <a:pt x="20" y="38"/>
                        <a:pt x="19" y="39"/>
                        <a:pt x="22" y="40"/>
                      </a:cubicBezTo>
                      <a:cubicBezTo>
                        <a:pt x="24" y="41"/>
                        <a:pt x="26" y="39"/>
                        <a:pt x="27" y="41"/>
                      </a:cubicBezTo>
                      <a:cubicBezTo>
                        <a:pt x="28" y="44"/>
                        <a:pt x="28" y="49"/>
                        <a:pt x="25" y="51"/>
                      </a:cubicBezTo>
                      <a:cubicBezTo>
                        <a:pt x="23" y="52"/>
                        <a:pt x="22" y="55"/>
                        <a:pt x="19" y="59"/>
                      </a:cubicBezTo>
                      <a:cubicBezTo>
                        <a:pt x="17" y="63"/>
                        <a:pt x="17" y="63"/>
                        <a:pt x="15" y="64"/>
                      </a:cubicBezTo>
                      <a:cubicBezTo>
                        <a:pt x="14" y="65"/>
                        <a:pt x="11" y="67"/>
                        <a:pt x="18" y="70"/>
                      </a:cubicBezTo>
                      <a:cubicBezTo>
                        <a:pt x="25" y="73"/>
                        <a:pt x="28" y="71"/>
                        <a:pt x="29" y="75"/>
                      </a:cubicBezTo>
                      <a:cubicBezTo>
                        <a:pt x="30" y="78"/>
                        <a:pt x="30" y="82"/>
                        <a:pt x="27" y="85"/>
                      </a:cubicBezTo>
                      <a:cubicBezTo>
                        <a:pt x="25" y="87"/>
                        <a:pt x="23" y="89"/>
                        <a:pt x="25" y="91"/>
                      </a:cubicBezTo>
                      <a:cubicBezTo>
                        <a:pt x="28" y="94"/>
                        <a:pt x="35" y="95"/>
                        <a:pt x="38" y="87"/>
                      </a:cubicBezTo>
                      <a:cubicBezTo>
                        <a:pt x="42" y="79"/>
                        <a:pt x="43" y="78"/>
                        <a:pt x="46" y="76"/>
                      </a:cubicBezTo>
                      <a:cubicBezTo>
                        <a:pt x="48" y="73"/>
                        <a:pt x="50" y="72"/>
                        <a:pt x="50" y="68"/>
                      </a:cubicBezTo>
                      <a:cubicBezTo>
                        <a:pt x="50" y="65"/>
                        <a:pt x="53" y="64"/>
                        <a:pt x="55" y="61"/>
                      </a:cubicBezTo>
                      <a:cubicBezTo>
                        <a:pt x="57" y="59"/>
                        <a:pt x="58" y="57"/>
                        <a:pt x="60" y="53"/>
                      </a:cubicBezTo>
                      <a:cubicBezTo>
                        <a:pt x="61" y="49"/>
                        <a:pt x="63" y="47"/>
                        <a:pt x="61" y="45"/>
                      </a:cubicBezTo>
                      <a:cubicBezTo>
                        <a:pt x="59" y="43"/>
                        <a:pt x="57" y="42"/>
                        <a:pt x="53" y="45"/>
                      </a:cubicBezTo>
                      <a:cubicBezTo>
                        <a:pt x="49" y="47"/>
                        <a:pt x="41" y="43"/>
                        <a:pt x="39" y="41"/>
                      </a:cubicBezTo>
                      <a:cubicBezTo>
                        <a:pt x="37" y="38"/>
                        <a:pt x="37" y="36"/>
                        <a:pt x="36" y="32"/>
                      </a:cubicBezTo>
                      <a:cubicBezTo>
                        <a:pt x="36" y="27"/>
                        <a:pt x="34" y="25"/>
                        <a:pt x="32" y="25"/>
                      </a:cubicBezTo>
                      <a:cubicBezTo>
                        <a:pt x="31" y="25"/>
                        <a:pt x="31" y="28"/>
                        <a:pt x="32" y="31"/>
                      </a:cubicBezTo>
                      <a:cubicBezTo>
                        <a:pt x="32" y="35"/>
                        <a:pt x="28" y="36"/>
                        <a:pt x="26" y="34"/>
                      </a:cubicBezTo>
                      <a:cubicBezTo>
                        <a:pt x="25" y="32"/>
                        <a:pt x="24" y="32"/>
                        <a:pt x="23" y="2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5" name="Freeform 72"/>
                <p:cNvSpPr>
                  <a:spLocks/>
                </p:cNvSpPr>
                <p:nvPr/>
              </p:nvSpPr>
              <p:spPr bwMode="auto">
                <a:xfrm>
                  <a:off x="6234" y="4656"/>
                  <a:ext cx="124" cy="142"/>
                </a:xfrm>
                <a:custGeom>
                  <a:avLst/>
                  <a:gdLst>
                    <a:gd name="T0" fmla="*/ 111 w 77"/>
                    <a:gd name="T1" fmla="*/ 15 h 88"/>
                    <a:gd name="T2" fmla="*/ 106 w 77"/>
                    <a:gd name="T3" fmla="*/ 6 h 88"/>
                    <a:gd name="T4" fmla="*/ 97 w 77"/>
                    <a:gd name="T5" fmla="*/ 3 h 88"/>
                    <a:gd name="T6" fmla="*/ 84 w 77"/>
                    <a:gd name="T7" fmla="*/ 21 h 88"/>
                    <a:gd name="T8" fmla="*/ 76 w 77"/>
                    <a:gd name="T9" fmla="*/ 36 h 88"/>
                    <a:gd name="T10" fmla="*/ 64 w 77"/>
                    <a:gd name="T11" fmla="*/ 55 h 88"/>
                    <a:gd name="T12" fmla="*/ 37 w 77"/>
                    <a:gd name="T13" fmla="*/ 81 h 88"/>
                    <a:gd name="T14" fmla="*/ 27 w 77"/>
                    <a:gd name="T15" fmla="*/ 82 h 88"/>
                    <a:gd name="T16" fmla="*/ 24 w 77"/>
                    <a:gd name="T17" fmla="*/ 92 h 88"/>
                    <a:gd name="T18" fmla="*/ 16 w 77"/>
                    <a:gd name="T19" fmla="*/ 107 h 88"/>
                    <a:gd name="T20" fmla="*/ 3 w 77"/>
                    <a:gd name="T21" fmla="*/ 121 h 88"/>
                    <a:gd name="T22" fmla="*/ 16 w 77"/>
                    <a:gd name="T23" fmla="*/ 127 h 88"/>
                    <a:gd name="T24" fmla="*/ 34 w 77"/>
                    <a:gd name="T25" fmla="*/ 137 h 88"/>
                    <a:gd name="T26" fmla="*/ 53 w 77"/>
                    <a:gd name="T27" fmla="*/ 136 h 88"/>
                    <a:gd name="T28" fmla="*/ 72 w 77"/>
                    <a:gd name="T29" fmla="*/ 115 h 88"/>
                    <a:gd name="T30" fmla="*/ 81 w 77"/>
                    <a:gd name="T31" fmla="*/ 86 h 88"/>
                    <a:gd name="T32" fmla="*/ 103 w 77"/>
                    <a:gd name="T33" fmla="*/ 74 h 88"/>
                    <a:gd name="T34" fmla="*/ 113 w 77"/>
                    <a:gd name="T35" fmla="*/ 66 h 88"/>
                    <a:gd name="T36" fmla="*/ 116 w 77"/>
                    <a:gd name="T37" fmla="*/ 45 h 88"/>
                    <a:gd name="T38" fmla="*/ 122 w 77"/>
                    <a:gd name="T39" fmla="*/ 31 h 88"/>
                    <a:gd name="T40" fmla="*/ 121 w 77"/>
                    <a:gd name="T41" fmla="*/ 15 h 88"/>
                    <a:gd name="T42" fmla="*/ 113 w 77"/>
                    <a:gd name="T43" fmla="*/ 16 h 88"/>
                    <a:gd name="T44" fmla="*/ 111 w 77"/>
                    <a:gd name="T45" fmla="*/ 15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7"/>
                    <a:gd name="T70" fmla="*/ 0 h 88"/>
                    <a:gd name="T71" fmla="*/ 77 w 77"/>
                    <a:gd name="T72" fmla="*/ 88 h 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7" h="88">
                      <a:moveTo>
                        <a:pt x="69" y="9"/>
                      </a:moveTo>
                      <a:cubicBezTo>
                        <a:pt x="68" y="8"/>
                        <a:pt x="68" y="6"/>
                        <a:pt x="66" y="4"/>
                      </a:cubicBezTo>
                      <a:cubicBezTo>
                        <a:pt x="65" y="2"/>
                        <a:pt x="63" y="0"/>
                        <a:pt x="60" y="2"/>
                      </a:cubicBezTo>
                      <a:cubicBezTo>
                        <a:pt x="57" y="3"/>
                        <a:pt x="53" y="10"/>
                        <a:pt x="52" y="13"/>
                      </a:cubicBezTo>
                      <a:cubicBezTo>
                        <a:pt x="50" y="16"/>
                        <a:pt x="47" y="18"/>
                        <a:pt x="47" y="22"/>
                      </a:cubicBezTo>
                      <a:cubicBezTo>
                        <a:pt x="46" y="26"/>
                        <a:pt x="44" y="30"/>
                        <a:pt x="40" y="34"/>
                      </a:cubicBezTo>
                      <a:cubicBezTo>
                        <a:pt x="36" y="38"/>
                        <a:pt x="25" y="48"/>
                        <a:pt x="23" y="50"/>
                      </a:cubicBezTo>
                      <a:cubicBezTo>
                        <a:pt x="20" y="51"/>
                        <a:pt x="19" y="49"/>
                        <a:pt x="17" y="51"/>
                      </a:cubicBezTo>
                      <a:cubicBezTo>
                        <a:pt x="16" y="53"/>
                        <a:pt x="15" y="55"/>
                        <a:pt x="15" y="57"/>
                      </a:cubicBezTo>
                      <a:cubicBezTo>
                        <a:pt x="15" y="60"/>
                        <a:pt x="14" y="62"/>
                        <a:pt x="10" y="66"/>
                      </a:cubicBezTo>
                      <a:cubicBezTo>
                        <a:pt x="6" y="69"/>
                        <a:pt x="3" y="73"/>
                        <a:pt x="2" y="75"/>
                      </a:cubicBezTo>
                      <a:cubicBezTo>
                        <a:pt x="2" y="78"/>
                        <a:pt x="0" y="79"/>
                        <a:pt x="10" y="79"/>
                      </a:cubicBezTo>
                      <a:cubicBezTo>
                        <a:pt x="18" y="81"/>
                        <a:pt x="20" y="83"/>
                        <a:pt x="21" y="85"/>
                      </a:cubicBezTo>
                      <a:cubicBezTo>
                        <a:pt x="23" y="88"/>
                        <a:pt x="26" y="87"/>
                        <a:pt x="33" y="84"/>
                      </a:cubicBezTo>
                      <a:cubicBezTo>
                        <a:pt x="40" y="81"/>
                        <a:pt x="45" y="79"/>
                        <a:pt x="45" y="71"/>
                      </a:cubicBezTo>
                      <a:cubicBezTo>
                        <a:pt x="46" y="63"/>
                        <a:pt x="44" y="58"/>
                        <a:pt x="50" y="53"/>
                      </a:cubicBezTo>
                      <a:cubicBezTo>
                        <a:pt x="57" y="49"/>
                        <a:pt x="59" y="46"/>
                        <a:pt x="64" y="46"/>
                      </a:cubicBezTo>
                      <a:cubicBezTo>
                        <a:pt x="69" y="47"/>
                        <a:pt x="71" y="46"/>
                        <a:pt x="70" y="41"/>
                      </a:cubicBezTo>
                      <a:cubicBezTo>
                        <a:pt x="69" y="34"/>
                        <a:pt x="68" y="30"/>
                        <a:pt x="72" y="28"/>
                      </a:cubicBezTo>
                      <a:cubicBezTo>
                        <a:pt x="74" y="26"/>
                        <a:pt x="76" y="26"/>
                        <a:pt x="76" y="19"/>
                      </a:cubicBezTo>
                      <a:cubicBezTo>
                        <a:pt x="76" y="13"/>
                        <a:pt x="77" y="10"/>
                        <a:pt x="75" y="9"/>
                      </a:cubicBezTo>
                      <a:cubicBezTo>
                        <a:pt x="74" y="7"/>
                        <a:pt x="71" y="11"/>
                        <a:pt x="70" y="10"/>
                      </a:cubicBezTo>
                      <a:cubicBezTo>
                        <a:pt x="69" y="9"/>
                        <a:pt x="69" y="9"/>
                        <a:pt x="69" y="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6" name="Freeform 73"/>
                <p:cNvSpPr>
                  <a:spLocks/>
                </p:cNvSpPr>
                <p:nvPr/>
              </p:nvSpPr>
              <p:spPr bwMode="auto">
                <a:xfrm>
                  <a:off x="791" y="2711"/>
                  <a:ext cx="17" cy="12"/>
                </a:xfrm>
                <a:custGeom>
                  <a:avLst/>
                  <a:gdLst>
                    <a:gd name="T0" fmla="*/ 3 w 10"/>
                    <a:gd name="T1" fmla="*/ 0 h 7"/>
                    <a:gd name="T2" fmla="*/ 0 w 10"/>
                    <a:gd name="T3" fmla="*/ 3 h 7"/>
                    <a:gd name="T4" fmla="*/ 7 w 10"/>
                    <a:gd name="T5" fmla="*/ 12 h 7"/>
                    <a:gd name="T6" fmla="*/ 10 w 10"/>
                    <a:gd name="T7" fmla="*/ 12 h 7"/>
                    <a:gd name="T8" fmla="*/ 3 w 10"/>
                    <a:gd name="T9" fmla="*/ 0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0"/>
                      </a:moveTo>
                      <a:cubicBezTo>
                        <a:pt x="2" y="0"/>
                        <a:pt x="0" y="0"/>
                        <a:pt x="0" y="2"/>
                      </a:cubicBezTo>
                      <a:cubicBezTo>
                        <a:pt x="0" y="6"/>
                        <a:pt x="1" y="7"/>
                        <a:pt x="4" y="7"/>
                      </a:cubicBezTo>
                      <a:cubicBezTo>
                        <a:pt x="5" y="7"/>
                        <a:pt x="6" y="7"/>
                        <a:pt x="6" y="7"/>
                      </a:cubicBezTo>
                      <a:cubicBezTo>
                        <a:pt x="10" y="6"/>
                        <a:pt x="7" y="1"/>
                        <a:pt x="2" y="0"/>
                      </a:cubicBezTo>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7" name="Freeform 74"/>
                <p:cNvSpPr>
                  <a:spLocks/>
                </p:cNvSpPr>
                <p:nvPr/>
              </p:nvSpPr>
              <p:spPr bwMode="auto">
                <a:xfrm>
                  <a:off x="756" y="2729"/>
                  <a:ext cx="40" cy="39"/>
                </a:xfrm>
                <a:custGeom>
                  <a:avLst/>
                  <a:gdLst>
                    <a:gd name="T0" fmla="*/ 29 w 25"/>
                    <a:gd name="T1" fmla="*/ 0 h 24"/>
                    <a:gd name="T2" fmla="*/ 26 w 25"/>
                    <a:gd name="T3" fmla="*/ 3 h 24"/>
                    <a:gd name="T4" fmla="*/ 22 w 25"/>
                    <a:gd name="T5" fmla="*/ 2 h 24"/>
                    <a:gd name="T6" fmla="*/ 16 w 25"/>
                    <a:gd name="T7" fmla="*/ 3 h 24"/>
                    <a:gd name="T8" fmla="*/ 6 w 25"/>
                    <a:gd name="T9" fmla="*/ 13 h 24"/>
                    <a:gd name="T10" fmla="*/ 5 w 25"/>
                    <a:gd name="T11" fmla="*/ 29 h 24"/>
                    <a:gd name="T12" fmla="*/ 13 w 25"/>
                    <a:gd name="T13" fmla="*/ 36 h 24"/>
                    <a:gd name="T14" fmla="*/ 18 w 25"/>
                    <a:gd name="T15" fmla="*/ 39 h 24"/>
                    <a:gd name="T16" fmla="*/ 27 w 25"/>
                    <a:gd name="T17" fmla="*/ 33 h 24"/>
                    <a:gd name="T18" fmla="*/ 38 w 25"/>
                    <a:gd name="T19" fmla="*/ 16 h 24"/>
                    <a:gd name="T20" fmla="*/ 32 w 25"/>
                    <a:gd name="T21" fmla="*/ 0 h 24"/>
                    <a:gd name="T22" fmla="*/ 29 w 25"/>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4"/>
                    <a:gd name="T38" fmla="*/ 25 w 25"/>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4">
                      <a:moveTo>
                        <a:pt x="18" y="0"/>
                      </a:moveTo>
                      <a:cubicBezTo>
                        <a:pt x="17" y="0"/>
                        <a:pt x="16" y="1"/>
                        <a:pt x="16" y="2"/>
                      </a:cubicBezTo>
                      <a:cubicBezTo>
                        <a:pt x="16" y="2"/>
                        <a:pt x="15" y="1"/>
                        <a:pt x="14" y="1"/>
                      </a:cubicBezTo>
                      <a:cubicBezTo>
                        <a:pt x="13" y="1"/>
                        <a:pt x="12" y="2"/>
                        <a:pt x="10" y="2"/>
                      </a:cubicBezTo>
                      <a:cubicBezTo>
                        <a:pt x="8" y="4"/>
                        <a:pt x="8" y="6"/>
                        <a:pt x="4" y="8"/>
                      </a:cubicBezTo>
                      <a:cubicBezTo>
                        <a:pt x="1" y="10"/>
                        <a:pt x="0" y="15"/>
                        <a:pt x="3" y="18"/>
                      </a:cubicBezTo>
                      <a:cubicBezTo>
                        <a:pt x="5" y="20"/>
                        <a:pt x="7" y="18"/>
                        <a:pt x="8" y="22"/>
                      </a:cubicBezTo>
                      <a:cubicBezTo>
                        <a:pt x="9" y="23"/>
                        <a:pt x="10" y="24"/>
                        <a:pt x="11" y="24"/>
                      </a:cubicBezTo>
                      <a:cubicBezTo>
                        <a:pt x="13" y="24"/>
                        <a:pt x="15" y="21"/>
                        <a:pt x="17" y="20"/>
                      </a:cubicBezTo>
                      <a:cubicBezTo>
                        <a:pt x="20" y="16"/>
                        <a:pt x="24" y="14"/>
                        <a:pt x="24" y="10"/>
                      </a:cubicBezTo>
                      <a:cubicBezTo>
                        <a:pt x="25" y="6"/>
                        <a:pt x="22" y="1"/>
                        <a:pt x="20" y="0"/>
                      </a:cubicBezTo>
                      <a:cubicBezTo>
                        <a:pt x="19" y="0"/>
                        <a:pt x="18" y="0"/>
                        <a:pt x="18" y="0"/>
                      </a:cubicBezTo>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8" name="Freeform 75"/>
                <p:cNvSpPr>
                  <a:spLocks/>
                </p:cNvSpPr>
                <p:nvPr/>
              </p:nvSpPr>
              <p:spPr bwMode="auto">
                <a:xfrm>
                  <a:off x="575" y="2156"/>
                  <a:ext cx="2208" cy="2812"/>
                </a:xfrm>
                <a:custGeom>
                  <a:avLst/>
                  <a:gdLst>
                    <a:gd name="T0" fmla="*/ 1972 w 1367"/>
                    <a:gd name="T1" fmla="*/ 1787 h 1742"/>
                    <a:gd name="T2" fmla="*/ 1767 w 1367"/>
                    <a:gd name="T3" fmla="*/ 1624 h 1742"/>
                    <a:gd name="T4" fmla="*/ 1596 w 1367"/>
                    <a:gd name="T5" fmla="*/ 1566 h 1742"/>
                    <a:gd name="T6" fmla="*/ 1379 w 1367"/>
                    <a:gd name="T7" fmla="*/ 1553 h 1742"/>
                    <a:gd name="T8" fmla="*/ 1278 w 1367"/>
                    <a:gd name="T9" fmla="*/ 1400 h 1742"/>
                    <a:gd name="T10" fmla="*/ 1140 w 1367"/>
                    <a:gd name="T11" fmla="*/ 1387 h 1742"/>
                    <a:gd name="T12" fmla="*/ 1355 w 1367"/>
                    <a:gd name="T13" fmla="*/ 1246 h 1742"/>
                    <a:gd name="T14" fmla="*/ 1488 w 1367"/>
                    <a:gd name="T15" fmla="*/ 1151 h 1742"/>
                    <a:gd name="T16" fmla="*/ 1557 w 1367"/>
                    <a:gd name="T17" fmla="*/ 1015 h 1742"/>
                    <a:gd name="T18" fmla="*/ 1685 w 1367"/>
                    <a:gd name="T19" fmla="*/ 927 h 1742"/>
                    <a:gd name="T20" fmla="*/ 1690 w 1367"/>
                    <a:gd name="T21" fmla="*/ 862 h 1742"/>
                    <a:gd name="T22" fmla="*/ 1622 w 1367"/>
                    <a:gd name="T23" fmla="*/ 831 h 1742"/>
                    <a:gd name="T24" fmla="*/ 1840 w 1367"/>
                    <a:gd name="T25" fmla="*/ 699 h 1742"/>
                    <a:gd name="T26" fmla="*/ 1767 w 1367"/>
                    <a:gd name="T27" fmla="*/ 639 h 1742"/>
                    <a:gd name="T28" fmla="*/ 1685 w 1367"/>
                    <a:gd name="T29" fmla="*/ 510 h 1742"/>
                    <a:gd name="T30" fmla="*/ 1567 w 1367"/>
                    <a:gd name="T31" fmla="*/ 446 h 1742"/>
                    <a:gd name="T32" fmla="*/ 1462 w 1367"/>
                    <a:gd name="T33" fmla="*/ 536 h 1742"/>
                    <a:gd name="T34" fmla="*/ 1457 w 1367"/>
                    <a:gd name="T35" fmla="*/ 752 h 1742"/>
                    <a:gd name="T36" fmla="*/ 1315 w 1367"/>
                    <a:gd name="T37" fmla="*/ 633 h 1742"/>
                    <a:gd name="T38" fmla="*/ 1190 w 1367"/>
                    <a:gd name="T39" fmla="*/ 437 h 1742"/>
                    <a:gd name="T40" fmla="*/ 1247 w 1367"/>
                    <a:gd name="T41" fmla="*/ 387 h 1742"/>
                    <a:gd name="T42" fmla="*/ 1219 w 1367"/>
                    <a:gd name="T43" fmla="*/ 300 h 1742"/>
                    <a:gd name="T44" fmla="*/ 1357 w 1367"/>
                    <a:gd name="T45" fmla="*/ 257 h 1742"/>
                    <a:gd name="T46" fmla="*/ 1417 w 1367"/>
                    <a:gd name="T47" fmla="*/ 147 h 1742"/>
                    <a:gd name="T48" fmla="*/ 1326 w 1367"/>
                    <a:gd name="T49" fmla="*/ 207 h 1742"/>
                    <a:gd name="T50" fmla="*/ 1249 w 1367"/>
                    <a:gd name="T51" fmla="*/ 144 h 1742"/>
                    <a:gd name="T52" fmla="*/ 1156 w 1367"/>
                    <a:gd name="T53" fmla="*/ 48 h 1742"/>
                    <a:gd name="T54" fmla="*/ 1190 w 1367"/>
                    <a:gd name="T55" fmla="*/ 182 h 1742"/>
                    <a:gd name="T56" fmla="*/ 1111 w 1367"/>
                    <a:gd name="T57" fmla="*/ 202 h 1742"/>
                    <a:gd name="T58" fmla="*/ 985 w 1367"/>
                    <a:gd name="T59" fmla="*/ 169 h 1742"/>
                    <a:gd name="T60" fmla="*/ 901 w 1367"/>
                    <a:gd name="T61" fmla="*/ 202 h 1742"/>
                    <a:gd name="T62" fmla="*/ 703 w 1367"/>
                    <a:gd name="T63" fmla="*/ 119 h 1742"/>
                    <a:gd name="T64" fmla="*/ 612 w 1367"/>
                    <a:gd name="T65" fmla="*/ 107 h 1742"/>
                    <a:gd name="T66" fmla="*/ 404 w 1367"/>
                    <a:gd name="T67" fmla="*/ 111 h 1742"/>
                    <a:gd name="T68" fmla="*/ 166 w 1367"/>
                    <a:gd name="T69" fmla="*/ 53 h 1742"/>
                    <a:gd name="T70" fmla="*/ 79 w 1367"/>
                    <a:gd name="T71" fmla="*/ 263 h 1742"/>
                    <a:gd name="T72" fmla="*/ 40 w 1367"/>
                    <a:gd name="T73" fmla="*/ 389 h 1742"/>
                    <a:gd name="T74" fmla="*/ 37 w 1367"/>
                    <a:gd name="T75" fmla="*/ 512 h 1742"/>
                    <a:gd name="T76" fmla="*/ 132 w 1367"/>
                    <a:gd name="T77" fmla="*/ 560 h 1742"/>
                    <a:gd name="T78" fmla="*/ 149 w 1367"/>
                    <a:gd name="T79" fmla="*/ 605 h 1742"/>
                    <a:gd name="T80" fmla="*/ 258 w 1367"/>
                    <a:gd name="T81" fmla="*/ 454 h 1742"/>
                    <a:gd name="T82" fmla="*/ 284 w 1367"/>
                    <a:gd name="T83" fmla="*/ 478 h 1742"/>
                    <a:gd name="T84" fmla="*/ 454 w 1367"/>
                    <a:gd name="T85" fmla="*/ 528 h 1742"/>
                    <a:gd name="T86" fmla="*/ 556 w 1367"/>
                    <a:gd name="T87" fmla="*/ 602 h 1742"/>
                    <a:gd name="T88" fmla="*/ 627 w 1367"/>
                    <a:gd name="T89" fmla="*/ 717 h 1742"/>
                    <a:gd name="T90" fmla="*/ 711 w 1367"/>
                    <a:gd name="T91" fmla="*/ 841 h 1742"/>
                    <a:gd name="T92" fmla="*/ 756 w 1367"/>
                    <a:gd name="T93" fmla="*/ 1141 h 1742"/>
                    <a:gd name="T94" fmla="*/ 938 w 1367"/>
                    <a:gd name="T95" fmla="*/ 1370 h 1742"/>
                    <a:gd name="T96" fmla="*/ 951 w 1367"/>
                    <a:gd name="T97" fmla="*/ 1319 h 1742"/>
                    <a:gd name="T98" fmla="*/ 1282 w 1367"/>
                    <a:gd name="T99" fmla="*/ 1535 h 1742"/>
                    <a:gd name="T100" fmla="*/ 1439 w 1367"/>
                    <a:gd name="T101" fmla="*/ 1634 h 1742"/>
                    <a:gd name="T102" fmla="*/ 1429 w 1367"/>
                    <a:gd name="T103" fmla="*/ 1795 h 1742"/>
                    <a:gd name="T104" fmla="*/ 1520 w 1367"/>
                    <a:gd name="T105" fmla="*/ 2016 h 1742"/>
                    <a:gd name="T106" fmla="*/ 1581 w 1367"/>
                    <a:gd name="T107" fmla="*/ 2294 h 1742"/>
                    <a:gd name="T108" fmla="*/ 1555 w 1367"/>
                    <a:gd name="T109" fmla="*/ 2541 h 1742"/>
                    <a:gd name="T110" fmla="*/ 1546 w 1367"/>
                    <a:gd name="T111" fmla="*/ 2673 h 1742"/>
                    <a:gd name="T112" fmla="*/ 1570 w 1367"/>
                    <a:gd name="T113" fmla="*/ 2809 h 1742"/>
                    <a:gd name="T114" fmla="*/ 1656 w 1367"/>
                    <a:gd name="T115" fmla="*/ 2710 h 1742"/>
                    <a:gd name="T116" fmla="*/ 1741 w 1367"/>
                    <a:gd name="T117" fmla="*/ 2509 h 1742"/>
                    <a:gd name="T118" fmla="*/ 1930 w 1367"/>
                    <a:gd name="T119" fmla="*/ 2287 h 1742"/>
                    <a:gd name="T120" fmla="*/ 2137 w 1367"/>
                    <a:gd name="T121" fmla="*/ 2015 h 17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67"/>
                    <a:gd name="T184" fmla="*/ 0 h 1742"/>
                    <a:gd name="T185" fmla="*/ 1367 w 1367"/>
                    <a:gd name="T186" fmla="*/ 1742 h 17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67" h="1742">
                      <a:moveTo>
                        <a:pt x="1365" y="1169"/>
                      </a:moveTo>
                      <a:cubicBezTo>
                        <a:pt x="1363" y="1158"/>
                        <a:pt x="1362" y="1151"/>
                        <a:pt x="1362" y="1151"/>
                      </a:cubicBezTo>
                      <a:cubicBezTo>
                        <a:pt x="1362" y="1151"/>
                        <a:pt x="1359" y="1142"/>
                        <a:pt x="1351" y="1141"/>
                      </a:cubicBezTo>
                      <a:cubicBezTo>
                        <a:pt x="1344" y="1141"/>
                        <a:pt x="1335" y="1141"/>
                        <a:pt x="1327" y="1133"/>
                      </a:cubicBezTo>
                      <a:cubicBezTo>
                        <a:pt x="1318" y="1125"/>
                        <a:pt x="1314" y="1123"/>
                        <a:pt x="1306" y="1124"/>
                      </a:cubicBezTo>
                      <a:cubicBezTo>
                        <a:pt x="1300" y="1125"/>
                        <a:pt x="1296" y="1125"/>
                        <a:pt x="1286" y="1121"/>
                      </a:cubicBezTo>
                      <a:cubicBezTo>
                        <a:pt x="1278" y="1118"/>
                        <a:pt x="1271" y="1119"/>
                        <a:pt x="1267" y="1118"/>
                      </a:cubicBezTo>
                      <a:cubicBezTo>
                        <a:pt x="1262" y="1118"/>
                        <a:pt x="1261" y="1114"/>
                        <a:pt x="1256" y="1111"/>
                      </a:cubicBezTo>
                      <a:cubicBezTo>
                        <a:pt x="1252" y="1107"/>
                        <a:pt x="1250" y="1107"/>
                        <a:pt x="1242" y="1103"/>
                      </a:cubicBezTo>
                      <a:cubicBezTo>
                        <a:pt x="1236" y="1099"/>
                        <a:pt x="1234" y="1098"/>
                        <a:pt x="1234" y="1098"/>
                      </a:cubicBezTo>
                      <a:cubicBezTo>
                        <a:pt x="1234" y="1098"/>
                        <a:pt x="1230" y="1096"/>
                        <a:pt x="1228" y="1103"/>
                      </a:cubicBezTo>
                      <a:cubicBezTo>
                        <a:pt x="1226" y="1111"/>
                        <a:pt x="1224" y="1113"/>
                        <a:pt x="1221" y="1112"/>
                      </a:cubicBezTo>
                      <a:cubicBezTo>
                        <a:pt x="1217" y="1112"/>
                        <a:pt x="1218" y="1111"/>
                        <a:pt x="1221" y="1107"/>
                      </a:cubicBezTo>
                      <a:cubicBezTo>
                        <a:pt x="1224" y="1102"/>
                        <a:pt x="1227" y="1100"/>
                        <a:pt x="1224" y="1098"/>
                      </a:cubicBezTo>
                      <a:cubicBezTo>
                        <a:pt x="1220" y="1096"/>
                        <a:pt x="1216" y="1097"/>
                        <a:pt x="1213" y="1097"/>
                      </a:cubicBezTo>
                      <a:cubicBezTo>
                        <a:pt x="1211" y="1097"/>
                        <a:pt x="1207" y="1093"/>
                        <a:pt x="1204" y="1096"/>
                      </a:cubicBezTo>
                      <a:cubicBezTo>
                        <a:pt x="1201" y="1098"/>
                        <a:pt x="1200" y="1098"/>
                        <a:pt x="1198" y="1095"/>
                      </a:cubicBezTo>
                      <a:cubicBezTo>
                        <a:pt x="1196" y="1092"/>
                        <a:pt x="1200" y="1091"/>
                        <a:pt x="1204" y="1088"/>
                      </a:cubicBezTo>
                      <a:cubicBezTo>
                        <a:pt x="1207" y="1086"/>
                        <a:pt x="1207" y="1085"/>
                        <a:pt x="1206" y="1081"/>
                      </a:cubicBezTo>
                      <a:cubicBezTo>
                        <a:pt x="1206" y="1077"/>
                        <a:pt x="1201" y="1072"/>
                        <a:pt x="1197" y="1065"/>
                      </a:cubicBezTo>
                      <a:cubicBezTo>
                        <a:pt x="1194" y="1057"/>
                        <a:pt x="1192" y="1051"/>
                        <a:pt x="1187" y="1048"/>
                      </a:cubicBezTo>
                      <a:cubicBezTo>
                        <a:pt x="1181" y="1043"/>
                        <a:pt x="1166" y="1036"/>
                        <a:pt x="1160" y="1035"/>
                      </a:cubicBezTo>
                      <a:cubicBezTo>
                        <a:pt x="1153" y="1032"/>
                        <a:pt x="1148" y="1032"/>
                        <a:pt x="1139" y="1030"/>
                      </a:cubicBezTo>
                      <a:cubicBezTo>
                        <a:pt x="1131" y="1028"/>
                        <a:pt x="1125" y="1027"/>
                        <a:pt x="1119" y="1022"/>
                      </a:cubicBezTo>
                      <a:cubicBezTo>
                        <a:pt x="1115" y="1018"/>
                        <a:pt x="1112" y="1012"/>
                        <a:pt x="1107" y="1011"/>
                      </a:cubicBezTo>
                      <a:cubicBezTo>
                        <a:pt x="1103" y="1009"/>
                        <a:pt x="1096" y="1008"/>
                        <a:pt x="1094" y="1006"/>
                      </a:cubicBezTo>
                      <a:cubicBezTo>
                        <a:pt x="1091" y="1003"/>
                        <a:pt x="1088" y="998"/>
                        <a:pt x="1090" y="994"/>
                      </a:cubicBezTo>
                      <a:cubicBezTo>
                        <a:pt x="1092" y="991"/>
                        <a:pt x="1094" y="988"/>
                        <a:pt x="1092" y="987"/>
                      </a:cubicBezTo>
                      <a:cubicBezTo>
                        <a:pt x="1090" y="985"/>
                        <a:pt x="1088" y="987"/>
                        <a:pt x="1085" y="989"/>
                      </a:cubicBezTo>
                      <a:cubicBezTo>
                        <a:pt x="1081" y="991"/>
                        <a:pt x="1078" y="989"/>
                        <a:pt x="1074" y="987"/>
                      </a:cubicBezTo>
                      <a:cubicBezTo>
                        <a:pt x="1072" y="985"/>
                        <a:pt x="1067" y="985"/>
                        <a:pt x="1057" y="987"/>
                      </a:cubicBezTo>
                      <a:cubicBezTo>
                        <a:pt x="1046" y="990"/>
                        <a:pt x="1046" y="987"/>
                        <a:pt x="1042" y="985"/>
                      </a:cubicBezTo>
                      <a:cubicBezTo>
                        <a:pt x="1037" y="983"/>
                        <a:pt x="1031" y="982"/>
                        <a:pt x="1026" y="985"/>
                      </a:cubicBezTo>
                      <a:cubicBezTo>
                        <a:pt x="1019" y="988"/>
                        <a:pt x="1016" y="987"/>
                        <a:pt x="1016" y="982"/>
                      </a:cubicBezTo>
                      <a:cubicBezTo>
                        <a:pt x="1015" y="978"/>
                        <a:pt x="1015" y="976"/>
                        <a:pt x="1010" y="975"/>
                      </a:cubicBezTo>
                      <a:cubicBezTo>
                        <a:pt x="1005" y="975"/>
                        <a:pt x="1002" y="975"/>
                        <a:pt x="996" y="977"/>
                      </a:cubicBezTo>
                      <a:cubicBezTo>
                        <a:pt x="989" y="980"/>
                        <a:pt x="986" y="981"/>
                        <a:pt x="982" y="981"/>
                      </a:cubicBezTo>
                      <a:cubicBezTo>
                        <a:pt x="979" y="981"/>
                        <a:pt x="973" y="981"/>
                        <a:pt x="980" y="976"/>
                      </a:cubicBezTo>
                      <a:cubicBezTo>
                        <a:pt x="987" y="973"/>
                        <a:pt x="991" y="972"/>
                        <a:pt x="988" y="970"/>
                      </a:cubicBezTo>
                      <a:cubicBezTo>
                        <a:pt x="984" y="967"/>
                        <a:pt x="983" y="965"/>
                        <a:pt x="979" y="966"/>
                      </a:cubicBezTo>
                      <a:cubicBezTo>
                        <a:pt x="975" y="966"/>
                        <a:pt x="972" y="970"/>
                        <a:pt x="967" y="973"/>
                      </a:cubicBezTo>
                      <a:cubicBezTo>
                        <a:pt x="964" y="975"/>
                        <a:pt x="962" y="977"/>
                        <a:pt x="959" y="976"/>
                      </a:cubicBezTo>
                      <a:cubicBezTo>
                        <a:pt x="956" y="975"/>
                        <a:pt x="956" y="976"/>
                        <a:pt x="951" y="978"/>
                      </a:cubicBezTo>
                      <a:cubicBezTo>
                        <a:pt x="946" y="982"/>
                        <a:pt x="945" y="980"/>
                        <a:pt x="942" y="982"/>
                      </a:cubicBezTo>
                      <a:cubicBezTo>
                        <a:pt x="939" y="984"/>
                        <a:pt x="942" y="986"/>
                        <a:pt x="939" y="991"/>
                      </a:cubicBezTo>
                      <a:cubicBezTo>
                        <a:pt x="936" y="997"/>
                        <a:pt x="938" y="1005"/>
                        <a:pt x="928" y="1005"/>
                      </a:cubicBezTo>
                      <a:cubicBezTo>
                        <a:pt x="919" y="1005"/>
                        <a:pt x="919" y="1003"/>
                        <a:pt x="913" y="998"/>
                      </a:cubicBezTo>
                      <a:cubicBezTo>
                        <a:pt x="908" y="994"/>
                        <a:pt x="907" y="993"/>
                        <a:pt x="900" y="995"/>
                      </a:cubicBezTo>
                      <a:cubicBezTo>
                        <a:pt x="892" y="998"/>
                        <a:pt x="888" y="1004"/>
                        <a:pt x="882" y="1003"/>
                      </a:cubicBezTo>
                      <a:cubicBezTo>
                        <a:pt x="876" y="1002"/>
                        <a:pt x="872" y="999"/>
                        <a:pt x="869" y="994"/>
                      </a:cubicBezTo>
                      <a:cubicBezTo>
                        <a:pt x="865" y="991"/>
                        <a:pt x="865" y="991"/>
                        <a:pt x="861" y="989"/>
                      </a:cubicBezTo>
                      <a:cubicBezTo>
                        <a:pt x="859" y="988"/>
                        <a:pt x="852" y="972"/>
                        <a:pt x="854" y="962"/>
                      </a:cubicBezTo>
                      <a:cubicBezTo>
                        <a:pt x="856" y="952"/>
                        <a:pt x="861" y="952"/>
                        <a:pt x="860" y="946"/>
                      </a:cubicBezTo>
                      <a:cubicBezTo>
                        <a:pt x="858" y="939"/>
                        <a:pt x="856" y="938"/>
                        <a:pt x="855" y="934"/>
                      </a:cubicBezTo>
                      <a:cubicBezTo>
                        <a:pt x="853" y="931"/>
                        <a:pt x="857" y="930"/>
                        <a:pt x="848" y="930"/>
                      </a:cubicBezTo>
                      <a:cubicBezTo>
                        <a:pt x="840" y="930"/>
                        <a:pt x="823" y="930"/>
                        <a:pt x="818" y="930"/>
                      </a:cubicBezTo>
                      <a:cubicBezTo>
                        <a:pt x="814" y="930"/>
                        <a:pt x="804" y="932"/>
                        <a:pt x="802" y="929"/>
                      </a:cubicBezTo>
                      <a:cubicBezTo>
                        <a:pt x="800" y="926"/>
                        <a:pt x="801" y="924"/>
                        <a:pt x="801" y="922"/>
                      </a:cubicBezTo>
                      <a:cubicBezTo>
                        <a:pt x="801" y="921"/>
                        <a:pt x="815" y="910"/>
                        <a:pt x="814" y="897"/>
                      </a:cubicBezTo>
                      <a:cubicBezTo>
                        <a:pt x="814" y="883"/>
                        <a:pt x="811" y="882"/>
                        <a:pt x="814" y="879"/>
                      </a:cubicBezTo>
                      <a:cubicBezTo>
                        <a:pt x="817" y="876"/>
                        <a:pt x="820" y="873"/>
                        <a:pt x="820" y="871"/>
                      </a:cubicBezTo>
                      <a:cubicBezTo>
                        <a:pt x="820" y="867"/>
                        <a:pt x="818" y="867"/>
                        <a:pt x="814" y="866"/>
                      </a:cubicBezTo>
                      <a:cubicBezTo>
                        <a:pt x="810" y="866"/>
                        <a:pt x="811" y="865"/>
                        <a:pt x="808" y="864"/>
                      </a:cubicBezTo>
                      <a:cubicBezTo>
                        <a:pt x="806" y="863"/>
                        <a:pt x="806" y="865"/>
                        <a:pt x="802" y="865"/>
                      </a:cubicBezTo>
                      <a:cubicBezTo>
                        <a:pt x="798" y="864"/>
                        <a:pt x="795" y="863"/>
                        <a:pt x="791" y="867"/>
                      </a:cubicBezTo>
                      <a:cubicBezTo>
                        <a:pt x="787" y="870"/>
                        <a:pt x="783" y="875"/>
                        <a:pt x="783" y="875"/>
                      </a:cubicBezTo>
                      <a:cubicBezTo>
                        <a:pt x="783" y="875"/>
                        <a:pt x="782" y="876"/>
                        <a:pt x="781" y="880"/>
                      </a:cubicBezTo>
                      <a:cubicBezTo>
                        <a:pt x="781" y="884"/>
                        <a:pt x="779" y="889"/>
                        <a:pt x="776" y="893"/>
                      </a:cubicBezTo>
                      <a:cubicBezTo>
                        <a:pt x="773" y="896"/>
                        <a:pt x="772" y="898"/>
                        <a:pt x="767" y="896"/>
                      </a:cubicBezTo>
                      <a:cubicBezTo>
                        <a:pt x="762" y="894"/>
                        <a:pt x="759" y="893"/>
                        <a:pt x="758" y="897"/>
                      </a:cubicBezTo>
                      <a:cubicBezTo>
                        <a:pt x="757" y="901"/>
                        <a:pt x="756" y="901"/>
                        <a:pt x="753" y="899"/>
                      </a:cubicBezTo>
                      <a:cubicBezTo>
                        <a:pt x="749" y="897"/>
                        <a:pt x="748" y="897"/>
                        <a:pt x="746" y="900"/>
                      </a:cubicBezTo>
                      <a:cubicBezTo>
                        <a:pt x="744" y="902"/>
                        <a:pt x="743" y="900"/>
                        <a:pt x="740" y="898"/>
                      </a:cubicBezTo>
                      <a:cubicBezTo>
                        <a:pt x="737" y="897"/>
                        <a:pt x="738" y="897"/>
                        <a:pt x="732" y="896"/>
                      </a:cubicBezTo>
                      <a:cubicBezTo>
                        <a:pt x="725" y="895"/>
                        <a:pt x="723" y="893"/>
                        <a:pt x="722" y="888"/>
                      </a:cubicBezTo>
                      <a:cubicBezTo>
                        <a:pt x="721" y="885"/>
                        <a:pt x="718" y="880"/>
                        <a:pt x="715" y="878"/>
                      </a:cubicBezTo>
                      <a:cubicBezTo>
                        <a:pt x="712" y="876"/>
                        <a:pt x="712" y="875"/>
                        <a:pt x="710" y="870"/>
                      </a:cubicBezTo>
                      <a:cubicBezTo>
                        <a:pt x="709" y="865"/>
                        <a:pt x="710" y="865"/>
                        <a:pt x="706" y="859"/>
                      </a:cubicBezTo>
                      <a:cubicBezTo>
                        <a:pt x="701" y="854"/>
                        <a:pt x="709" y="848"/>
                        <a:pt x="708" y="840"/>
                      </a:cubicBezTo>
                      <a:cubicBezTo>
                        <a:pt x="708" y="830"/>
                        <a:pt x="709" y="828"/>
                        <a:pt x="712" y="826"/>
                      </a:cubicBezTo>
                      <a:cubicBezTo>
                        <a:pt x="714" y="822"/>
                        <a:pt x="711" y="820"/>
                        <a:pt x="711" y="810"/>
                      </a:cubicBezTo>
                      <a:cubicBezTo>
                        <a:pt x="711" y="800"/>
                        <a:pt x="706" y="798"/>
                        <a:pt x="717" y="790"/>
                      </a:cubicBezTo>
                      <a:cubicBezTo>
                        <a:pt x="728" y="782"/>
                        <a:pt x="735" y="779"/>
                        <a:pt x="736" y="777"/>
                      </a:cubicBezTo>
                      <a:cubicBezTo>
                        <a:pt x="737" y="775"/>
                        <a:pt x="735" y="771"/>
                        <a:pt x="738" y="771"/>
                      </a:cubicBezTo>
                      <a:cubicBezTo>
                        <a:pt x="740" y="772"/>
                        <a:pt x="739" y="775"/>
                        <a:pt x="747" y="773"/>
                      </a:cubicBezTo>
                      <a:cubicBezTo>
                        <a:pt x="754" y="771"/>
                        <a:pt x="769" y="770"/>
                        <a:pt x="771" y="772"/>
                      </a:cubicBezTo>
                      <a:cubicBezTo>
                        <a:pt x="773" y="774"/>
                        <a:pt x="778" y="779"/>
                        <a:pt x="778" y="779"/>
                      </a:cubicBezTo>
                      <a:cubicBezTo>
                        <a:pt x="778" y="779"/>
                        <a:pt x="779" y="780"/>
                        <a:pt x="785" y="775"/>
                      </a:cubicBezTo>
                      <a:cubicBezTo>
                        <a:pt x="792" y="769"/>
                        <a:pt x="800" y="767"/>
                        <a:pt x="806" y="766"/>
                      </a:cubicBezTo>
                      <a:cubicBezTo>
                        <a:pt x="811" y="765"/>
                        <a:pt x="826" y="765"/>
                        <a:pt x="829" y="766"/>
                      </a:cubicBezTo>
                      <a:cubicBezTo>
                        <a:pt x="832" y="766"/>
                        <a:pt x="833" y="773"/>
                        <a:pt x="839" y="772"/>
                      </a:cubicBezTo>
                      <a:cubicBezTo>
                        <a:pt x="845" y="772"/>
                        <a:pt x="847" y="769"/>
                        <a:pt x="850" y="767"/>
                      </a:cubicBezTo>
                      <a:cubicBezTo>
                        <a:pt x="854" y="767"/>
                        <a:pt x="858" y="773"/>
                        <a:pt x="861" y="777"/>
                      </a:cubicBezTo>
                      <a:cubicBezTo>
                        <a:pt x="864" y="782"/>
                        <a:pt x="864" y="794"/>
                        <a:pt x="864" y="797"/>
                      </a:cubicBezTo>
                      <a:cubicBezTo>
                        <a:pt x="864" y="802"/>
                        <a:pt x="866" y="803"/>
                        <a:pt x="869" y="805"/>
                      </a:cubicBezTo>
                      <a:cubicBezTo>
                        <a:pt x="873" y="808"/>
                        <a:pt x="873" y="809"/>
                        <a:pt x="874" y="812"/>
                      </a:cubicBezTo>
                      <a:cubicBezTo>
                        <a:pt x="875" y="816"/>
                        <a:pt x="876" y="816"/>
                        <a:pt x="882" y="822"/>
                      </a:cubicBezTo>
                      <a:cubicBezTo>
                        <a:pt x="887" y="827"/>
                        <a:pt x="889" y="836"/>
                        <a:pt x="890" y="823"/>
                      </a:cubicBezTo>
                      <a:cubicBezTo>
                        <a:pt x="891" y="810"/>
                        <a:pt x="893" y="800"/>
                        <a:pt x="888" y="789"/>
                      </a:cubicBezTo>
                      <a:cubicBezTo>
                        <a:pt x="883" y="777"/>
                        <a:pt x="878" y="767"/>
                        <a:pt x="877" y="764"/>
                      </a:cubicBezTo>
                      <a:cubicBezTo>
                        <a:pt x="876" y="761"/>
                        <a:pt x="873" y="741"/>
                        <a:pt x="886" y="737"/>
                      </a:cubicBezTo>
                      <a:cubicBezTo>
                        <a:pt x="900" y="733"/>
                        <a:pt x="903" y="731"/>
                        <a:pt x="904" y="726"/>
                      </a:cubicBezTo>
                      <a:cubicBezTo>
                        <a:pt x="906" y="722"/>
                        <a:pt x="909" y="722"/>
                        <a:pt x="913" y="722"/>
                      </a:cubicBezTo>
                      <a:cubicBezTo>
                        <a:pt x="917" y="721"/>
                        <a:pt x="918" y="718"/>
                        <a:pt x="921" y="713"/>
                      </a:cubicBezTo>
                      <a:cubicBezTo>
                        <a:pt x="924" y="707"/>
                        <a:pt x="928" y="707"/>
                        <a:pt x="930" y="707"/>
                      </a:cubicBezTo>
                      <a:cubicBezTo>
                        <a:pt x="933" y="706"/>
                        <a:pt x="933" y="704"/>
                        <a:pt x="933" y="700"/>
                      </a:cubicBezTo>
                      <a:cubicBezTo>
                        <a:pt x="933" y="696"/>
                        <a:pt x="935" y="696"/>
                        <a:pt x="936" y="694"/>
                      </a:cubicBezTo>
                      <a:cubicBezTo>
                        <a:pt x="937" y="692"/>
                        <a:pt x="938" y="692"/>
                        <a:pt x="934" y="686"/>
                      </a:cubicBezTo>
                      <a:cubicBezTo>
                        <a:pt x="930" y="681"/>
                        <a:pt x="928" y="675"/>
                        <a:pt x="931" y="668"/>
                      </a:cubicBezTo>
                      <a:cubicBezTo>
                        <a:pt x="934" y="662"/>
                        <a:pt x="936" y="663"/>
                        <a:pt x="936" y="668"/>
                      </a:cubicBezTo>
                      <a:cubicBezTo>
                        <a:pt x="938" y="672"/>
                        <a:pt x="935" y="676"/>
                        <a:pt x="938" y="675"/>
                      </a:cubicBezTo>
                      <a:cubicBezTo>
                        <a:pt x="941" y="674"/>
                        <a:pt x="943" y="673"/>
                        <a:pt x="943" y="666"/>
                      </a:cubicBezTo>
                      <a:cubicBezTo>
                        <a:pt x="943" y="660"/>
                        <a:pt x="945" y="658"/>
                        <a:pt x="944" y="655"/>
                      </a:cubicBezTo>
                      <a:cubicBezTo>
                        <a:pt x="942" y="652"/>
                        <a:pt x="942" y="651"/>
                        <a:pt x="947" y="649"/>
                      </a:cubicBezTo>
                      <a:cubicBezTo>
                        <a:pt x="947" y="649"/>
                        <a:pt x="948" y="649"/>
                        <a:pt x="952" y="645"/>
                      </a:cubicBezTo>
                      <a:cubicBezTo>
                        <a:pt x="956" y="640"/>
                        <a:pt x="955" y="637"/>
                        <a:pt x="956" y="633"/>
                      </a:cubicBezTo>
                      <a:cubicBezTo>
                        <a:pt x="956" y="630"/>
                        <a:pt x="961" y="629"/>
                        <a:pt x="964" y="629"/>
                      </a:cubicBezTo>
                      <a:cubicBezTo>
                        <a:pt x="966" y="630"/>
                        <a:pt x="967" y="627"/>
                        <a:pt x="970" y="626"/>
                      </a:cubicBezTo>
                      <a:cubicBezTo>
                        <a:pt x="974" y="625"/>
                        <a:pt x="973" y="629"/>
                        <a:pt x="977" y="628"/>
                      </a:cubicBezTo>
                      <a:cubicBezTo>
                        <a:pt x="982" y="626"/>
                        <a:pt x="978" y="624"/>
                        <a:pt x="985" y="621"/>
                      </a:cubicBezTo>
                      <a:cubicBezTo>
                        <a:pt x="992" y="619"/>
                        <a:pt x="995" y="618"/>
                        <a:pt x="997" y="618"/>
                      </a:cubicBezTo>
                      <a:cubicBezTo>
                        <a:pt x="999" y="617"/>
                        <a:pt x="1000" y="617"/>
                        <a:pt x="993" y="614"/>
                      </a:cubicBezTo>
                      <a:cubicBezTo>
                        <a:pt x="985" y="611"/>
                        <a:pt x="988" y="610"/>
                        <a:pt x="988" y="605"/>
                      </a:cubicBezTo>
                      <a:cubicBezTo>
                        <a:pt x="988" y="601"/>
                        <a:pt x="988" y="592"/>
                        <a:pt x="999" y="588"/>
                      </a:cubicBezTo>
                      <a:cubicBezTo>
                        <a:pt x="1011" y="584"/>
                        <a:pt x="1022" y="578"/>
                        <a:pt x="1024" y="575"/>
                      </a:cubicBezTo>
                      <a:cubicBezTo>
                        <a:pt x="1027" y="572"/>
                        <a:pt x="1034" y="567"/>
                        <a:pt x="1037" y="567"/>
                      </a:cubicBezTo>
                      <a:cubicBezTo>
                        <a:pt x="1040" y="566"/>
                        <a:pt x="1045" y="562"/>
                        <a:pt x="1050" y="563"/>
                      </a:cubicBezTo>
                      <a:cubicBezTo>
                        <a:pt x="1055" y="564"/>
                        <a:pt x="1060" y="561"/>
                        <a:pt x="1059" y="564"/>
                      </a:cubicBezTo>
                      <a:cubicBezTo>
                        <a:pt x="1059" y="568"/>
                        <a:pt x="1058" y="567"/>
                        <a:pt x="1053" y="568"/>
                      </a:cubicBezTo>
                      <a:cubicBezTo>
                        <a:pt x="1047" y="570"/>
                        <a:pt x="1047" y="572"/>
                        <a:pt x="1043" y="574"/>
                      </a:cubicBezTo>
                      <a:cubicBezTo>
                        <a:pt x="1040" y="576"/>
                        <a:pt x="1037" y="578"/>
                        <a:pt x="1037" y="581"/>
                      </a:cubicBezTo>
                      <a:cubicBezTo>
                        <a:pt x="1037" y="585"/>
                        <a:pt x="1039" y="589"/>
                        <a:pt x="1044" y="588"/>
                      </a:cubicBezTo>
                      <a:cubicBezTo>
                        <a:pt x="1050" y="588"/>
                        <a:pt x="1051" y="585"/>
                        <a:pt x="1053" y="580"/>
                      </a:cubicBezTo>
                      <a:cubicBezTo>
                        <a:pt x="1055" y="575"/>
                        <a:pt x="1058" y="572"/>
                        <a:pt x="1062" y="574"/>
                      </a:cubicBezTo>
                      <a:cubicBezTo>
                        <a:pt x="1067" y="576"/>
                        <a:pt x="1071" y="573"/>
                        <a:pt x="1073" y="571"/>
                      </a:cubicBezTo>
                      <a:cubicBezTo>
                        <a:pt x="1076" y="568"/>
                        <a:pt x="1083" y="568"/>
                        <a:pt x="1087" y="568"/>
                      </a:cubicBezTo>
                      <a:cubicBezTo>
                        <a:pt x="1089" y="568"/>
                        <a:pt x="1092" y="566"/>
                        <a:pt x="1086" y="562"/>
                      </a:cubicBezTo>
                      <a:cubicBezTo>
                        <a:pt x="1079" y="558"/>
                        <a:pt x="1074" y="557"/>
                        <a:pt x="1074" y="557"/>
                      </a:cubicBezTo>
                      <a:cubicBezTo>
                        <a:pt x="1074" y="557"/>
                        <a:pt x="1068" y="559"/>
                        <a:pt x="1065" y="556"/>
                      </a:cubicBezTo>
                      <a:cubicBezTo>
                        <a:pt x="1061" y="553"/>
                        <a:pt x="1058" y="550"/>
                        <a:pt x="1054" y="551"/>
                      </a:cubicBezTo>
                      <a:cubicBezTo>
                        <a:pt x="1050" y="552"/>
                        <a:pt x="1049" y="550"/>
                        <a:pt x="1048" y="547"/>
                      </a:cubicBezTo>
                      <a:cubicBezTo>
                        <a:pt x="1047" y="543"/>
                        <a:pt x="1046" y="544"/>
                        <a:pt x="1045" y="542"/>
                      </a:cubicBezTo>
                      <a:cubicBezTo>
                        <a:pt x="1043" y="540"/>
                        <a:pt x="1044" y="537"/>
                        <a:pt x="1046" y="534"/>
                      </a:cubicBezTo>
                      <a:cubicBezTo>
                        <a:pt x="1047" y="531"/>
                        <a:pt x="1046" y="530"/>
                        <a:pt x="1042" y="529"/>
                      </a:cubicBezTo>
                      <a:cubicBezTo>
                        <a:pt x="1037" y="527"/>
                        <a:pt x="1033" y="527"/>
                        <a:pt x="1034" y="524"/>
                      </a:cubicBezTo>
                      <a:cubicBezTo>
                        <a:pt x="1035" y="522"/>
                        <a:pt x="1036" y="523"/>
                        <a:pt x="1043" y="523"/>
                      </a:cubicBezTo>
                      <a:cubicBezTo>
                        <a:pt x="1050" y="523"/>
                        <a:pt x="1055" y="523"/>
                        <a:pt x="1055" y="519"/>
                      </a:cubicBezTo>
                      <a:cubicBezTo>
                        <a:pt x="1056" y="514"/>
                        <a:pt x="1059" y="509"/>
                        <a:pt x="1053" y="507"/>
                      </a:cubicBezTo>
                      <a:cubicBezTo>
                        <a:pt x="1045" y="506"/>
                        <a:pt x="1043" y="505"/>
                        <a:pt x="1040" y="505"/>
                      </a:cubicBezTo>
                      <a:cubicBezTo>
                        <a:pt x="1037" y="504"/>
                        <a:pt x="1036" y="507"/>
                        <a:pt x="1029" y="509"/>
                      </a:cubicBezTo>
                      <a:cubicBezTo>
                        <a:pt x="1023" y="511"/>
                        <a:pt x="1016" y="513"/>
                        <a:pt x="1013" y="514"/>
                      </a:cubicBezTo>
                      <a:cubicBezTo>
                        <a:pt x="1011" y="515"/>
                        <a:pt x="1007" y="518"/>
                        <a:pt x="1004" y="523"/>
                      </a:cubicBezTo>
                      <a:cubicBezTo>
                        <a:pt x="1001" y="527"/>
                        <a:pt x="995" y="535"/>
                        <a:pt x="995" y="535"/>
                      </a:cubicBezTo>
                      <a:cubicBezTo>
                        <a:pt x="995" y="535"/>
                        <a:pt x="989" y="542"/>
                        <a:pt x="989" y="539"/>
                      </a:cubicBezTo>
                      <a:cubicBezTo>
                        <a:pt x="989" y="534"/>
                        <a:pt x="990" y="531"/>
                        <a:pt x="992" y="530"/>
                      </a:cubicBezTo>
                      <a:cubicBezTo>
                        <a:pt x="993" y="529"/>
                        <a:pt x="999" y="521"/>
                        <a:pt x="1004" y="515"/>
                      </a:cubicBezTo>
                      <a:cubicBezTo>
                        <a:pt x="1009" y="509"/>
                        <a:pt x="1013" y="502"/>
                        <a:pt x="1019" y="500"/>
                      </a:cubicBezTo>
                      <a:cubicBezTo>
                        <a:pt x="1026" y="498"/>
                        <a:pt x="1027" y="496"/>
                        <a:pt x="1031" y="491"/>
                      </a:cubicBezTo>
                      <a:cubicBezTo>
                        <a:pt x="1034" y="486"/>
                        <a:pt x="1039" y="483"/>
                        <a:pt x="1048" y="484"/>
                      </a:cubicBezTo>
                      <a:cubicBezTo>
                        <a:pt x="1057" y="485"/>
                        <a:pt x="1066" y="486"/>
                        <a:pt x="1079" y="486"/>
                      </a:cubicBezTo>
                      <a:cubicBezTo>
                        <a:pt x="1093" y="486"/>
                        <a:pt x="1103" y="486"/>
                        <a:pt x="1105" y="484"/>
                      </a:cubicBezTo>
                      <a:cubicBezTo>
                        <a:pt x="1107" y="482"/>
                        <a:pt x="1106" y="482"/>
                        <a:pt x="1111" y="475"/>
                      </a:cubicBezTo>
                      <a:cubicBezTo>
                        <a:pt x="1116" y="468"/>
                        <a:pt x="1119" y="467"/>
                        <a:pt x="1126" y="467"/>
                      </a:cubicBezTo>
                      <a:cubicBezTo>
                        <a:pt x="1132" y="466"/>
                        <a:pt x="1138" y="465"/>
                        <a:pt x="1140" y="462"/>
                      </a:cubicBezTo>
                      <a:cubicBezTo>
                        <a:pt x="1143" y="459"/>
                        <a:pt x="1142" y="459"/>
                        <a:pt x="1139" y="455"/>
                      </a:cubicBezTo>
                      <a:cubicBezTo>
                        <a:pt x="1135" y="452"/>
                        <a:pt x="1135" y="451"/>
                        <a:pt x="1136" y="450"/>
                      </a:cubicBezTo>
                      <a:cubicBezTo>
                        <a:pt x="1138" y="448"/>
                        <a:pt x="1141" y="448"/>
                        <a:pt x="1140" y="445"/>
                      </a:cubicBezTo>
                      <a:cubicBezTo>
                        <a:pt x="1140" y="441"/>
                        <a:pt x="1139" y="437"/>
                        <a:pt x="1141" y="437"/>
                      </a:cubicBezTo>
                      <a:cubicBezTo>
                        <a:pt x="1144" y="437"/>
                        <a:pt x="1142" y="435"/>
                        <a:pt x="1139" y="433"/>
                      </a:cubicBezTo>
                      <a:cubicBezTo>
                        <a:pt x="1136" y="430"/>
                        <a:pt x="1133" y="430"/>
                        <a:pt x="1130" y="430"/>
                      </a:cubicBezTo>
                      <a:cubicBezTo>
                        <a:pt x="1127" y="430"/>
                        <a:pt x="1128" y="430"/>
                        <a:pt x="1125" y="426"/>
                      </a:cubicBezTo>
                      <a:cubicBezTo>
                        <a:pt x="1123" y="422"/>
                        <a:pt x="1123" y="422"/>
                        <a:pt x="1119" y="423"/>
                      </a:cubicBezTo>
                      <a:cubicBezTo>
                        <a:pt x="1117" y="424"/>
                        <a:pt x="1111" y="427"/>
                        <a:pt x="1111" y="428"/>
                      </a:cubicBezTo>
                      <a:cubicBezTo>
                        <a:pt x="1111" y="429"/>
                        <a:pt x="1110" y="434"/>
                        <a:pt x="1106" y="434"/>
                      </a:cubicBezTo>
                      <a:cubicBezTo>
                        <a:pt x="1103" y="435"/>
                        <a:pt x="1096" y="437"/>
                        <a:pt x="1096" y="437"/>
                      </a:cubicBezTo>
                      <a:cubicBezTo>
                        <a:pt x="1096" y="437"/>
                        <a:pt x="1089" y="435"/>
                        <a:pt x="1098" y="430"/>
                      </a:cubicBezTo>
                      <a:cubicBezTo>
                        <a:pt x="1105" y="425"/>
                        <a:pt x="1115" y="422"/>
                        <a:pt x="1116" y="422"/>
                      </a:cubicBezTo>
                      <a:cubicBezTo>
                        <a:pt x="1118" y="421"/>
                        <a:pt x="1122" y="418"/>
                        <a:pt x="1121" y="415"/>
                      </a:cubicBezTo>
                      <a:cubicBezTo>
                        <a:pt x="1121" y="412"/>
                        <a:pt x="1119" y="413"/>
                        <a:pt x="1115" y="411"/>
                      </a:cubicBezTo>
                      <a:cubicBezTo>
                        <a:pt x="1111" y="410"/>
                        <a:pt x="1111" y="407"/>
                        <a:pt x="1107" y="407"/>
                      </a:cubicBezTo>
                      <a:cubicBezTo>
                        <a:pt x="1104" y="407"/>
                        <a:pt x="1100" y="407"/>
                        <a:pt x="1099" y="405"/>
                      </a:cubicBezTo>
                      <a:cubicBezTo>
                        <a:pt x="1097" y="402"/>
                        <a:pt x="1101" y="401"/>
                        <a:pt x="1094" y="396"/>
                      </a:cubicBezTo>
                      <a:cubicBezTo>
                        <a:pt x="1088" y="391"/>
                        <a:pt x="1078" y="389"/>
                        <a:pt x="1079" y="384"/>
                      </a:cubicBezTo>
                      <a:cubicBezTo>
                        <a:pt x="1081" y="379"/>
                        <a:pt x="1086" y="380"/>
                        <a:pt x="1083" y="376"/>
                      </a:cubicBezTo>
                      <a:cubicBezTo>
                        <a:pt x="1080" y="371"/>
                        <a:pt x="1077" y="365"/>
                        <a:pt x="1075" y="362"/>
                      </a:cubicBezTo>
                      <a:cubicBezTo>
                        <a:pt x="1074" y="358"/>
                        <a:pt x="1072" y="351"/>
                        <a:pt x="1071" y="350"/>
                      </a:cubicBezTo>
                      <a:cubicBezTo>
                        <a:pt x="1069" y="348"/>
                        <a:pt x="1069" y="347"/>
                        <a:pt x="1063" y="347"/>
                      </a:cubicBezTo>
                      <a:cubicBezTo>
                        <a:pt x="1058" y="347"/>
                        <a:pt x="1056" y="346"/>
                        <a:pt x="1062" y="343"/>
                      </a:cubicBezTo>
                      <a:cubicBezTo>
                        <a:pt x="1070" y="339"/>
                        <a:pt x="1072" y="336"/>
                        <a:pt x="1067" y="335"/>
                      </a:cubicBezTo>
                      <a:cubicBezTo>
                        <a:pt x="1062" y="334"/>
                        <a:pt x="1058" y="334"/>
                        <a:pt x="1060" y="332"/>
                      </a:cubicBezTo>
                      <a:cubicBezTo>
                        <a:pt x="1063" y="328"/>
                        <a:pt x="1063" y="328"/>
                        <a:pt x="1061" y="325"/>
                      </a:cubicBezTo>
                      <a:cubicBezTo>
                        <a:pt x="1059" y="323"/>
                        <a:pt x="1055" y="318"/>
                        <a:pt x="1055" y="315"/>
                      </a:cubicBezTo>
                      <a:cubicBezTo>
                        <a:pt x="1055" y="311"/>
                        <a:pt x="1055" y="307"/>
                        <a:pt x="1054" y="304"/>
                      </a:cubicBezTo>
                      <a:cubicBezTo>
                        <a:pt x="1053" y="302"/>
                        <a:pt x="1050" y="298"/>
                        <a:pt x="1048" y="304"/>
                      </a:cubicBezTo>
                      <a:cubicBezTo>
                        <a:pt x="1046" y="311"/>
                        <a:pt x="1046" y="314"/>
                        <a:pt x="1043" y="316"/>
                      </a:cubicBezTo>
                      <a:cubicBezTo>
                        <a:pt x="1040" y="317"/>
                        <a:pt x="1038" y="318"/>
                        <a:pt x="1038" y="323"/>
                      </a:cubicBezTo>
                      <a:cubicBezTo>
                        <a:pt x="1037" y="328"/>
                        <a:pt x="1038" y="332"/>
                        <a:pt x="1034" y="336"/>
                      </a:cubicBezTo>
                      <a:cubicBezTo>
                        <a:pt x="1031" y="339"/>
                        <a:pt x="1026" y="337"/>
                        <a:pt x="1025" y="342"/>
                      </a:cubicBezTo>
                      <a:cubicBezTo>
                        <a:pt x="1023" y="347"/>
                        <a:pt x="1016" y="346"/>
                        <a:pt x="1013" y="341"/>
                      </a:cubicBezTo>
                      <a:cubicBezTo>
                        <a:pt x="1012" y="337"/>
                        <a:pt x="1010" y="335"/>
                        <a:pt x="1006" y="336"/>
                      </a:cubicBezTo>
                      <a:cubicBezTo>
                        <a:pt x="1002" y="338"/>
                        <a:pt x="1000" y="336"/>
                        <a:pt x="997" y="332"/>
                      </a:cubicBezTo>
                      <a:cubicBezTo>
                        <a:pt x="996" y="327"/>
                        <a:pt x="996" y="325"/>
                        <a:pt x="997" y="323"/>
                      </a:cubicBezTo>
                      <a:cubicBezTo>
                        <a:pt x="998" y="320"/>
                        <a:pt x="1002" y="318"/>
                        <a:pt x="997" y="315"/>
                      </a:cubicBezTo>
                      <a:cubicBezTo>
                        <a:pt x="993" y="311"/>
                        <a:pt x="992" y="308"/>
                        <a:pt x="996" y="305"/>
                      </a:cubicBezTo>
                      <a:cubicBezTo>
                        <a:pt x="999" y="302"/>
                        <a:pt x="1001" y="300"/>
                        <a:pt x="1000" y="297"/>
                      </a:cubicBezTo>
                      <a:cubicBezTo>
                        <a:pt x="998" y="294"/>
                        <a:pt x="997" y="297"/>
                        <a:pt x="990" y="293"/>
                      </a:cubicBezTo>
                      <a:cubicBezTo>
                        <a:pt x="982" y="290"/>
                        <a:pt x="976" y="287"/>
                        <a:pt x="975" y="284"/>
                      </a:cubicBezTo>
                      <a:cubicBezTo>
                        <a:pt x="973" y="281"/>
                        <a:pt x="981" y="279"/>
                        <a:pt x="970" y="276"/>
                      </a:cubicBezTo>
                      <a:cubicBezTo>
                        <a:pt x="960" y="272"/>
                        <a:pt x="961" y="268"/>
                        <a:pt x="959" y="265"/>
                      </a:cubicBezTo>
                      <a:cubicBezTo>
                        <a:pt x="956" y="262"/>
                        <a:pt x="955" y="259"/>
                        <a:pt x="948" y="259"/>
                      </a:cubicBezTo>
                      <a:cubicBezTo>
                        <a:pt x="939" y="260"/>
                        <a:pt x="934" y="258"/>
                        <a:pt x="927" y="257"/>
                      </a:cubicBezTo>
                      <a:cubicBezTo>
                        <a:pt x="921" y="257"/>
                        <a:pt x="914" y="255"/>
                        <a:pt x="910" y="258"/>
                      </a:cubicBezTo>
                      <a:cubicBezTo>
                        <a:pt x="907" y="262"/>
                        <a:pt x="906" y="264"/>
                        <a:pt x="906" y="269"/>
                      </a:cubicBezTo>
                      <a:cubicBezTo>
                        <a:pt x="908" y="272"/>
                        <a:pt x="910" y="278"/>
                        <a:pt x="908" y="283"/>
                      </a:cubicBezTo>
                      <a:cubicBezTo>
                        <a:pt x="906" y="287"/>
                        <a:pt x="903" y="292"/>
                        <a:pt x="903" y="294"/>
                      </a:cubicBezTo>
                      <a:cubicBezTo>
                        <a:pt x="902" y="296"/>
                        <a:pt x="902" y="296"/>
                        <a:pt x="906" y="296"/>
                      </a:cubicBezTo>
                      <a:cubicBezTo>
                        <a:pt x="911" y="296"/>
                        <a:pt x="908" y="298"/>
                        <a:pt x="908" y="302"/>
                      </a:cubicBezTo>
                      <a:cubicBezTo>
                        <a:pt x="908" y="307"/>
                        <a:pt x="907" y="308"/>
                        <a:pt x="910" y="310"/>
                      </a:cubicBezTo>
                      <a:cubicBezTo>
                        <a:pt x="914" y="312"/>
                        <a:pt x="913" y="314"/>
                        <a:pt x="911" y="317"/>
                      </a:cubicBezTo>
                      <a:cubicBezTo>
                        <a:pt x="909" y="319"/>
                        <a:pt x="910" y="320"/>
                        <a:pt x="910" y="323"/>
                      </a:cubicBezTo>
                      <a:cubicBezTo>
                        <a:pt x="911" y="326"/>
                        <a:pt x="909" y="328"/>
                        <a:pt x="905" y="332"/>
                      </a:cubicBezTo>
                      <a:cubicBezTo>
                        <a:pt x="900" y="334"/>
                        <a:pt x="898" y="339"/>
                        <a:pt x="900" y="342"/>
                      </a:cubicBezTo>
                      <a:cubicBezTo>
                        <a:pt x="901" y="346"/>
                        <a:pt x="905" y="346"/>
                        <a:pt x="907" y="350"/>
                      </a:cubicBezTo>
                      <a:cubicBezTo>
                        <a:pt x="909" y="354"/>
                        <a:pt x="910" y="360"/>
                        <a:pt x="913" y="364"/>
                      </a:cubicBezTo>
                      <a:cubicBezTo>
                        <a:pt x="916" y="368"/>
                        <a:pt x="916" y="379"/>
                        <a:pt x="914" y="389"/>
                      </a:cubicBezTo>
                      <a:cubicBezTo>
                        <a:pt x="912" y="399"/>
                        <a:pt x="910" y="398"/>
                        <a:pt x="907" y="402"/>
                      </a:cubicBezTo>
                      <a:cubicBezTo>
                        <a:pt x="905" y="406"/>
                        <a:pt x="906" y="407"/>
                        <a:pt x="905" y="409"/>
                      </a:cubicBezTo>
                      <a:cubicBezTo>
                        <a:pt x="903" y="412"/>
                        <a:pt x="898" y="411"/>
                        <a:pt x="897" y="414"/>
                      </a:cubicBezTo>
                      <a:cubicBezTo>
                        <a:pt x="896" y="417"/>
                        <a:pt x="896" y="416"/>
                        <a:pt x="900" y="420"/>
                      </a:cubicBezTo>
                      <a:cubicBezTo>
                        <a:pt x="903" y="423"/>
                        <a:pt x="903" y="425"/>
                        <a:pt x="902" y="429"/>
                      </a:cubicBezTo>
                      <a:cubicBezTo>
                        <a:pt x="901" y="432"/>
                        <a:pt x="901" y="435"/>
                        <a:pt x="902" y="440"/>
                      </a:cubicBezTo>
                      <a:cubicBezTo>
                        <a:pt x="904" y="446"/>
                        <a:pt x="904" y="447"/>
                        <a:pt x="906" y="450"/>
                      </a:cubicBezTo>
                      <a:cubicBezTo>
                        <a:pt x="908" y="452"/>
                        <a:pt x="908" y="455"/>
                        <a:pt x="906" y="459"/>
                      </a:cubicBezTo>
                      <a:cubicBezTo>
                        <a:pt x="905" y="464"/>
                        <a:pt x="902" y="460"/>
                        <a:pt x="902" y="466"/>
                      </a:cubicBezTo>
                      <a:cubicBezTo>
                        <a:pt x="903" y="470"/>
                        <a:pt x="903" y="477"/>
                        <a:pt x="900" y="473"/>
                      </a:cubicBezTo>
                      <a:cubicBezTo>
                        <a:pt x="896" y="469"/>
                        <a:pt x="895" y="467"/>
                        <a:pt x="893" y="472"/>
                      </a:cubicBezTo>
                      <a:cubicBezTo>
                        <a:pt x="892" y="477"/>
                        <a:pt x="891" y="476"/>
                        <a:pt x="887" y="471"/>
                      </a:cubicBezTo>
                      <a:cubicBezTo>
                        <a:pt x="882" y="467"/>
                        <a:pt x="883" y="468"/>
                        <a:pt x="884" y="466"/>
                      </a:cubicBezTo>
                      <a:cubicBezTo>
                        <a:pt x="885" y="463"/>
                        <a:pt x="887" y="462"/>
                        <a:pt x="879" y="461"/>
                      </a:cubicBezTo>
                      <a:cubicBezTo>
                        <a:pt x="873" y="461"/>
                        <a:pt x="868" y="460"/>
                        <a:pt x="867" y="454"/>
                      </a:cubicBezTo>
                      <a:cubicBezTo>
                        <a:pt x="867" y="450"/>
                        <a:pt x="866" y="445"/>
                        <a:pt x="861" y="442"/>
                      </a:cubicBezTo>
                      <a:cubicBezTo>
                        <a:pt x="857" y="439"/>
                        <a:pt x="855" y="438"/>
                        <a:pt x="856" y="434"/>
                      </a:cubicBezTo>
                      <a:cubicBezTo>
                        <a:pt x="856" y="429"/>
                        <a:pt x="855" y="426"/>
                        <a:pt x="855" y="422"/>
                      </a:cubicBezTo>
                      <a:cubicBezTo>
                        <a:pt x="855" y="419"/>
                        <a:pt x="858" y="415"/>
                        <a:pt x="860" y="412"/>
                      </a:cubicBezTo>
                      <a:cubicBezTo>
                        <a:pt x="864" y="409"/>
                        <a:pt x="866" y="407"/>
                        <a:pt x="859" y="407"/>
                      </a:cubicBezTo>
                      <a:cubicBezTo>
                        <a:pt x="851" y="407"/>
                        <a:pt x="841" y="407"/>
                        <a:pt x="834" y="406"/>
                      </a:cubicBezTo>
                      <a:cubicBezTo>
                        <a:pt x="828" y="404"/>
                        <a:pt x="822" y="398"/>
                        <a:pt x="814" y="392"/>
                      </a:cubicBezTo>
                      <a:cubicBezTo>
                        <a:pt x="805" y="384"/>
                        <a:pt x="791" y="374"/>
                        <a:pt x="791" y="374"/>
                      </a:cubicBezTo>
                      <a:cubicBezTo>
                        <a:pt x="791" y="374"/>
                        <a:pt x="790" y="377"/>
                        <a:pt x="785" y="377"/>
                      </a:cubicBezTo>
                      <a:cubicBezTo>
                        <a:pt x="781" y="375"/>
                        <a:pt x="779" y="370"/>
                        <a:pt x="775" y="368"/>
                      </a:cubicBezTo>
                      <a:cubicBezTo>
                        <a:pt x="772" y="365"/>
                        <a:pt x="768" y="366"/>
                        <a:pt x="763" y="370"/>
                      </a:cubicBezTo>
                      <a:cubicBezTo>
                        <a:pt x="758" y="374"/>
                        <a:pt x="755" y="375"/>
                        <a:pt x="754" y="372"/>
                      </a:cubicBezTo>
                      <a:cubicBezTo>
                        <a:pt x="753" y="369"/>
                        <a:pt x="757" y="367"/>
                        <a:pt x="756" y="362"/>
                      </a:cubicBezTo>
                      <a:cubicBezTo>
                        <a:pt x="756" y="356"/>
                        <a:pt x="756" y="347"/>
                        <a:pt x="753" y="342"/>
                      </a:cubicBezTo>
                      <a:cubicBezTo>
                        <a:pt x="749" y="337"/>
                        <a:pt x="748" y="336"/>
                        <a:pt x="743" y="337"/>
                      </a:cubicBezTo>
                      <a:cubicBezTo>
                        <a:pt x="738" y="339"/>
                        <a:pt x="735" y="335"/>
                        <a:pt x="733" y="332"/>
                      </a:cubicBezTo>
                      <a:cubicBezTo>
                        <a:pt x="730" y="329"/>
                        <a:pt x="735" y="319"/>
                        <a:pt x="735" y="314"/>
                      </a:cubicBezTo>
                      <a:cubicBezTo>
                        <a:pt x="735" y="309"/>
                        <a:pt x="736" y="297"/>
                        <a:pt x="739" y="293"/>
                      </a:cubicBezTo>
                      <a:cubicBezTo>
                        <a:pt x="743" y="289"/>
                        <a:pt x="745" y="287"/>
                        <a:pt x="741" y="283"/>
                      </a:cubicBezTo>
                      <a:cubicBezTo>
                        <a:pt x="738" y="279"/>
                        <a:pt x="738" y="273"/>
                        <a:pt x="737" y="271"/>
                      </a:cubicBezTo>
                      <a:cubicBezTo>
                        <a:pt x="737" y="267"/>
                        <a:pt x="738" y="267"/>
                        <a:pt x="741" y="267"/>
                      </a:cubicBezTo>
                      <a:cubicBezTo>
                        <a:pt x="744" y="267"/>
                        <a:pt x="742" y="265"/>
                        <a:pt x="743" y="262"/>
                      </a:cubicBezTo>
                      <a:cubicBezTo>
                        <a:pt x="743" y="258"/>
                        <a:pt x="745" y="258"/>
                        <a:pt x="748" y="260"/>
                      </a:cubicBezTo>
                      <a:cubicBezTo>
                        <a:pt x="750" y="263"/>
                        <a:pt x="749" y="266"/>
                        <a:pt x="749" y="266"/>
                      </a:cubicBezTo>
                      <a:cubicBezTo>
                        <a:pt x="749" y="266"/>
                        <a:pt x="750" y="267"/>
                        <a:pt x="753" y="267"/>
                      </a:cubicBezTo>
                      <a:cubicBezTo>
                        <a:pt x="758" y="268"/>
                        <a:pt x="759" y="267"/>
                        <a:pt x="757" y="265"/>
                      </a:cubicBezTo>
                      <a:cubicBezTo>
                        <a:pt x="756" y="263"/>
                        <a:pt x="754" y="263"/>
                        <a:pt x="753" y="261"/>
                      </a:cubicBezTo>
                      <a:cubicBezTo>
                        <a:pt x="753" y="259"/>
                        <a:pt x="754" y="258"/>
                        <a:pt x="757" y="257"/>
                      </a:cubicBezTo>
                      <a:cubicBezTo>
                        <a:pt x="759" y="257"/>
                        <a:pt x="761" y="253"/>
                        <a:pt x="757" y="250"/>
                      </a:cubicBezTo>
                      <a:cubicBezTo>
                        <a:pt x="753" y="247"/>
                        <a:pt x="752" y="243"/>
                        <a:pt x="756" y="245"/>
                      </a:cubicBezTo>
                      <a:cubicBezTo>
                        <a:pt x="761" y="247"/>
                        <a:pt x="766" y="251"/>
                        <a:pt x="766" y="252"/>
                      </a:cubicBezTo>
                      <a:cubicBezTo>
                        <a:pt x="767" y="254"/>
                        <a:pt x="772" y="256"/>
                        <a:pt x="777" y="252"/>
                      </a:cubicBezTo>
                      <a:cubicBezTo>
                        <a:pt x="781" y="248"/>
                        <a:pt x="777" y="243"/>
                        <a:pt x="772" y="240"/>
                      </a:cubicBezTo>
                      <a:cubicBezTo>
                        <a:pt x="769" y="236"/>
                        <a:pt x="762" y="230"/>
                        <a:pt x="766" y="231"/>
                      </a:cubicBezTo>
                      <a:cubicBezTo>
                        <a:pt x="769" y="231"/>
                        <a:pt x="773" y="233"/>
                        <a:pt x="775" y="235"/>
                      </a:cubicBezTo>
                      <a:cubicBezTo>
                        <a:pt x="775" y="235"/>
                        <a:pt x="777" y="239"/>
                        <a:pt x="779" y="239"/>
                      </a:cubicBezTo>
                      <a:cubicBezTo>
                        <a:pt x="782" y="238"/>
                        <a:pt x="781" y="236"/>
                        <a:pt x="780" y="232"/>
                      </a:cubicBezTo>
                      <a:cubicBezTo>
                        <a:pt x="779" y="227"/>
                        <a:pt x="776" y="225"/>
                        <a:pt x="782" y="223"/>
                      </a:cubicBezTo>
                      <a:cubicBezTo>
                        <a:pt x="788" y="221"/>
                        <a:pt x="786" y="217"/>
                        <a:pt x="790" y="220"/>
                      </a:cubicBezTo>
                      <a:cubicBezTo>
                        <a:pt x="794" y="223"/>
                        <a:pt x="794" y="229"/>
                        <a:pt x="797" y="227"/>
                      </a:cubicBezTo>
                      <a:cubicBezTo>
                        <a:pt x="800" y="226"/>
                        <a:pt x="803" y="221"/>
                        <a:pt x="803" y="217"/>
                      </a:cubicBezTo>
                      <a:cubicBezTo>
                        <a:pt x="803" y="213"/>
                        <a:pt x="807" y="206"/>
                        <a:pt x="808" y="202"/>
                      </a:cubicBezTo>
                      <a:cubicBezTo>
                        <a:pt x="810" y="198"/>
                        <a:pt x="811" y="194"/>
                        <a:pt x="805" y="194"/>
                      </a:cubicBezTo>
                      <a:cubicBezTo>
                        <a:pt x="800" y="195"/>
                        <a:pt x="794" y="191"/>
                        <a:pt x="788" y="189"/>
                      </a:cubicBezTo>
                      <a:cubicBezTo>
                        <a:pt x="784" y="187"/>
                        <a:pt x="771" y="186"/>
                        <a:pt x="766" y="187"/>
                      </a:cubicBezTo>
                      <a:cubicBezTo>
                        <a:pt x="760" y="188"/>
                        <a:pt x="756" y="190"/>
                        <a:pt x="755" y="186"/>
                      </a:cubicBezTo>
                      <a:cubicBezTo>
                        <a:pt x="754" y="183"/>
                        <a:pt x="758" y="183"/>
                        <a:pt x="764" y="182"/>
                      </a:cubicBezTo>
                      <a:cubicBezTo>
                        <a:pt x="769" y="182"/>
                        <a:pt x="769" y="181"/>
                        <a:pt x="769" y="178"/>
                      </a:cubicBezTo>
                      <a:cubicBezTo>
                        <a:pt x="770" y="175"/>
                        <a:pt x="772" y="176"/>
                        <a:pt x="779" y="178"/>
                      </a:cubicBezTo>
                      <a:cubicBezTo>
                        <a:pt x="786" y="179"/>
                        <a:pt x="789" y="182"/>
                        <a:pt x="800" y="185"/>
                      </a:cubicBezTo>
                      <a:cubicBezTo>
                        <a:pt x="812" y="190"/>
                        <a:pt x="814" y="192"/>
                        <a:pt x="816" y="187"/>
                      </a:cubicBezTo>
                      <a:cubicBezTo>
                        <a:pt x="819" y="182"/>
                        <a:pt x="819" y="181"/>
                        <a:pt x="822" y="178"/>
                      </a:cubicBezTo>
                      <a:cubicBezTo>
                        <a:pt x="825" y="175"/>
                        <a:pt x="824" y="173"/>
                        <a:pt x="821" y="169"/>
                      </a:cubicBezTo>
                      <a:cubicBezTo>
                        <a:pt x="817" y="166"/>
                        <a:pt x="814" y="162"/>
                        <a:pt x="819" y="162"/>
                      </a:cubicBezTo>
                      <a:cubicBezTo>
                        <a:pt x="826" y="162"/>
                        <a:pt x="826" y="157"/>
                        <a:pt x="829" y="160"/>
                      </a:cubicBezTo>
                      <a:cubicBezTo>
                        <a:pt x="831" y="162"/>
                        <a:pt x="830" y="166"/>
                        <a:pt x="831" y="168"/>
                      </a:cubicBezTo>
                      <a:cubicBezTo>
                        <a:pt x="832" y="170"/>
                        <a:pt x="833" y="171"/>
                        <a:pt x="838" y="173"/>
                      </a:cubicBezTo>
                      <a:cubicBezTo>
                        <a:pt x="843" y="174"/>
                        <a:pt x="845" y="173"/>
                        <a:pt x="843" y="168"/>
                      </a:cubicBezTo>
                      <a:cubicBezTo>
                        <a:pt x="840" y="164"/>
                        <a:pt x="840" y="162"/>
                        <a:pt x="840" y="159"/>
                      </a:cubicBezTo>
                      <a:cubicBezTo>
                        <a:pt x="840" y="156"/>
                        <a:pt x="839" y="154"/>
                        <a:pt x="835" y="152"/>
                      </a:cubicBezTo>
                      <a:cubicBezTo>
                        <a:pt x="831" y="150"/>
                        <a:pt x="830" y="146"/>
                        <a:pt x="835" y="147"/>
                      </a:cubicBezTo>
                      <a:cubicBezTo>
                        <a:pt x="841" y="149"/>
                        <a:pt x="847" y="153"/>
                        <a:pt x="848" y="158"/>
                      </a:cubicBezTo>
                      <a:cubicBezTo>
                        <a:pt x="850" y="163"/>
                        <a:pt x="851" y="168"/>
                        <a:pt x="854" y="167"/>
                      </a:cubicBezTo>
                      <a:cubicBezTo>
                        <a:pt x="857" y="167"/>
                        <a:pt x="855" y="165"/>
                        <a:pt x="859" y="161"/>
                      </a:cubicBezTo>
                      <a:cubicBezTo>
                        <a:pt x="862" y="157"/>
                        <a:pt x="866" y="153"/>
                        <a:pt x="871" y="152"/>
                      </a:cubicBezTo>
                      <a:cubicBezTo>
                        <a:pt x="875" y="150"/>
                        <a:pt x="878" y="146"/>
                        <a:pt x="875" y="137"/>
                      </a:cubicBezTo>
                      <a:cubicBezTo>
                        <a:pt x="873" y="128"/>
                        <a:pt x="873" y="129"/>
                        <a:pt x="872" y="124"/>
                      </a:cubicBezTo>
                      <a:cubicBezTo>
                        <a:pt x="871" y="119"/>
                        <a:pt x="872" y="113"/>
                        <a:pt x="868" y="110"/>
                      </a:cubicBezTo>
                      <a:cubicBezTo>
                        <a:pt x="865" y="107"/>
                        <a:pt x="859" y="106"/>
                        <a:pt x="867" y="105"/>
                      </a:cubicBezTo>
                      <a:cubicBezTo>
                        <a:pt x="875" y="105"/>
                        <a:pt x="878" y="104"/>
                        <a:pt x="879" y="101"/>
                      </a:cubicBezTo>
                      <a:cubicBezTo>
                        <a:pt x="879" y="97"/>
                        <a:pt x="878" y="96"/>
                        <a:pt x="875" y="94"/>
                      </a:cubicBezTo>
                      <a:cubicBezTo>
                        <a:pt x="874" y="92"/>
                        <a:pt x="876" y="92"/>
                        <a:pt x="877" y="91"/>
                      </a:cubicBezTo>
                      <a:cubicBezTo>
                        <a:pt x="877" y="89"/>
                        <a:pt x="876" y="89"/>
                        <a:pt x="872" y="89"/>
                      </a:cubicBezTo>
                      <a:cubicBezTo>
                        <a:pt x="868" y="89"/>
                        <a:pt x="865" y="88"/>
                        <a:pt x="866" y="84"/>
                      </a:cubicBezTo>
                      <a:cubicBezTo>
                        <a:pt x="866" y="80"/>
                        <a:pt x="871" y="80"/>
                        <a:pt x="869" y="77"/>
                      </a:cubicBezTo>
                      <a:cubicBezTo>
                        <a:pt x="867" y="73"/>
                        <a:pt x="864" y="72"/>
                        <a:pt x="860" y="73"/>
                      </a:cubicBezTo>
                      <a:cubicBezTo>
                        <a:pt x="857" y="73"/>
                        <a:pt x="853" y="75"/>
                        <a:pt x="850" y="72"/>
                      </a:cubicBezTo>
                      <a:cubicBezTo>
                        <a:pt x="847" y="68"/>
                        <a:pt x="846" y="67"/>
                        <a:pt x="839" y="67"/>
                      </a:cubicBezTo>
                      <a:cubicBezTo>
                        <a:pt x="832" y="68"/>
                        <a:pt x="833" y="72"/>
                        <a:pt x="832" y="77"/>
                      </a:cubicBezTo>
                      <a:cubicBezTo>
                        <a:pt x="831" y="82"/>
                        <a:pt x="829" y="87"/>
                        <a:pt x="836" y="89"/>
                      </a:cubicBezTo>
                      <a:cubicBezTo>
                        <a:pt x="843" y="92"/>
                        <a:pt x="844" y="95"/>
                        <a:pt x="842" y="97"/>
                      </a:cubicBezTo>
                      <a:cubicBezTo>
                        <a:pt x="839" y="99"/>
                        <a:pt x="834" y="96"/>
                        <a:pt x="833" y="99"/>
                      </a:cubicBezTo>
                      <a:cubicBezTo>
                        <a:pt x="832" y="101"/>
                        <a:pt x="830" y="106"/>
                        <a:pt x="830" y="111"/>
                      </a:cubicBezTo>
                      <a:cubicBezTo>
                        <a:pt x="829" y="117"/>
                        <a:pt x="829" y="121"/>
                        <a:pt x="825" y="122"/>
                      </a:cubicBezTo>
                      <a:cubicBezTo>
                        <a:pt x="820" y="123"/>
                        <a:pt x="819" y="124"/>
                        <a:pt x="821" y="128"/>
                      </a:cubicBezTo>
                      <a:cubicBezTo>
                        <a:pt x="822" y="131"/>
                        <a:pt x="822" y="135"/>
                        <a:pt x="819" y="137"/>
                      </a:cubicBezTo>
                      <a:cubicBezTo>
                        <a:pt x="816" y="138"/>
                        <a:pt x="814" y="142"/>
                        <a:pt x="810" y="139"/>
                      </a:cubicBezTo>
                      <a:cubicBezTo>
                        <a:pt x="806" y="137"/>
                        <a:pt x="803" y="128"/>
                        <a:pt x="802" y="123"/>
                      </a:cubicBezTo>
                      <a:cubicBezTo>
                        <a:pt x="801" y="120"/>
                        <a:pt x="799" y="115"/>
                        <a:pt x="803" y="112"/>
                      </a:cubicBezTo>
                      <a:cubicBezTo>
                        <a:pt x="807" y="109"/>
                        <a:pt x="806" y="107"/>
                        <a:pt x="807" y="103"/>
                      </a:cubicBezTo>
                      <a:cubicBezTo>
                        <a:pt x="808" y="97"/>
                        <a:pt x="809" y="94"/>
                        <a:pt x="805" y="92"/>
                      </a:cubicBezTo>
                      <a:cubicBezTo>
                        <a:pt x="801" y="92"/>
                        <a:pt x="799" y="88"/>
                        <a:pt x="796" y="85"/>
                      </a:cubicBezTo>
                      <a:cubicBezTo>
                        <a:pt x="794" y="83"/>
                        <a:pt x="793" y="84"/>
                        <a:pt x="789" y="87"/>
                      </a:cubicBezTo>
                      <a:cubicBezTo>
                        <a:pt x="785" y="89"/>
                        <a:pt x="786" y="93"/>
                        <a:pt x="788" y="96"/>
                      </a:cubicBezTo>
                      <a:cubicBezTo>
                        <a:pt x="790" y="100"/>
                        <a:pt x="786" y="105"/>
                        <a:pt x="784" y="108"/>
                      </a:cubicBezTo>
                      <a:cubicBezTo>
                        <a:pt x="782" y="111"/>
                        <a:pt x="778" y="110"/>
                        <a:pt x="777" y="105"/>
                      </a:cubicBezTo>
                      <a:cubicBezTo>
                        <a:pt x="777" y="100"/>
                        <a:pt x="778" y="94"/>
                        <a:pt x="777" y="92"/>
                      </a:cubicBezTo>
                      <a:cubicBezTo>
                        <a:pt x="777" y="91"/>
                        <a:pt x="775" y="90"/>
                        <a:pt x="773" y="89"/>
                      </a:cubicBezTo>
                      <a:cubicBezTo>
                        <a:pt x="770" y="88"/>
                        <a:pt x="766" y="85"/>
                        <a:pt x="770" y="84"/>
                      </a:cubicBezTo>
                      <a:cubicBezTo>
                        <a:pt x="775" y="83"/>
                        <a:pt x="778" y="79"/>
                        <a:pt x="769" y="77"/>
                      </a:cubicBezTo>
                      <a:cubicBezTo>
                        <a:pt x="759" y="77"/>
                        <a:pt x="765" y="75"/>
                        <a:pt x="760" y="72"/>
                      </a:cubicBezTo>
                      <a:cubicBezTo>
                        <a:pt x="756" y="70"/>
                        <a:pt x="751" y="68"/>
                        <a:pt x="757" y="66"/>
                      </a:cubicBezTo>
                      <a:cubicBezTo>
                        <a:pt x="765" y="64"/>
                        <a:pt x="769" y="61"/>
                        <a:pt x="765" y="59"/>
                      </a:cubicBezTo>
                      <a:cubicBezTo>
                        <a:pt x="760" y="56"/>
                        <a:pt x="759" y="55"/>
                        <a:pt x="762" y="51"/>
                      </a:cubicBezTo>
                      <a:cubicBezTo>
                        <a:pt x="764" y="48"/>
                        <a:pt x="765" y="46"/>
                        <a:pt x="760" y="41"/>
                      </a:cubicBezTo>
                      <a:cubicBezTo>
                        <a:pt x="755" y="36"/>
                        <a:pt x="750" y="26"/>
                        <a:pt x="747" y="17"/>
                      </a:cubicBezTo>
                      <a:cubicBezTo>
                        <a:pt x="743" y="8"/>
                        <a:pt x="746" y="5"/>
                        <a:pt x="739" y="3"/>
                      </a:cubicBezTo>
                      <a:cubicBezTo>
                        <a:pt x="733" y="2"/>
                        <a:pt x="728" y="0"/>
                        <a:pt x="726" y="4"/>
                      </a:cubicBezTo>
                      <a:cubicBezTo>
                        <a:pt x="725" y="9"/>
                        <a:pt x="732" y="10"/>
                        <a:pt x="731" y="16"/>
                      </a:cubicBezTo>
                      <a:cubicBezTo>
                        <a:pt x="729" y="21"/>
                        <a:pt x="729" y="19"/>
                        <a:pt x="723" y="20"/>
                      </a:cubicBezTo>
                      <a:cubicBezTo>
                        <a:pt x="717" y="21"/>
                        <a:pt x="719" y="23"/>
                        <a:pt x="716" y="30"/>
                      </a:cubicBezTo>
                      <a:cubicBezTo>
                        <a:pt x="713" y="37"/>
                        <a:pt x="714" y="47"/>
                        <a:pt x="713" y="51"/>
                      </a:cubicBezTo>
                      <a:cubicBezTo>
                        <a:pt x="712" y="56"/>
                        <a:pt x="712" y="58"/>
                        <a:pt x="718" y="61"/>
                      </a:cubicBezTo>
                      <a:cubicBezTo>
                        <a:pt x="723" y="63"/>
                        <a:pt x="723" y="65"/>
                        <a:pt x="726" y="68"/>
                      </a:cubicBezTo>
                      <a:cubicBezTo>
                        <a:pt x="729" y="72"/>
                        <a:pt x="727" y="73"/>
                        <a:pt x="736" y="72"/>
                      </a:cubicBezTo>
                      <a:cubicBezTo>
                        <a:pt x="744" y="72"/>
                        <a:pt x="745" y="72"/>
                        <a:pt x="747" y="75"/>
                      </a:cubicBezTo>
                      <a:cubicBezTo>
                        <a:pt x="748" y="77"/>
                        <a:pt x="747" y="77"/>
                        <a:pt x="744" y="78"/>
                      </a:cubicBezTo>
                      <a:cubicBezTo>
                        <a:pt x="741" y="80"/>
                        <a:pt x="740" y="83"/>
                        <a:pt x="739" y="87"/>
                      </a:cubicBezTo>
                      <a:cubicBezTo>
                        <a:pt x="738" y="90"/>
                        <a:pt x="738" y="92"/>
                        <a:pt x="736" y="94"/>
                      </a:cubicBezTo>
                      <a:cubicBezTo>
                        <a:pt x="734" y="97"/>
                        <a:pt x="732" y="101"/>
                        <a:pt x="738" y="98"/>
                      </a:cubicBezTo>
                      <a:cubicBezTo>
                        <a:pt x="743" y="96"/>
                        <a:pt x="744" y="96"/>
                        <a:pt x="744" y="100"/>
                      </a:cubicBezTo>
                      <a:cubicBezTo>
                        <a:pt x="743" y="103"/>
                        <a:pt x="744" y="103"/>
                        <a:pt x="745" y="105"/>
                      </a:cubicBezTo>
                      <a:cubicBezTo>
                        <a:pt x="746" y="107"/>
                        <a:pt x="746" y="106"/>
                        <a:pt x="741" y="107"/>
                      </a:cubicBezTo>
                      <a:cubicBezTo>
                        <a:pt x="737" y="108"/>
                        <a:pt x="738" y="110"/>
                        <a:pt x="737" y="113"/>
                      </a:cubicBezTo>
                      <a:cubicBezTo>
                        <a:pt x="735" y="116"/>
                        <a:pt x="731" y="121"/>
                        <a:pt x="728" y="122"/>
                      </a:cubicBezTo>
                      <a:cubicBezTo>
                        <a:pt x="725" y="124"/>
                        <a:pt x="723" y="126"/>
                        <a:pt x="725" y="131"/>
                      </a:cubicBezTo>
                      <a:cubicBezTo>
                        <a:pt x="726" y="137"/>
                        <a:pt x="728" y="138"/>
                        <a:pt x="727" y="144"/>
                      </a:cubicBezTo>
                      <a:cubicBezTo>
                        <a:pt x="727" y="150"/>
                        <a:pt x="725" y="152"/>
                        <a:pt x="724" y="150"/>
                      </a:cubicBezTo>
                      <a:cubicBezTo>
                        <a:pt x="723" y="146"/>
                        <a:pt x="724" y="141"/>
                        <a:pt x="721" y="138"/>
                      </a:cubicBezTo>
                      <a:cubicBezTo>
                        <a:pt x="717" y="135"/>
                        <a:pt x="713" y="136"/>
                        <a:pt x="714" y="129"/>
                      </a:cubicBezTo>
                      <a:cubicBezTo>
                        <a:pt x="714" y="122"/>
                        <a:pt x="714" y="118"/>
                        <a:pt x="712" y="114"/>
                      </a:cubicBezTo>
                      <a:cubicBezTo>
                        <a:pt x="710" y="109"/>
                        <a:pt x="708" y="106"/>
                        <a:pt x="705" y="108"/>
                      </a:cubicBezTo>
                      <a:cubicBezTo>
                        <a:pt x="701" y="111"/>
                        <a:pt x="700" y="113"/>
                        <a:pt x="699" y="114"/>
                      </a:cubicBezTo>
                      <a:cubicBezTo>
                        <a:pt x="698" y="115"/>
                        <a:pt x="696" y="117"/>
                        <a:pt x="700" y="121"/>
                      </a:cubicBezTo>
                      <a:cubicBezTo>
                        <a:pt x="705" y="125"/>
                        <a:pt x="706" y="127"/>
                        <a:pt x="703" y="126"/>
                      </a:cubicBezTo>
                      <a:cubicBezTo>
                        <a:pt x="700" y="125"/>
                        <a:pt x="700" y="121"/>
                        <a:pt x="696" y="122"/>
                      </a:cubicBezTo>
                      <a:cubicBezTo>
                        <a:pt x="692" y="125"/>
                        <a:pt x="692" y="127"/>
                        <a:pt x="688" y="125"/>
                      </a:cubicBezTo>
                      <a:cubicBezTo>
                        <a:pt x="683" y="124"/>
                        <a:pt x="671" y="126"/>
                        <a:pt x="668" y="129"/>
                      </a:cubicBezTo>
                      <a:cubicBezTo>
                        <a:pt x="664" y="131"/>
                        <a:pt x="661" y="127"/>
                        <a:pt x="654" y="124"/>
                      </a:cubicBezTo>
                      <a:cubicBezTo>
                        <a:pt x="647" y="121"/>
                        <a:pt x="651" y="116"/>
                        <a:pt x="645" y="116"/>
                      </a:cubicBezTo>
                      <a:cubicBezTo>
                        <a:pt x="637" y="117"/>
                        <a:pt x="636" y="119"/>
                        <a:pt x="631" y="115"/>
                      </a:cubicBezTo>
                      <a:cubicBezTo>
                        <a:pt x="624" y="112"/>
                        <a:pt x="620" y="111"/>
                        <a:pt x="621" y="106"/>
                      </a:cubicBezTo>
                      <a:cubicBezTo>
                        <a:pt x="622" y="101"/>
                        <a:pt x="624" y="95"/>
                        <a:pt x="618" y="96"/>
                      </a:cubicBezTo>
                      <a:cubicBezTo>
                        <a:pt x="613" y="97"/>
                        <a:pt x="609" y="98"/>
                        <a:pt x="602" y="97"/>
                      </a:cubicBezTo>
                      <a:cubicBezTo>
                        <a:pt x="597" y="96"/>
                        <a:pt x="592" y="98"/>
                        <a:pt x="590" y="102"/>
                      </a:cubicBezTo>
                      <a:cubicBezTo>
                        <a:pt x="587" y="105"/>
                        <a:pt x="586" y="108"/>
                        <a:pt x="586" y="108"/>
                      </a:cubicBezTo>
                      <a:cubicBezTo>
                        <a:pt x="584" y="109"/>
                        <a:pt x="581" y="112"/>
                        <a:pt x="585" y="116"/>
                      </a:cubicBezTo>
                      <a:cubicBezTo>
                        <a:pt x="588" y="119"/>
                        <a:pt x="589" y="120"/>
                        <a:pt x="591" y="115"/>
                      </a:cubicBezTo>
                      <a:cubicBezTo>
                        <a:pt x="593" y="109"/>
                        <a:pt x="592" y="109"/>
                        <a:pt x="599" y="109"/>
                      </a:cubicBezTo>
                      <a:cubicBezTo>
                        <a:pt x="606" y="108"/>
                        <a:pt x="607" y="106"/>
                        <a:pt x="610" y="105"/>
                      </a:cubicBezTo>
                      <a:cubicBezTo>
                        <a:pt x="614" y="104"/>
                        <a:pt x="614" y="106"/>
                        <a:pt x="613" y="108"/>
                      </a:cubicBezTo>
                      <a:cubicBezTo>
                        <a:pt x="611" y="112"/>
                        <a:pt x="604" y="118"/>
                        <a:pt x="600" y="120"/>
                      </a:cubicBezTo>
                      <a:cubicBezTo>
                        <a:pt x="595" y="121"/>
                        <a:pt x="591" y="122"/>
                        <a:pt x="590" y="127"/>
                      </a:cubicBezTo>
                      <a:cubicBezTo>
                        <a:pt x="588" y="133"/>
                        <a:pt x="588" y="132"/>
                        <a:pt x="591" y="136"/>
                      </a:cubicBezTo>
                      <a:cubicBezTo>
                        <a:pt x="593" y="138"/>
                        <a:pt x="595" y="144"/>
                        <a:pt x="594" y="147"/>
                      </a:cubicBezTo>
                      <a:cubicBezTo>
                        <a:pt x="593" y="151"/>
                        <a:pt x="593" y="151"/>
                        <a:pt x="595" y="153"/>
                      </a:cubicBezTo>
                      <a:cubicBezTo>
                        <a:pt x="596" y="157"/>
                        <a:pt x="597" y="158"/>
                        <a:pt x="590" y="154"/>
                      </a:cubicBezTo>
                      <a:cubicBezTo>
                        <a:pt x="583" y="152"/>
                        <a:pt x="583" y="150"/>
                        <a:pt x="586" y="147"/>
                      </a:cubicBezTo>
                      <a:cubicBezTo>
                        <a:pt x="588" y="143"/>
                        <a:pt x="588" y="139"/>
                        <a:pt x="586" y="137"/>
                      </a:cubicBezTo>
                      <a:cubicBezTo>
                        <a:pt x="583" y="135"/>
                        <a:pt x="578" y="139"/>
                        <a:pt x="577" y="135"/>
                      </a:cubicBezTo>
                      <a:cubicBezTo>
                        <a:pt x="576" y="129"/>
                        <a:pt x="578" y="128"/>
                        <a:pt x="573" y="126"/>
                      </a:cubicBezTo>
                      <a:cubicBezTo>
                        <a:pt x="568" y="124"/>
                        <a:pt x="570" y="118"/>
                        <a:pt x="565" y="121"/>
                      </a:cubicBezTo>
                      <a:cubicBezTo>
                        <a:pt x="560" y="123"/>
                        <a:pt x="563" y="122"/>
                        <a:pt x="558" y="125"/>
                      </a:cubicBezTo>
                      <a:cubicBezTo>
                        <a:pt x="554" y="129"/>
                        <a:pt x="544" y="129"/>
                        <a:pt x="538" y="129"/>
                      </a:cubicBezTo>
                      <a:cubicBezTo>
                        <a:pt x="530" y="129"/>
                        <a:pt x="522" y="125"/>
                        <a:pt x="518" y="122"/>
                      </a:cubicBezTo>
                      <a:cubicBezTo>
                        <a:pt x="514" y="120"/>
                        <a:pt x="517" y="122"/>
                        <a:pt x="519" y="118"/>
                      </a:cubicBezTo>
                      <a:cubicBezTo>
                        <a:pt x="522" y="115"/>
                        <a:pt x="519" y="113"/>
                        <a:pt x="522" y="110"/>
                      </a:cubicBezTo>
                      <a:cubicBezTo>
                        <a:pt x="525" y="108"/>
                        <a:pt x="527" y="108"/>
                        <a:pt x="530" y="107"/>
                      </a:cubicBezTo>
                      <a:cubicBezTo>
                        <a:pt x="532" y="107"/>
                        <a:pt x="532" y="103"/>
                        <a:pt x="525" y="98"/>
                      </a:cubicBezTo>
                      <a:cubicBezTo>
                        <a:pt x="517" y="94"/>
                        <a:pt x="513" y="93"/>
                        <a:pt x="512" y="94"/>
                      </a:cubicBezTo>
                      <a:cubicBezTo>
                        <a:pt x="511" y="95"/>
                        <a:pt x="514" y="97"/>
                        <a:pt x="511" y="98"/>
                      </a:cubicBezTo>
                      <a:cubicBezTo>
                        <a:pt x="508" y="100"/>
                        <a:pt x="502" y="96"/>
                        <a:pt x="500" y="94"/>
                      </a:cubicBezTo>
                      <a:cubicBezTo>
                        <a:pt x="498" y="92"/>
                        <a:pt x="490" y="87"/>
                        <a:pt x="482" y="82"/>
                      </a:cubicBezTo>
                      <a:cubicBezTo>
                        <a:pt x="474" y="78"/>
                        <a:pt x="465" y="74"/>
                        <a:pt x="458" y="71"/>
                      </a:cubicBezTo>
                      <a:cubicBezTo>
                        <a:pt x="449" y="68"/>
                        <a:pt x="446" y="66"/>
                        <a:pt x="443" y="68"/>
                      </a:cubicBezTo>
                      <a:cubicBezTo>
                        <a:pt x="440" y="70"/>
                        <a:pt x="439" y="75"/>
                        <a:pt x="435" y="74"/>
                      </a:cubicBezTo>
                      <a:cubicBezTo>
                        <a:pt x="432" y="72"/>
                        <a:pt x="433" y="72"/>
                        <a:pt x="433" y="68"/>
                      </a:cubicBezTo>
                      <a:cubicBezTo>
                        <a:pt x="433" y="63"/>
                        <a:pt x="433" y="61"/>
                        <a:pt x="431" y="61"/>
                      </a:cubicBezTo>
                      <a:cubicBezTo>
                        <a:pt x="428" y="61"/>
                        <a:pt x="426" y="61"/>
                        <a:pt x="424" y="69"/>
                      </a:cubicBezTo>
                      <a:cubicBezTo>
                        <a:pt x="423" y="78"/>
                        <a:pt x="421" y="79"/>
                        <a:pt x="417" y="77"/>
                      </a:cubicBezTo>
                      <a:cubicBezTo>
                        <a:pt x="413" y="73"/>
                        <a:pt x="407" y="62"/>
                        <a:pt x="405" y="58"/>
                      </a:cubicBezTo>
                      <a:cubicBezTo>
                        <a:pt x="403" y="52"/>
                        <a:pt x="403" y="51"/>
                        <a:pt x="399" y="47"/>
                      </a:cubicBezTo>
                      <a:cubicBezTo>
                        <a:pt x="395" y="44"/>
                        <a:pt x="395" y="37"/>
                        <a:pt x="391" y="39"/>
                      </a:cubicBezTo>
                      <a:cubicBezTo>
                        <a:pt x="388" y="41"/>
                        <a:pt x="389" y="41"/>
                        <a:pt x="390" y="46"/>
                      </a:cubicBezTo>
                      <a:cubicBezTo>
                        <a:pt x="391" y="49"/>
                        <a:pt x="391" y="51"/>
                        <a:pt x="394" y="54"/>
                      </a:cubicBezTo>
                      <a:cubicBezTo>
                        <a:pt x="396" y="56"/>
                        <a:pt x="395" y="58"/>
                        <a:pt x="392" y="60"/>
                      </a:cubicBezTo>
                      <a:cubicBezTo>
                        <a:pt x="390" y="62"/>
                        <a:pt x="391" y="63"/>
                        <a:pt x="389" y="66"/>
                      </a:cubicBezTo>
                      <a:cubicBezTo>
                        <a:pt x="388" y="69"/>
                        <a:pt x="386" y="70"/>
                        <a:pt x="384" y="67"/>
                      </a:cubicBezTo>
                      <a:cubicBezTo>
                        <a:pt x="383" y="64"/>
                        <a:pt x="384" y="65"/>
                        <a:pt x="379" y="66"/>
                      </a:cubicBezTo>
                      <a:cubicBezTo>
                        <a:pt x="375" y="67"/>
                        <a:pt x="373" y="65"/>
                        <a:pt x="374" y="62"/>
                      </a:cubicBezTo>
                      <a:cubicBezTo>
                        <a:pt x="375" y="57"/>
                        <a:pt x="373" y="56"/>
                        <a:pt x="371" y="56"/>
                      </a:cubicBezTo>
                      <a:cubicBezTo>
                        <a:pt x="367" y="55"/>
                        <a:pt x="368" y="57"/>
                        <a:pt x="364" y="60"/>
                      </a:cubicBezTo>
                      <a:cubicBezTo>
                        <a:pt x="361" y="62"/>
                        <a:pt x="359" y="65"/>
                        <a:pt x="358" y="70"/>
                      </a:cubicBezTo>
                      <a:cubicBezTo>
                        <a:pt x="357" y="75"/>
                        <a:pt x="357" y="77"/>
                        <a:pt x="353" y="79"/>
                      </a:cubicBezTo>
                      <a:cubicBezTo>
                        <a:pt x="349" y="80"/>
                        <a:pt x="346" y="81"/>
                        <a:pt x="351" y="75"/>
                      </a:cubicBezTo>
                      <a:cubicBezTo>
                        <a:pt x="355" y="68"/>
                        <a:pt x="355" y="66"/>
                        <a:pt x="351" y="66"/>
                      </a:cubicBezTo>
                      <a:cubicBezTo>
                        <a:pt x="348" y="67"/>
                        <a:pt x="348" y="70"/>
                        <a:pt x="342" y="76"/>
                      </a:cubicBezTo>
                      <a:cubicBezTo>
                        <a:pt x="336" y="80"/>
                        <a:pt x="328" y="86"/>
                        <a:pt x="327" y="89"/>
                      </a:cubicBezTo>
                      <a:cubicBezTo>
                        <a:pt x="326" y="92"/>
                        <a:pt x="313" y="98"/>
                        <a:pt x="306" y="97"/>
                      </a:cubicBezTo>
                      <a:cubicBezTo>
                        <a:pt x="297" y="96"/>
                        <a:pt x="287" y="90"/>
                        <a:pt x="284" y="85"/>
                      </a:cubicBezTo>
                      <a:cubicBezTo>
                        <a:pt x="281" y="80"/>
                        <a:pt x="281" y="73"/>
                        <a:pt x="274" y="73"/>
                      </a:cubicBezTo>
                      <a:cubicBezTo>
                        <a:pt x="267" y="72"/>
                        <a:pt x="254" y="72"/>
                        <a:pt x="250" y="69"/>
                      </a:cubicBezTo>
                      <a:cubicBezTo>
                        <a:pt x="244" y="66"/>
                        <a:pt x="237" y="62"/>
                        <a:pt x="235" y="62"/>
                      </a:cubicBezTo>
                      <a:cubicBezTo>
                        <a:pt x="232" y="60"/>
                        <a:pt x="224" y="62"/>
                        <a:pt x="208" y="61"/>
                      </a:cubicBezTo>
                      <a:cubicBezTo>
                        <a:pt x="192" y="60"/>
                        <a:pt x="188" y="56"/>
                        <a:pt x="179" y="52"/>
                      </a:cubicBezTo>
                      <a:cubicBezTo>
                        <a:pt x="172" y="49"/>
                        <a:pt x="160" y="47"/>
                        <a:pt x="156" y="47"/>
                      </a:cubicBezTo>
                      <a:cubicBezTo>
                        <a:pt x="151" y="47"/>
                        <a:pt x="154" y="50"/>
                        <a:pt x="147" y="50"/>
                      </a:cubicBezTo>
                      <a:cubicBezTo>
                        <a:pt x="142" y="50"/>
                        <a:pt x="142" y="49"/>
                        <a:pt x="139" y="47"/>
                      </a:cubicBezTo>
                      <a:cubicBezTo>
                        <a:pt x="136" y="45"/>
                        <a:pt x="131" y="45"/>
                        <a:pt x="135" y="41"/>
                      </a:cubicBezTo>
                      <a:cubicBezTo>
                        <a:pt x="139" y="38"/>
                        <a:pt x="139" y="33"/>
                        <a:pt x="131" y="35"/>
                      </a:cubicBezTo>
                      <a:cubicBezTo>
                        <a:pt x="124" y="37"/>
                        <a:pt x="119" y="38"/>
                        <a:pt x="116" y="37"/>
                      </a:cubicBezTo>
                      <a:cubicBezTo>
                        <a:pt x="114" y="36"/>
                        <a:pt x="113" y="35"/>
                        <a:pt x="115" y="32"/>
                      </a:cubicBezTo>
                      <a:cubicBezTo>
                        <a:pt x="118" y="28"/>
                        <a:pt x="114" y="28"/>
                        <a:pt x="113" y="28"/>
                      </a:cubicBezTo>
                      <a:cubicBezTo>
                        <a:pt x="111" y="28"/>
                        <a:pt x="109" y="30"/>
                        <a:pt x="108" y="34"/>
                      </a:cubicBezTo>
                      <a:cubicBezTo>
                        <a:pt x="107" y="38"/>
                        <a:pt x="103" y="39"/>
                        <a:pt x="103" y="33"/>
                      </a:cubicBezTo>
                      <a:cubicBezTo>
                        <a:pt x="103" y="29"/>
                        <a:pt x="102" y="29"/>
                        <a:pt x="99" y="25"/>
                      </a:cubicBezTo>
                      <a:cubicBezTo>
                        <a:pt x="95" y="21"/>
                        <a:pt x="91" y="17"/>
                        <a:pt x="89" y="23"/>
                      </a:cubicBezTo>
                      <a:cubicBezTo>
                        <a:pt x="87" y="30"/>
                        <a:pt x="90" y="36"/>
                        <a:pt x="82" y="37"/>
                      </a:cubicBezTo>
                      <a:cubicBezTo>
                        <a:pt x="73" y="39"/>
                        <a:pt x="64" y="38"/>
                        <a:pt x="58" y="40"/>
                      </a:cubicBezTo>
                      <a:cubicBezTo>
                        <a:pt x="53" y="43"/>
                        <a:pt x="52" y="47"/>
                        <a:pt x="44" y="48"/>
                      </a:cubicBezTo>
                      <a:cubicBezTo>
                        <a:pt x="36" y="48"/>
                        <a:pt x="35" y="52"/>
                        <a:pt x="32" y="57"/>
                      </a:cubicBezTo>
                      <a:cubicBezTo>
                        <a:pt x="29" y="62"/>
                        <a:pt x="24" y="84"/>
                        <a:pt x="19" y="90"/>
                      </a:cubicBezTo>
                      <a:cubicBezTo>
                        <a:pt x="13" y="96"/>
                        <a:pt x="5" y="107"/>
                        <a:pt x="5" y="110"/>
                      </a:cubicBezTo>
                      <a:cubicBezTo>
                        <a:pt x="6" y="114"/>
                        <a:pt x="6" y="121"/>
                        <a:pt x="7" y="129"/>
                      </a:cubicBezTo>
                      <a:cubicBezTo>
                        <a:pt x="9" y="137"/>
                        <a:pt x="7" y="148"/>
                        <a:pt x="16" y="148"/>
                      </a:cubicBezTo>
                      <a:cubicBezTo>
                        <a:pt x="24" y="148"/>
                        <a:pt x="30" y="148"/>
                        <a:pt x="33" y="150"/>
                      </a:cubicBezTo>
                      <a:cubicBezTo>
                        <a:pt x="36" y="152"/>
                        <a:pt x="38" y="154"/>
                        <a:pt x="44" y="157"/>
                      </a:cubicBezTo>
                      <a:cubicBezTo>
                        <a:pt x="50" y="159"/>
                        <a:pt x="51" y="160"/>
                        <a:pt x="49" y="163"/>
                      </a:cubicBezTo>
                      <a:cubicBezTo>
                        <a:pt x="47" y="166"/>
                        <a:pt x="47" y="164"/>
                        <a:pt x="41" y="162"/>
                      </a:cubicBezTo>
                      <a:cubicBezTo>
                        <a:pt x="36" y="159"/>
                        <a:pt x="34" y="158"/>
                        <a:pt x="33" y="162"/>
                      </a:cubicBezTo>
                      <a:cubicBezTo>
                        <a:pt x="32" y="165"/>
                        <a:pt x="36" y="166"/>
                        <a:pt x="39" y="168"/>
                      </a:cubicBezTo>
                      <a:cubicBezTo>
                        <a:pt x="43" y="171"/>
                        <a:pt x="40" y="174"/>
                        <a:pt x="38" y="176"/>
                      </a:cubicBezTo>
                      <a:cubicBezTo>
                        <a:pt x="37" y="178"/>
                        <a:pt x="29" y="176"/>
                        <a:pt x="20" y="176"/>
                      </a:cubicBezTo>
                      <a:cubicBezTo>
                        <a:pt x="10" y="177"/>
                        <a:pt x="7" y="183"/>
                        <a:pt x="7" y="188"/>
                      </a:cubicBezTo>
                      <a:cubicBezTo>
                        <a:pt x="7" y="194"/>
                        <a:pt x="10" y="199"/>
                        <a:pt x="14" y="206"/>
                      </a:cubicBezTo>
                      <a:cubicBezTo>
                        <a:pt x="18" y="212"/>
                        <a:pt x="22" y="217"/>
                        <a:pt x="28" y="212"/>
                      </a:cubicBezTo>
                      <a:cubicBezTo>
                        <a:pt x="33" y="206"/>
                        <a:pt x="33" y="202"/>
                        <a:pt x="38" y="205"/>
                      </a:cubicBezTo>
                      <a:cubicBezTo>
                        <a:pt x="42" y="209"/>
                        <a:pt x="42" y="210"/>
                        <a:pt x="41" y="213"/>
                      </a:cubicBezTo>
                      <a:cubicBezTo>
                        <a:pt x="40" y="217"/>
                        <a:pt x="42" y="216"/>
                        <a:pt x="43" y="221"/>
                      </a:cubicBezTo>
                      <a:cubicBezTo>
                        <a:pt x="45" y="227"/>
                        <a:pt x="45" y="234"/>
                        <a:pt x="42" y="235"/>
                      </a:cubicBezTo>
                      <a:cubicBezTo>
                        <a:pt x="40" y="235"/>
                        <a:pt x="29" y="235"/>
                        <a:pt x="25" y="241"/>
                      </a:cubicBezTo>
                      <a:cubicBezTo>
                        <a:pt x="21" y="245"/>
                        <a:pt x="22" y="246"/>
                        <a:pt x="15" y="247"/>
                      </a:cubicBezTo>
                      <a:cubicBezTo>
                        <a:pt x="7" y="247"/>
                        <a:pt x="7" y="250"/>
                        <a:pt x="6" y="254"/>
                      </a:cubicBezTo>
                      <a:cubicBezTo>
                        <a:pt x="5" y="257"/>
                        <a:pt x="4" y="261"/>
                        <a:pt x="7" y="260"/>
                      </a:cubicBezTo>
                      <a:cubicBezTo>
                        <a:pt x="9" y="259"/>
                        <a:pt x="7" y="261"/>
                        <a:pt x="8" y="267"/>
                      </a:cubicBezTo>
                      <a:cubicBezTo>
                        <a:pt x="9" y="272"/>
                        <a:pt x="6" y="268"/>
                        <a:pt x="3" y="269"/>
                      </a:cubicBezTo>
                      <a:cubicBezTo>
                        <a:pt x="1" y="269"/>
                        <a:pt x="0" y="272"/>
                        <a:pt x="2" y="274"/>
                      </a:cubicBezTo>
                      <a:cubicBezTo>
                        <a:pt x="4" y="275"/>
                        <a:pt x="8" y="274"/>
                        <a:pt x="8" y="277"/>
                      </a:cubicBezTo>
                      <a:cubicBezTo>
                        <a:pt x="8" y="279"/>
                        <a:pt x="8" y="281"/>
                        <a:pt x="7" y="284"/>
                      </a:cubicBezTo>
                      <a:cubicBezTo>
                        <a:pt x="7" y="287"/>
                        <a:pt x="6" y="287"/>
                        <a:pt x="7" y="291"/>
                      </a:cubicBezTo>
                      <a:cubicBezTo>
                        <a:pt x="8" y="296"/>
                        <a:pt x="9" y="300"/>
                        <a:pt x="10" y="303"/>
                      </a:cubicBezTo>
                      <a:cubicBezTo>
                        <a:pt x="12" y="306"/>
                        <a:pt x="13" y="311"/>
                        <a:pt x="12" y="315"/>
                      </a:cubicBezTo>
                      <a:cubicBezTo>
                        <a:pt x="11" y="317"/>
                        <a:pt x="15" y="318"/>
                        <a:pt x="17" y="319"/>
                      </a:cubicBezTo>
                      <a:cubicBezTo>
                        <a:pt x="20" y="319"/>
                        <a:pt x="25" y="324"/>
                        <a:pt x="23" y="317"/>
                      </a:cubicBezTo>
                      <a:cubicBezTo>
                        <a:pt x="22" y="311"/>
                        <a:pt x="22" y="309"/>
                        <a:pt x="25" y="309"/>
                      </a:cubicBezTo>
                      <a:cubicBezTo>
                        <a:pt x="29" y="310"/>
                        <a:pt x="32" y="312"/>
                        <a:pt x="31" y="316"/>
                      </a:cubicBezTo>
                      <a:cubicBezTo>
                        <a:pt x="30" y="319"/>
                        <a:pt x="28" y="321"/>
                        <a:pt x="29" y="324"/>
                      </a:cubicBezTo>
                      <a:cubicBezTo>
                        <a:pt x="29" y="327"/>
                        <a:pt x="37" y="333"/>
                        <a:pt x="35" y="335"/>
                      </a:cubicBezTo>
                      <a:cubicBezTo>
                        <a:pt x="33" y="336"/>
                        <a:pt x="27" y="336"/>
                        <a:pt x="27" y="339"/>
                      </a:cubicBezTo>
                      <a:cubicBezTo>
                        <a:pt x="27" y="341"/>
                        <a:pt x="31" y="347"/>
                        <a:pt x="37" y="343"/>
                      </a:cubicBezTo>
                      <a:cubicBezTo>
                        <a:pt x="42" y="339"/>
                        <a:pt x="43" y="336"/>
                        <a:pt x="46" y="335"/>
                      </a:cubicBezTo>
                      <a:cubicBezTo>
                        <a:pt x="49" y="335"/>
                        <a:pt x="53" y="335"/>
                        <a:pt x="57" y="336"/>
                      </a:cubicBezTo>
                      <a:cubicBezTo>
                        <a:pt x="61" y="338"/>
                        <a:pt x="66" y="346"/>
                        <a:pt x="66" y="341"/>
                      </a:cubicBezTo>
                      <a:cubicBezTo>
                        <a:pt x="67" y="336"/>
                        <a:pt x="62" y="332"/>
                        <a:pt x="67" y="332"/>
                      </a:cubicBezTo>
                      <a:cubicBezTo>
                        <a:pt x="72" y="332"/>
                        <a:pt x="73" y="335"/>
                        <a:pt x="74" y="337"/>
                      </a:cubicBezTo>
                      <a:cubicBezTo>
                        <a:pt x="76" y="340"/>
                        <a:pt x="79" y="337"/>
                        <a:pt x="83" y="334"/>
                      </a:cubicBezTo>
                      <a:cubicBezTo>
                        <a:pt x="86" y="332"/>
                        <a:pt x="86" y="343"/>
                        <a:pt x="82" y="347"/>
                      </a:cubicBezTo>
                      <a:cubicBezTo>
                        <a:pt x="77" y="350"/>
                        <a:pt x="76" y="357"/>
                        <a:pt x="76" y="362"/>
                      </a:cubicBezTo>
                      <a:cubicBezTo>
                        <a:pt x="75" y="366"/>
                        <a:pt x="73" y="375"/>
                        <a:pt x="66" y="377"/>
                      </a:cubicBezTo>
                      <a:cubicBezTo>
                        <a:pt x="58" y="377"/>
                        <a:pt x="57" y="377"/>
                        <a:pt x="55" y="382"/>
                      </a:cubicBezTo>
                      <a:cubicBezTo>
                        <a:pt x="53" y="388"/>
                        <a:pt x="53" y="392"/>
                        <a:pt x="49" y="391"/>
                      </a:cubicBezTo>
                      <a:cubicBezTo>
                        <a:pt x="45" y="390"/>
                        <a:pt x="45" y="387"/>
                        <a:pt x="41" y="390"/>
                      </a:cubicBezTo>
                      <a:cubicBezTo>
                        <a:pt x="38" y="392"/>
                        <a:pt x="36" y="393"/>
                        <a:pt x="34" y="396"/>
                      </a:cubicBezTo>
                      <a:cubicBezTo>
                        <a:pt x="32" y="398"/>
                        <a:pt x="32" y="397"/>
                        <a:pt x="31" y="400"/>
                      </a:cubicBezTo>
                      <a:cubicBezTo>
                        <a:pt x="30" y="403"/>
                        <a:pt x="29" y="407"/>
                        <a:pt x="35" y="406"/>
                      </a:cubicBezTo>
                      <a:cubicBezTo>
                        <a:pt x="40" y="406"/>
                        <a:pt x="37" y="401"/>
                        <a:pt x="41" y="401"/>
                      </a:cubicBezTo>
                      <a:cubicBezTo>
                        <a:pt x="46" y="401"/>
                        <a:pt x="48" y="400"/>
                        <a:pt x="53" y="397"/>
                      </a:cubicBezTo>
                      <a:cubicBezTo>
                        <a:pt x="59" y="393"/>
                        <a:pt x="62" y="391"/>
                        <a:pt x="65" y="389"/>
                      </a:cubicBezTo>
                      <a:cubicBezTo>
                        <a:pt x="67" y="386"/>
                        <a:pt x="67" y="387"/>
                        <a:pt x="76" y="383"/>
                      </a:cubicBezTo>
                      <a:cubicBezTo>
                        <a:pt x="85" y="380"/>
                        <a:pt x="86" y="384"/>
                        <a:pt x="92" y="375"/>
                      </a:cubicBezTo>
                      <a:cubicBezTo>
                        <a:pt x="98" y="366"/>
                        <a:pt x="102" y="359"/>
                        <a:pt x="102" y="359"/>
                      </a:cubicBezTo>
                      <a:cubicBezTo>
                        <a:pt x="102" y="359"/>
                        <a:pt x="97" y="356"/>
                        <a:pt x="104" y="355"/>
                      </a:cubicBezTo>
                      <a:cubicBezTo>
                        <a:pt x="112" y="354"/>
                        <a:pt x="113" y="358"/>
                        <a:pt x="114" y="352"/>
                      </a:cubicBezTo>
                      <a:cubicBezTo>
                        <a:pt x="117" y="347"/>
                        <a:pt x="114" y="347"/>
                        <a:pt x="119" y="344"/>
                      </a:cubicBezTo>
                      <a:cubicBezTo>
                        <a:pt x="125" y="340"/>
                        <a:pt x="127" y="340"/>
                        <a:pt x="127" y="338"/>
                      </a:cubicBezTo>
                      <a:cubicBezTo>
                        <a:pt x="126" y="337"/>
                        <a:pt x="124" y="337"/>
                        <a:pt x="121" y="335"/>
                      </a:cubicBezTo>
                      <a:cubicBezTo>
                        <a:pt x="119" y="332"/>
                        <a:pt x="114" y="332"/>
                        <a:pt x="120" y="326"/>
                      </a:cubicBezTo>
                      <a:cubicBezTo>
                        <a:pt x="127" y="321"/>
                        <a:pt x="127" y="320"/>
                        <a:pt x="128" y="316"/>
                      </a:cubicBezTo>
                      <a:cubicBezTo>
                        <a:pt x="129" y="311"/>
                        <a:pt x="129" y="305"/>
                        <a:pt x="130" y="303"/>
                      </a:cubicBezTo>
                      <a:cubicBezTo>
                        <a:pt x="131" y="302"/>
                        <a:pt x="131" y="300"/>
                        <a:pt x="137" y="298"/>
                      </a:cubicBezTo>
                      <a:cubicBezTo>
                        <a:pt x="143" y="295"/>
                        <a:pt x="148" y="289"/>
                        <a:pt x="149" y="286"/>
                      </a:cubicBezTo>
                      <a:cubicBezTo>
                        <a:pt x="150" y="282"/>
                        <a:pt x="153" y="281"/>
                        <a:pt x="155" y="284"/>
                      </a:cubicBezTo>
                      <a:cubicBezTo>
                        <a:pt x="155" y="284"/>
                        <a:pt x="158" y="280"/>
                        <a:pt x="160" y="281"/>
                      </a:cubicBezTo>
                      <a:cubicBezTo>
                        <a:pt x="160" y="282"/>
                        <a:pt x="160" y="285"/>
                        <a:pt x="159" y="287"/>
                      </a:cubicBezTo>
                      <a:cubicBezTo>
                        <a:pt x="158" y="288"/>
                        <a:pt x="160" y="288"/>
                        <a:pt x="161" y="290"/>
                      </a:cubicBezTo>
                      <a:cubicBezTo>
                        <a:pt x="163" y="291"/>
                        <a:pt x="159" y="295"/>
                        <a:pt x="155" y="294"/>
                      </a:cubicBezTo>
                      <a:cubicBezTo>
                        <a:pt x="152" y="294"/>
                        <a:pt x="148" y="296"/>
                        <a:pt x="146" y="298"/>
                      </a:cubicBezTo>
                      <a:cubicBezTo>
                        <a:pt x="144" y="300"/>
                        <a:pt x="144" y="302"/>
                        <a:pt x="144" y="305"/>
                      </a:cubicBezTo>
                      <a:cubicBezTo>
                        <a:pt x="143" y="309"/>
                        <a:pt x="139" y="316"/>
                        <a:pt x="141" y="316"/>
                      </a:cubicBezTo>
                      <a:cubicBezTo>
                        <a:pt x="147" y="317"/>
                        <a:pt x="146" y="317"/>
                        <a:pt x="144" y="321"/>
                      </a:cubicBezTo>
                      <a:cubicBezTo>
                        <a:pt x="142" y="325"/>
                        <a:pt x="146" y="326"/>
                        <a:pt x="151" y="323"/>
                      </a:cubicBezTo>
                      <a:cubicBezTo>
                        <a:pt x="155" y="319"/>
                        <a:pt x="160" y="316"/>
                        <a:pt x="163" y="315"/>
                      </a:cubicBezTo>
                      <a:cubicBezTo>
                        <a:pt x="168" y="314"/>
                        <a:pt x="168" y="314"/>
                        <a:pt x="175" y="312"/>
                      </a:cubicBezTo>
                      <a:cubicBezTo>
                        <a:pt x="180" y="310"/>
                        <a:pt x="183" y="308"/>
                        <a:pt x="184" y="307"/>
                      </a:cubicBezTo>
                      <a:cubicBezTo>
                        <a:pt x="186" y="306"/>
                        <a:pt x="185" y="305"/>
                        <a:pt x="181" y="303"/>
                      </a:cubicBezTo>
                      <a:cubicBezTo>
                        <a:pt x="178" y="301"/>
                        <a:pt x="175" y="299"/>
                        <a:pt x="176" y="296"/>
                      </a:cubicBezTo>
                      <a:cubicBezTo>
                        <a:pt x="177" y="293"/>
                        <a:pt x="183" y="293"/>
                        <a:pt x="184" y="294"/>
                      </a:cubicBezTo>
                      <a:cubicBezTo>
                        <a:pt x="186" y="296"/>
                        <a:pt x="190" y="291"/>
                        <a:pt x="192" y="293"/>
                      </a:cubicBezTo>
                      <a:cubicBezTo>
                        <a:pt x="195" y="294"/>
                        <a:pt x="196" y="297"/>
                        <a:pt x="196" y="299"/>
                      </a:cubicBezTo>
                      <a:cubicBezTo>
                        <a:pt x="197" y="300"/>
                        <a:pt x="202" y="299"/>
                        <a:pt x="204" y="302"/>
                      </a:cubicBezTo>
                      <a:cubicBezTo>
                        <a:pt x="205" y="304"/>
                        <a:pt x="209" y="304"/>
                        <a:pt x="212" y="304"/>
                      </a:cubicBezTo>
                      <a:cubicBezTo>
                        <a:pt x="216" y="305"/>
                        <a:pt x="219" y="307"/>
                        <a:pt x="219" y="309"/>
                      </a:cubicBezTo>
                      <a:cubicBezTo>
                        <a:pt x="219" y="311"/>
                        <a:pt x="220" y="311"/>
                        <a:pt x="227" y="312"/>
                      </a:cubicBezTo>
                      <a:cubicBezTo>
                        <a:pt x="234" y="312"/>
                        <a:pt x="242" y="312"/>
                        <a:pt x="248" y="315"/>
                      </a:cubicBezTo>
                      <a:cubicBezTo>
                        <a:pt x="253" y="317"/>
                        <a:pt x="258" y="320"/>
                        <a:pt x="262" y="317"/>
                      </a:cubicBezTo>
                      <a:cubicBezTo>
                        <a:pt x="266" y="313"/>
                        <a:pt x="266" y="310"/>
                        <a:pt x="269" y="312"/>
                      </a:cubicBezTo>
                      <a:cubicBezTo>
                        <a:pt x="271" y="313"/>
                        <a:pt x="270" y="314"/>
                        <a:pt x="268" y="317"/>
                      </a:cubicBezTo>
                      <a:cubicBezTo>
                        <a:pt x="266" y="321"/>
                        <a:pt x="267" y="322"/>
                        <a:pt x="271" y="324"/>
                      </a:cubicBezTo>
                      <a:cubicBezTo>
                        <a:pt x="274" y="325"/>
                        <a:pt x="280" y="324"/>
                        <a:pt x="281" y="327"/>
                      </a:cubicBezTo>
                      <a:cubicBezTo>
                        <a:pt x="283" y="331"/>
                        <a:pt x="284" y="335"/>
                        <a:pt x="284" y="336"/>
                      </a:cubicBezTo>
                      <a:cubicBezTo>
                        <a:pt x="283" y="338"/>
                        <a:pt x="285" y="341"/>
                        <a:pt x="291" y="343"/>
                      </a:cubicBezTo>
                      <a:cubicBezTo>
                        <a:pt x="297" y="345"/>
                        <a:pt x="300" y="347"/>
                        <a:pt x="300" y="347"/>
                      </a:cubicBezTo>
                      <a:cubicBezTo>
                        <a:pt x="300" y="347"/>
                        <a:pt x="303" y="346"/>
                        <a:pt x="301" y="341"/>
                      </a:cubicBezTo>
                      <a:cubicBezTo>
                        <a:pt x="298" y="336"/>
                        <a:pt x="299" y="334"/>
                        <a:pt x="302" y="335"/>
                      </a:cubicBezTo>
                      <a:cubicBezTo>
                        <a:pt x="304" y="336"/>
                        <a:pt x="306" y="338"/>
                        <a:pt x="307" y="341"/>
                      </a:cubicBezTo>
                      <a:cubicBezTo>
                        <a:pt x="309" y="345"/>
                        <a:pt x="311" y="345"/>
                        <a:pt x="310" y="337"/>
                      </a:cubicBezTo>
                      <a:cubicBezTo>
                        <a:pt x="309" y="331"/>
                        <a:pt x="309" y="325"/>
                        <a:pt x="311" y="326"/>
                      </a:cubicBezTo>
                      <a:cubicBezTo>
                        <a:pt x="313" y="326"/>
                        <a:pt x="315" y="331"/>
                        <a:pt x="314" y="335"/>
                      </a:cubicBezTo>
                      <a:cubicBezTo>
                        <a:pt x="314" y="340"/>
                        <a:pt x="315" y="344"/>
                        <a:pt x="320" y="345"/>
                      </a:cubicBezTo>
                      <a:cubicBezTo>
                        <a:pt x="325" y="346"/>
                        <a:pt x="329" y="350"/>
                        <a:pt x="332" y="355"/>
                      </a:cubicBezTo>
                      <a:cubicBezTo>
                        <a:pt x="335" y="360"/>
                        <a:pt x="334" y="364"/>
                        <a:pt x="338" y="365"/>
                      </a:cubicBezTo>
                      <a:cubicBezTo>
                        <a:pt x="342" y="366"/>
                        <a:pt x="344" y="371"/>
                        <a:pt x="344" y="373"/>
                      </a:cubicBezTo>
                      <a:cubicBezTo>
                        <a:pt x="344" y="376"/>
                        <a:pt x="342" y="381"/>
                        <a:pt x="346" y="381"/>
                      </a:cubicBezTo>
                      <a:cubicBezTo>
                        <a:pt x="351" y="382"/>
                        <a:pt x="354" y="383"/>
                        <a:pt x="354" y="386"/>
                      </a:cubicBezTo>
                      <a:cubicBezTo>
                        <a:pt x="353" y="390"/>
                        <a:pt x="357" y="389"/>
                        <a:pt x="358" y="389"/>
                      </a:cubicBezTo>
                      <a:cubicBezTo>
                        <a:pt x="361" y="389"/>
                        <a:pt x="362" y="397"/>
                        <a:pt x="362" y="402"/>
                      </a:cubicBezTo>
                      <a:cubicBezTo>
                        <a:pt x="361" y="406"/>
                        <a:pt x="362" y="411"/>
                        <a:pt x="364" y="411"/>
                      </a:cubicBezTo>
                      <a:cubicBezTo>
                        <a:pt x="367" y="411"/>
                        <a:pt x="369" y="415"/>
                        <a:pt x="368" y="418"/>
                      </a:cubicBezTo>
                      <a:cubicBezTo>
                        <a:pt x="367" y="422"/>
                        <a:pt x="371" y="424"/>
                        <a:pt x="372" y="425"/>
                      </a:cubicBezTo>
                      <a:cubicBezTo>
                        <a:pt x="373" y="427"/>
                        <a:pt x="373" y="428"/>
                        <a:pt x="370" y="430"/>
                      </a:cubicBezTo>
                      <a:cubicBezTo>
                        <a:pt x="367" y="431"/>
                        <a:pt x="370" y="431"/>
                        <a:pt x="373" y="433"/>
                      </a:cubicBezTo>
                      <a:cubicBezTo>
                        <a:pt x="377" y="435"/>
                        <a:pt x="379" y="432"/>
                        <a:pt x="380" y="430"/>
                      </a:cubicBezTo>
                      <a:cubicBezTo>
                        <a:pt x="382" y="427"/>
                        <a:pt x="388" y="429"/>
                        <a:pt x="388" y="432"/>
                      </a:cubicBezTo>
                      <a:cubicBezTo>
                        <a:pt x="388" y="435"/>
                        <a:pt x="386" y="437"/>
                        <a:pt x="385" y="438"/>
                      </a:cubicBezTo>
                      <a:cubicBezTo>
                        <a:pt x="384" y="441"/>
                        <a:pt x="387" y="441"/>
                        <a:pt x="388" y="444"/>
                      </a:cubicBezTo>
                      <a:cubicBezTo>
                        <a:pt x="390" y="448"/>
                        <a:pt x="389" y="450"/>
                        <a:pt x="395" y="448"/>
                      </a:cubicBezTo>
                      <a:cubicBezTo>
                        <a:pt x="401" y="446"/>
                        <a:pt x="402" y="450"/>
                        <a:pt x="399" y="454"/>
                      </a:cubicBezTo>
                      <a:cubicBezTo>
                        <a:pt x="396" y="458"/>
                        <a:pt x="395" y="461"/>
                        <a:pt x="394" y="466"/>
                      </a:cubicBezTo>
                      <a:cubicBezTo>
                        <a:pt x="393" y="469"/>
                        <a:pt x="394" y="472"/>
                        <a:pt x="399" y="474"/>
                      </a:cubicBezTo>
                      <a:cubicBezTo>
                        <a:pt x="403" y="477"/>
                        <a:pt x="407" y="481"/>
                        <a:pt x="407" y="481"/>
                      </a:cubicBezTo>
                      <a:cubicBezTo>
                        <a:pt x="407" y="481"/>
                        <a:pt x="411" y="479"/>
                        <a:pt x="418" y="480"/>
                      </a:cubicBezTo>
                      <a:cubicBezTo>
                        <a:pt x="427" y="481"/>
                        <a:pt x="424" y="485"/>
                        <a:pt x="424" y="488"/>
                      </a:cubicBezTo>
                      <a:cubicBezTo>
                        <a:pt x="424" y="491"/>
                        <a:pt x="425" y="494"/>
                        <a:pt x="429" y="494"/>
                      </a:cubicBezTo>
                      <a:cubicBezTo>
                        <a:pt x="433" y="494"/>
                        <a:pt x="433" y="496"/>
                        <a:pt x="433" y="497"/>
                      </a:cubicBezTo>
                      <a:cubicBezTo>
                        <a:pt x="434" y="499"/>
                        <a:pt x="436" y="500"/>
                        <a:pt x="438" y="501"/>
                      </a:cubicBezTo>
                      <a:cubicBezTo>
                        <a:pt x="440" y="501"/>
                        <a:pt x="443" y="508"/>
                        <a:pt x="445" y="512"/>
                      </a:cubicBezTo>
                      <a:cubicBezTo>
                        <a:pt x="447" y="515"/>
                        <a:pt x="447" y="521"/>
                        <a:pt x="447" y="523"/>
                      </a:cubicBezTo>
                      <a:cubicBezTo>
                        <a:pt x="448" y="526"/>
                        <a:pt x="442" y="523"/>
                        <a:pt x="440" y="521"/>
                      </a:cubicBezTo>
                      <a:cubicBezTo>
                        <a:pt x="439" y="519"/>
                        <a:pt x="437" y="520"/>
                        <a:pt x="434" y="520"/>
                      </a:cubicBezTo>
                      <a:cubicBezTo>
                        <a:pt x="430" y="520"/>
                        <a:pt x="428" y="519"/>
                        <a:pt x="426" y="519"/>
                      </a:cubicBezTo>
                      <a:cubicBezTo>
                        <a:pt x="424" y="519"/>
                        <a:pt x="422" y="521"/>
                        <a:pt x="426" y="529"/>
                      </a:cubicBezTo>
                      <a:cubicBezTo>
                        <a:pt x="430" y="538"/>
                        <a:pt x="428" y="549"/>
                        <a:pt x="426" y="560"/>
                      </a:cubicBezTo>
                      <a:cubicBezTo>
                        <a:pt x="424" y="572"/>
                        <a:pt x="427" y="587"/>
                        <a:pt x="424" y="592"/>
                      </a:cubicBezTo>
                      <a:cubicBezTo>
                        <a:pt x="422" y="597"/>
                        <a:pt x="422" y="599"/>
                        <a:pt x="424" y="603"/>
                      </a:cubicBezTo>
                      <a:cubicBezTo>
                        <a:pt x="427" y="608"/>
                        <a:pt x="428" y="610"/>
                        <a:pt x="427" y="617"/>
                      </a:cubicBezTo>
                      <a:cubicBezTo>
                        <a:pt x="427" y="626"/>
                        <a:pt x="423" y="632"/>
                        <a:pt x="428" y="637"/>
                      </a:cubicBezTo>
                      <a:cubicBezTo>
                        <a:pt x="432" y="642"/>
                        <a:pt x="434" y="643"/>
                        <a:pt x="436" y="648"/>
                      </a:cubicBezTo>
                      <a:cubicBezTo>
                        <a:pt x="437" y="654"/>
                        <a:pt x="436" y="660"/>
                        <a:pt x="443" y="665"/>
                      </a:cubicBezTo>
                      <a:cubicBezTo>
                        <a:pt x="449" y="672"/>
                        <a:pt x="449" y="677"/>
                        <a:pt x="450" y="680"/>
                      </a:cubicBezTo>
                      <a:cubicBezTo>
                        <a:pt x="450" y="684"/>
                        <a:pt x="453" y="688"/>
                        <a:pt x="459" y="694"/>
                      </a:cubicBezTo>
                      <a:cubicBezTo>
                        <a:pt x="464" y="701"/>
                        <a:pt x="466" y="704"/>
                        <a:pt x="468" y="707"/>
                      </a:cubicBezTo>
                      <a:cubicBezTo>
                        <a:pt x="470" y="710"/>
                        <a:pt x="474" y="710"/>
                        <a:pt x="482" y="711"/>
                      </a:cubicBezTo>
                      <a:cubicBezTo>
                        <a:pt x="490" y="713"/>
                        <a:pt x="495" y="722"/>
                        <a:pt x="499" y="730"/>
                      </a:cubicBezTo>
                      <a:cubicBezTo>
                        <a:pt x="503" y="738"/>
                        <a:pt x="511" y="754"/>
                        <a:pt x="515" y="760"/>
                      </a:cubicBezTo>
                      <a:cubicBezTo>
                        <a:pt x="519" y="766"/>
                        <a:pt x="520" y="767"/>
                        <a:pt x="519" y="769"/>
                      </a:cubicBezTo>
                      <a:cubicBezTo>
                        <a:pt x="518" y="772"/>
                        <a:pt x="517" y="772"/>
                        <a:pt x="525" y="775"/>
                      </a:cubicBezTo>
                      <a:cubicBezTo>
                        <a:pt x="531" y="778"/>
                        <a:pt x="537" y="783"/>
                        <a:pt x="535" y="787"/>
                      </a:cubicBezTo>
                      <a:cubicBezTo>
                        <a:pt x="534" y="791"/>
                        <a:pt x="532" y="794"/>
                        <a:pt x="530" y="796"/>
                      </a:cubicBezTo>
                      <a:cubicBezTo>
                        <a:pt x="529" y="798"/>
                        <a:pt x="531" y="799"/>
                        <a:pt x="537" y="803"/>
                      </a:cubicBezTo>
                      <a:cubicBezTo>
                        <a:pt x="542" y="807"/>
                        <a:pt x="545" y="807"/>
                        <a:pt x="551" y="809"/>
                      </a:cubicBezTo>
                      <a:cubicBezTo>
                        <a:pt x="556" y="812"/>
                        <a:pt x="555" y="815"/>
                        <a:pt x="555" y="821"/>
                      </a:cubicBezTo>
                      <a:cubicBezTo>
                        <a:pt x="556" y="827"/>
                        <a:pt x="554" y="825"/>
                        <a:pt x="558" y="828"/>
                      </a:cubicBezTo>
                      <a:cubicBezTo>
                        <a:pt x="563" y="832"/>
                        <a:pt x="571" y="838"/>
                        <a:pt x="573" y="842"/>
                      </a:cubicBezTo>
                      <a:cubicBezTo>
                        <a:pt x="575" y="846"/>
                        <a:pt x="578" y="849"/>
                        <a:pt x="581" y="849"/>
                      </a:cubicBezTo>
                      <a:cubicBezTo>
                        <a:pt x="584" y="848"/>
                        <a:pt x="587" y="845"/>
                        <a:pt x="583" y="840"/>
                      </a:cubicBezTo>
                      <a:cubicBezTo>
                        <a:pt x="578" y="835"/>
                        <a:pt x="571" y="829"/>
                        <a:pt x="572" y="828"/>
                      </a:cubicBezTo>
                      <a:cubicBezTo>
                        <a:pt x="574" y="828"/>
                        <a:pt x="574" y="827"/>
                        <a:pt x="570" y="822"/>
                      </a:cubicBezTo>
                      <a:cubicBezTo>
                        <a:pt x="564" y="817"/>
                        <a:pt x="563" y="813"/>
                        <a:pt x="566" y="813"/>
                      </a:cubicBezTo>
                      <a:cubicBezTo>
                        <a:pt x="569" y="813"/>
                        <a:pt x="567" y="811"/>
                        <a:pt x="562" y="804"/>
                      </a:cubicBezTo>
                      <a:cubicBezTo>
                        <a:pt x="558" y="798"/>
                        <a:pt x="545" y="779"/>
                        <a:pt x="539" y="775"/>
                      </a:cubicBezTo>
                      <a:cubicBezTo>
                        <a:pt x="532" y="770"/>
                        <a:pt x="530" y="767"/>
                        <a:pt x="530" y="762"/>
                      </a:cubicBezTo>
                      <a:cubicBezTo>
                        <a:pt x="531" y="755"/>
                        <a:pt x="528" y="749"/>
                        <a:pt x="528" y="748"/>
                      </a:cubicBezTo>
                      <a:cubicBezTo>
                        <a:pt x="527" y="747"/>
                        <a:pt x="530" y="742"/>
                        <a:pt x="538" y="751"/>
                      </a:cubicBezTo>
                      <a:cubicBezTo>
                        <a:pt x="545" y="759"/>
                        <a:pt x="547" y="763"/>
                        <a:pt x="550" y="769"/>
                      </a:cubicBezTo>
                      <a:cubicBezTo>
                        <a:pt x="553" y="777"/>
                        <a:pt x="555" y="780"/>
                        <a:pt x="564" y="787"/>
                      </a:cubicBezTo>
                      <a:cubicBezTo>
                        <a:pt x="572" y="794"/>
                        <a:pt x="587" y="804"/>
                        <a:pt x="586" y="809"/>
                      </a:cubicBezTo>
                      <a:cubicBezTo>
                        <a:pt x="583" y="812"/>
                        <a:pt x="586" y="814"/>
                        <a:pt x="589" y="817"/>
                      </a:cubicBezTo>
                      <a:cubicBezTo>
                        <a:pt x="593" y="820"/>
                        <a:pt x="607" y="833"/>
                        <a:pt x="615" y="844"/>
                      </a:cubicBezTo>
                      <a:cubicBezTo>
                        <a:pt x="622" y="855"/>
                        <a:pt x="628" y="864"/>
                        <a:pt x="626" y="870"/>
                      </a:cubicBezTo>
                      <a:cubicBezTo>
                        <a:pt x="623" y="874"/>
                        <a:pt x="620" y="878"/>
                        <a:pt x="622" y="882"/>
                      </a:cubicBezTo>
                      <a:cubicBezTo>
                        <a:pt x="623" y="886"/>
                        <a:pt x="630" y="892"/>
                        <a:pt x="635" y="895"/>
                      </a:cubicBezTo>
                      <a:cubicBezTo>
                        <a:pt x="642" y="898"/>
                        <a:pt x="651" y="898"/>
                        <a:pt x="660" y="903"/>
                      </a:cubicBezTo>
                      <a:cubicBezTo>
                        <a:pt x="668" y="909"/>
                        <a:pt x="669" y="909"/>
                        <a:pt x="677" y="911"/>
                      </a:cubicBezTo>
                      <a:cubicBezTo>
                        <a:pt x="685" y="913"/>
                        <a:pt x="691" y="913"/>
                        <a:pt x="696" y="917"/>
                      </a:cubicBezTo>
                      <a:cubicBezTo>
                        <a:pt x="701" y="922"/>
                        <a:pt x="707" y="926"/>
                        <a:pt x="713" y="927"/>
                      </a:cubicBezTo>
                      <a:cubicBezTo>
                        <a:pt x="720" y="928"/>
                        <a:pt x="724" y="928"/>
                        <a:pt x="729" y="926"/>
                      </a:cubicBezTo>
                      <a:cubicBezTo>
                        <a:pt x="734" y="923"/>
                        <a:pt x="735" y="920"/>
                        <a:pt x="740" y="921"/>
                      </a:cubicBezTo>
                      <a:cubicBezTo>
                        <a:pt x="745" y="923"/>
                        <a:pt x="755" y="931"/>
                        <a:pt x="757" y="936"/>
                      </a:cubicBezTo>
                      <a:cubicBezTo>
                        <a:pt x="760" y="940"/>
                        <a:pt x="761" y="943"/>
                        <a:pt x="769" y="945"/>
                      </a:cubicBezTo>
                      <a:cubicBezTo>
                        <a:pt x="777" y="946"/>
                        <a:pt x="785" y="948"/>
                        <a:pt x="794" y="951"/>
                      </a:cubicBezTo>
                      <a:cubicBezTo>
                        <a:pt x="802" y="954"/>
                        <a:pt x="809" y="953"/>
                        <a:pt x="813" y="954"/>
                      </a:cubicBezTo>
                      <a:cubicBezTo>
                        <a:pt x="816" y="956"/>
                        <a:pt x="818" y="957"/>
                        <a:pt x="814" y="958"/>
                      </a:cubicBezTo>
                      <a:cubicBezTo>
                        <a:pt x="811" y="960"/>
                        <a:pt x="811" y="961"/>
                        <a:pt x="815" y="962"/>
                      </a:cubicBezTo>
                      <a:cubicBezTo>
                        <a:pt x="821" y="965"/>
                        <a:pt x="828" y="973"/>
                        <a:pt x="830" y="976"/>
                      </a:cubicBezTo>
                      <a:cubicBezTo>
                        <a:pt x="832" y="979"/>
                        <a:pt x="835" y="983"/>
                        <a:pt x="833" y="987"/>
                      </a:cubicBezTo>
                      <a:cubicBezTo>
                        <a:pt x="832" y="990"/>
                        <a:pt x="836" y="991"/>
                        <a:pt x="840" y="992"/>
                      </a:cubicBezTo>
                      <a:cubicBezTo>
                        <a:pt x="844" y="993"/>
                        <a:pt x="846" y="995"/>
                        <a:pt x="848" y="998"/>
                      </a:cubicBezTo>
                      <a:cubicBezTo>
                        <a:pt x="851" y="1001"/>
                        <a:pt x="853" y="998"/>
                        <a:pt x="855" y="1003"/>
                      </a:cubicBezTo>
                      <a:cubicBezTo>
                        <a:pt x="856" y="1006"/>
                        <a:pt x="856" y="1006"/>
                        <a:pt x="862" y="1006"/>
                      </a:cubicBezTo>
                      <a:cubicBezTo>
                        <a:pt x="869" y="1006"/>
                        <a:pt x="874" y="1007"/>
                        <a:pt x="875" y="1011"/>
                      </a:cubicBezTo>
                      <a:cubicBezTo>
                        <a:pt x="877" y="1015"/>
                        <a:pt x="877" y="1015"/>
                        <a:pt x="883" y="1017"/>
                      </a:cubicBezTo>
                      <a:cubicBezTo>
                        <a:pt x="889" y="1018"/>
                        <a:pt x="891" y="1016"/>
                        <a:pt x="891" y="1016"/>
                      </a:cubicBezTo>
                      <a:cubicBezTo>
                        <a:pt x="891" y="1016"/>
                        <a:pt x="895" y="1015"/>
                        <a:pt x="891" y="1012"/>
                      </a:cubicBezTo>
                      <a:cubicBezTo>
                        <a:pt x="889" y="1010"/>
                        <a:pt x="894" y="1006"/>
                        <a:pt x="896" y="1006"/>
                      </a:cubicBezTo>
                      <a:cubicBezTo>
                        <a:pt x="897" y="1006"/>
                        <a:pt x="897" y="998"/>
                        <a:pt x="904" y="1000"/>
                      </a:cubicBezTo>
                      <a:cubicBezTo>
                        <a:pt x="909" y="1003"/>
                        <a:pt x="910" y="1006"/>
                        <a:pt x="911" y="1010"/>
                      </a:cubicBezTo>
                      <a:cubicBezTo>
                        <a:pt x="912" y="1015"/>
                        <a:pt x="915" y="1017"/>
                        <a:pt x="918" y="1020"/>
                      </a:cubicBezTo>
                      <a:cubicBezTo>
                        <a:pt x="921" y="1022"/>
                        <a:pt x="921" y="1028"/>
                        <a:pt x="921" y="1034"/>
                      </a:cubicBezTo>
                      <a:cubicBezTo>
                        <a:pt x="922" y="1039"/>
                        <a:pt x="922" y="1051"/>
                        <a:pt x="921" y="1056"/>
                      </a:cubicBezTo>
                      <a:cubicBezTo>
                        <a:pt x="920" y="1063"/>
                        <a:pt x="916" y="1065"/>
                        <a:pt x="913" y="1065"/>
                      </a:cubicBezTo>
                      <a:cubicBezTo>
                        <a:pt x="910" y="1066"/>
                        <a:pt x="907" y="1066"/>
                        <a:pt x="907" y="1070"/>
                      </a:cubicBezTo>
                      <a:cubicBezTo>
                        <a:pt x="906" y="1074"/>
                        <a:pt x="905" y="1077"/>
                        <a:pt x="903" y="1079"/>
                      </a:cubicBezTo>
                      <a:cubicBezTo>
                        <a:pt x="901" y="1080"/>
                        <a:pt x="891" y="1088"/>
                        <a:pt x="891" y="1093"/>
                      </a:cubicBezTo>
                      <a:cubicBezTo>
                        <a:pt x="891" y="1097"/>
                        <a:pt x="891" y="1106"/>
                        <a:pt x="889" y="1103"/>
                      </a:cubicBezTo>
                      <a:cubicBezTo>
                        <a:pt x="886" y="1100"/>
                        <a:pt x="884" y="1103"/>
                        <a:pt x="882" y="1104"/>
                      </a:cubicBezTo>
                      <a:cubicBezTo>
                        <a:pt x="880" y="1106"/>
                        <a:pt x="883" y="1110"/>
                        <a:pt x="885" y="1112"/>
                      </a:cubicBezTo>
                      <a:cubicBezTo>
                        <a:pt x="887" y="1116"/>
                        <a:pt x="888" y="1116"/>
                        <a:pt x="885" y="1118"/>
                      </a:cubicBezTo>
                      <a:cubicBezTo>
                        <a:pt x="883" y="1120"/>
                        <a:pt x="882" y="1120"/>
                        <a:pt x="884" y="1122"/>
                      </a:cubicBezTo>
                      <a:cubicBezTo>
                        <a:pt x="887" y="1125"/>
                        <a:pt x="884" y="1126"/>
                        <a:pt x="880" y="1128"/>
                      </a:cubicBezTo>
                      <a:cubicBezTo>
                        <a:pt x="877" y="1130"/>
                        <a:pt x="874" y="1134"/>
                        <a:pt x="874" y="1137"/>
                      </a:cubicBezTo>
                      <a:cubicBezTo>
                        <a:pt x="874" y="1139"/>
                        <a:pt x="875" y="1138"/>
                        <a:pt x="877" y="1140"/>
                      </a:cubicBezTo>
                      <a:cubicBezTo>
                        <a:pt x="880" y="1141"/>
                        <a:pt x="879" y="1141"/>
                        <a:pt x="877" y="1144"/>
                      </a:cubicBezTo>
                      <a:cubicBezTo>
                        <a:pt x="875" y="1147"/>
                        <a:pt x="878" y="1149"/>
                        <a:pt x="882" y="1150"/>
                      </a:cubicBezTo>
                      <a:cubicBezTo>
                        <a:pt x="887" y="1151"/>
                        <a:pt x="892" y="1153"/>
                        <a:pt x="893" y="1158"/>
                      </a:cubicBezTo>
                      <a:cubicBezTo>
                        <a:pt x="894" y="1164"/>
                        <a:pt x="895" y="1168"/>
                        <a:pt x="899" y="1172"/>
                      </a:cubicBezTo>
                      <a:cubicBezTo>
                        <a:pt x="902" y="1176"/>
                        <a:pt x="912" y="1193"/>
                        <a:pt x="916" y="1200"/>
                      </a:cubicBezTo>
                      <a:cubicBezTo>
                        <a:pt x="921" y="1206"/>
                        <a:pt x="926" y="1205"/>
                        <a:pt x="927" y="1211"/>
                      </a:cubicBezTo>
                      <a:cubicBezTo>
                        <a:pt x="928" y="1216"/>
                        <a:pt x="925" y="1224"/>
                        <a:pt x="928" y="1231"/>
                      </a:cubicBezTo>
                      <a:cubicBezTo>
                        <a:pt x="931" y="1238"/>
                        <a:pt x="936" y="1245"/>
                        <a:pt x="941" y="1249"/>
                      </a:cubicBezTo>
                      <a:cubicBezTo>
                        <a:pt x="945" y="1254"/>
                        <a:pt x="957" y="1261"/>
                        <a:pt x="966" y="1267"/>
                      </a:cubicBezTo>
                      <a:cubicBezTo>
                        <a:pt x="974" y="1273"/>
                        <a:pt x="989" y="1280"/>
                        <a:pt x="992" y="1285"/>
                      </a:cubicBezTo>
                      <a:cubicBezTo>
                        <a:pt x="995" y="1290"/>
                        <a:pt x="996" y="1292"/>
                        <a:pt x="993" y="1296"/>
                      </a:cubicBezTo>
                      <a:cubicBezTo>
                        <a:pt x="990" y="1299"/>
                        <a:pt x="988" y="1302"/>
                        <a:pt x="990" y="1306"/>
                      </a:cubicBezTo>
                      <a:cubicBezTo>
                        <a:pt x="993" y="1310"/>
                        <a:pt x="993" y="1318"/>
                        <a:pt x="993" y="1322"/>
                      </a:cubicBezTo>
                      <a:cubicBezTo>
                        <a:pt x="993" y="1327"/>
                        <a:pt x="992" y="1333"/>
                        <a:pt x="989" y="1334"/>
                      </a:cubicBezTo>
                      <a:cubicBezTo>
                        <a:pt x="986" y="1336"/>
                        <a:pt x="985" y="1335"/>
                        <a:pt x="985" y="1338"/>
                      </a:cubicBezTo>
                      <a:cubicBezTo>
                        <a:pt x="985" y="1341"/>
                        <a:pt x="986" y="1340"/>
                        <a:pt x="987" y="1348"/>
                      </a:cubicBezTo>
                      <a:cubicBezTo>
                        <a:pt x="988" y="1355"/>
                        <a:pt x="986" y="1368"/>
                        <a:pt x="985" y="1376"/>
                      </a:cubicBezTo>
                      <a:cubicBezTo>
                        <a:pt x="985" y="1383"/>
                        <a:pt x="983" y="1393"/>
                        <a:pt x="982" y="1396"/>
                      </a:cubicBezTo>
                      <a:cubicBezTo>
                        <a:pt x="982" y="1398"/>
                        <a:pt x="978" y="1401"/>
                        <a:pt x="977" y="1404"/>
                      </a:cubicBezTo>
                      <a:cubicBezTo>
                        <a:pt x="976" y="1407"/>
                        <a:pt x="975" y="1404"/>
                        <a:pt x="978" y="1409"/>
                      </a:cubicBezTo>
                      <a:cubicBezTo>
                        <a:pt x="981" y="1413"/>
                        <a:pt x="981" y="1416"/>
                        <a:pt x="979" y="1421"/>
                      </a:cubicBezTo>
                      <a:cubicBezTo>
                        <a:pt x="978" y="1426"/>
                        <a:pt x="977" y="1428"/>
                        <a:pt x="979" y="1433"/>
                      </a:cubicBezTo>
                      <a:cubicBezTo>
                        <a:pt x="982" y="1438"/>
                        <a:pt x="982" y="1445"/>
                        <a:pt x="981" y="1451"/>
                      </a:cubicBezTo>
                      <a:cubicBezTo>
                        <a:pt x="980" y="1456"/>
                        <a:pt x="971" y="1472"/>
                        <a:pt x="966" y="1484"/>
                      </a:cubicBezTo>
                      <a:cubicBezTo>
                        <a:pt x="962" y="1495"/>
                        <a:pt x="962" y="1500"/>
                        <a:pt x="961" y="1502"/>
                      </a:cubicBezTo>
                      <a:cubicBezTo>
                        <a:pt x="959" y="1506"/>
                        <a:pt x="956" y="1507"/>
                        <a:pt x="956" y="1509"/>
                      </a:cubicBezTo>
                      <a:cubicBezTo>
                        <a:pt x="955" y="1511"/>
                        <a:pt x="952" y="1515"/>
                        <a:pt x="958" y="1516"/>
                      </a:cubicBezTo>
                      <a:cubicBezTo>
                        <a:pt x="963" y="1518"/>
                        <a:pt x="962" y="1522"/>
                        <a:pt x="962" y="1527"/>
                      </a:cubicBezTo>
                      <a:cubicBezTo>
                        <a:pt x="962" y="1531"/>
                        <a:pt x="957" y="1540"/>
                        <a:pt x="956" y="1546"/>
                      </a:cubicBezTo>
                      <a:cubicBezTo>
                        <a:pt x="956" y="1552"/>
                        <a:pt x="957" y="1561"/>
                        <a:pt x="957" y="1565"/>
                      </a:cubicBezTo>
                      <a:cubicBezTo>
                        <a:pt x="956" y="1570"/>
                        <a:pt x="954" y="1573"/>
                        <a:pt x="953" y="1576"/>
                      </a:cubicBezTo>
                      <a:cubicBezTo>
                        <a:pt x="952" y="1579"/>
                        <a:pt x="952" y="1582"/>
                        <a:pt x="955" y="1585"/>
                      </a:cubicBezTo>
                      <a:cubicBezTo>
                        <a:pt x="957" y="1588"/>
                        <a:pt x="959" y="1588"/>
                        <a:pt x="960" y="1583"/>
                      </a:cubicBezTo>
                      <a:cubicBezTo>
                        <a:pt x="960" y="1578"/>
                        <a:pt x="963" y="1579"/>
                        <a:pt x="963" y="1574"/>
                      </a:cubicBezTo>
                      <a:cubicBezTo>
                        <a:pt x="963" y="1567"/>
                        <a:pt x="963" y="1565"/>
                        <a:pt x="966" y="1566"/>
                      </a:cubicBezTo>
                      <a:cubicBezTo>
                        <a:pt x="969" y="1566"/>
                        <a:pt x="968" y="1573"/>
                        <a:pt x="966" y="1580"/>
                      </a:cubicBezTo>
                      <a:cubicBezTo>
                        <a:pt x="965" y="1587"/>
                        <a:pt x="965" y="1592"/>
                        <a:pt x="965" y="1592"/>
                      </a:cubicBezTo>
                      <a:cubicBezTo>
                        <a:pt x="965" y="1592"/>
                        <a:pt x="959" y="1597"/>
                        <a:pt x="965" y="1600"/>
                      </a:cubicBezTo>
                      <a:cubicBezTo>
                        <a:pt x="969" y="1604"/>
                        <a:pt x="968" y="1608"/>
                        <a:pt x="966" y="1608"/>
                      </a:cubicBezTo>
                      <a:cubicBezTo>
                        <a:pt x="964" y="1609"/>
                        <a:pt x="959" y="1609"/>
                        <a:pt x="961" y="1613"/>
                      </a:cubicBezTo>
                      <a:cubicBezTo>
                        <a:pt x="964" y="1617"/>
                        <a:pt x="964" y="1620"/>
                        <a:pt x="961" y="1621"/>
                      </a:cubicBezTo>
                      <a:cubicBezTo>
                        <a:pt x="959" y="1623"/>
                        <a:pt x="957" y="1632"/>
                        <a:pt x="953" y="1628"/>
                      </a:cubicBezTo>
                      <a:cubicBezTo>
                        <a:pt x="951" y="1624"/>
                        <a:pt x="949" y="1623"/>
                        <a:pt x="946" y="1626"/>
                      </a:cubicBezTo>
                      <a:cubicBezTo>
                        <a:pt x="944" y="1628"/>
                        <a:pt x="944" y="1633"/>
                        <a:pt x="943" y="1634"/>
                      </a:cubicBezTo>
                      <a:cubicBezTo>
                        <a:pt x="942" y="1636"/>
                        <a:pt x="938" y="1641"/>
                        <a:pt x="944" y="1640"/>
                      </a:cubicBezTo>
                      <a:cubicBezTo>
                        <a:pt x="949" y="1640"/>
                        <a:pt x="949" y="1644"/>
                        <a:pt x="949" y="1648"/>
                      </a:cubicBezTo>
                      <a:cubicBezTo>
                        <a:pt x="950" y="1651"/>
                        <a:pt x="953" y="1654"/>
                        <a:pt x="957" y="1656"/>
                      </a:cubicBezTo>
                      <a:cubicBezTo>
                        <a:pt x="960" y="1657"/>
                        <a:pt x="956" y="1660"/>
                        <a:pt x="952" y="1661"/>
                      </a:cubicBezTo>
                      <a:cubicBezTo>
                        <a:pt x="949" y="1661"/>
                        <a:pt x="950" y="1666"/>
                        <a:pt x="950" y="1669"/>
                      </a:cubicBezTo>
                      <a:cubicBezTo>
                        <a:pt x="951" y="1673"/>
                        <a:pt x="949" y="1677"/>
                        <a:pt x="951" y="1678"/>
                      </a:cubicBezTo>
                      <a:cubicBezTo>
                        <a:pt x="954" y="1679"/>
                        <a:pt x="955" y="1681"/>
                        <a:pt x="952" y="1683"/>
                      </a:cubicBezTo>
                      <a:cubicBezTo>
                        <a:pt x="951" y="1686"/>
                        <a:pt x="951" y="1689"/>
                        <a:pt x="951" y="1692"/>
                      </a:cubicBezTo>
                      <a:cubicBezTo>
                        <a:pt x="952" y="1696"/>
                        <a:pt x="952" y="1695"/>
                        <a:pt x="951" y="1699"/>
                      </a:cubicBezTo>
                      <a:cubicBezTo>
                        <a:pt x="951" y="1703"/>
                        <a:pt x="951" y="1706"/>
                        <a:pt x="952" y="1710"/>
                      </a:cubicBezTo>
                      <a:cubicBezTo>
                        <a:pt x="954" y="1712"/>
                        <a:pt x="956" y="1714"/>
                        <a:pt x="956" y="1717"/>
                      </a:cubicBezTo>
                      <a:cubicBezTo>
                        <a:pt x="956" y="1720"/>
                        <a:pt x="953" y="1719"/>
                        <a:pt x="953" y="1723"/>
                      </a:cubicBezTo>
                      <a:cubicBezTo>
                        <a:pt x="953" y="1726"/>
                        <a:pt x="952" y="1734"/>
                        <a:pt x="957" y="1729"/>
                      </a:cubicBezTo>
                      <a:cubicBezTo>
                        <a:pt x="962" y="1725"/>
                        <a:pt x="961" y="1729"/>
                        <a:pt x="961" y="1732"/>
                      </a:cubicBezTo>
                      <a:cubicBezTo>
                        <a:pt x="960" y="1736"/>
                        <a:pt x="957" y="1736"/>
                        <a:pt x="960" y="1740"/>
                      </a:cubicBezTo>
                      <a:cubicBezTo>
                        <a:pt x="964" y="1742"/>
                        <a:pt x="968" y="1742"/>
                        <a:pt x="972" y="1740"/>
                      </a:cubicBezTo>
                      <a:cubicBezTo>
                        <a:pt x="976" y="1737"/>
                        <a:pt x="978" y="1730"/>
                        <a:pt x="980" y="1734"/>
                      </a:cubicBezTo>
                      <a:cubicBezTo>
                        <a:pt x="981" y="1737"/>
                        <a:pt x="985" y="1739"/>
                        <a:pt x="988" y="1739"/>
                      </a:cubicBezTo>
                      <a:cubicBezTo>
                        <a:pt x="991" y="1738"/>
                        <a:pt x="989" y="1734"/>
                        <a:pt x="994" y="1732"/>
                      </a:cubicBezTo>
                      <a:cubicBezTo>
                        <a:pt x="997" y="1730"/>
                        <a:pt x="1002" y="1729"/>
                        <a:pt x="1002" y="1729"/>
                      </a:cubicBezTo>
                      <a:cubicBezTo>
                        <a:pt x="1002" y="1729"/>
                        <a:pt x="999" y="1723"/>
                        <a:pt x="1002" y="1723"/>
                      </a:cubicBezTo>
                      <a:cubicBezTo>
                        <a:pt x="1006" y="1723"/>
                        <a:pt x="1010" y="1724"/>
                        <a:pt x="1010" y="1726"/>
                      </a:cubicBezTo>
                      <a:cubicBezTo>
                        <a:pt x="1011" y="1726"/>
                        <a:pt x="1016" y="1722"/>
                        <a:pt x="1013" y="1718"/>
                      </a:cubicBezTo>
                      <a:cubicBezTo>
                        <a:pt x="1007" y="1709"/>
                        <a:pt x="1003" y="1706"/>
                        <a:pt x="1007" y="1704"/>
                      </a:cubicBezTo>
                      <a:cubicBezTo>
                        <a:pt x="1010" y="1703"/>
                        <a:pt x="1011" y="1702"/>
                        <a:pt x="1010" y="1698"/>
                      </a:cubicBezTo>
                      <a:cubicBezTo>
                        <a:pt x="1010" y="1695"/>
                        <a:pt x="1012" y="1698"/>
                        <a:pt x="1015" y="1698"/>
                      </a:cubicBezTo>
                      <a:cubicBezTo>
                        <a:pt x="1015" y="1698"/>
                        <a:pt x="1016" y="1700"/>
                        <a:pt x="1018" y="1695"/>
                      </a:cubicBezTo>
                      <a:cubicBezTo>
                        <a:pt x="1021" y="1689"/>
                        <a:pt x="1023" y="1689"/>
                        <a:pt x="1025" y="1688"/>
                      </a:cubicBezTo>
                      <a:cubicBezTo>
                        <a:pt x="1027" y="1687"/>
                        <a:pt x="1026" y="1686"/>
                        <a:pt x="1025" y="1679"/>
                      </a:cubicBezTo>
                      <a:cubicBezTo>
                        <a:pt x="1024" y="1672"/>
                        <a:pt x="1026" y="1669"/>
                        <a:pt x="1031" y="1666"/>
                      </a:cubicBezTo>
                      <a:cubicBezTo>
                        <a:pt x="1036" y="1665"/>
                        <a:pt x="1038" y="1660"/>
                        <a:pt x="1040" y="1656"/>
                      </a:cubicBezTo>
                      <a:cubicBezTo>
                        <a:pt x="1042" y="1651"/>
                        <a:pt x="1044" y="1649"/>
                        <a:pt x="1039" y="1645"/>
                      </a:cubicBezTo>
                      <a:cubicBezTo>
                        <a:pt x="1033" y="1642"/>
                        <a:pt x="1021" y="1636"/>
                        <a:pt x="1025" y="1625"/>
                      </a:cubicBezTo>
                      <a:cubicBezTo>
                        <a:pt x="1028" y="1616"/>
                        <a:pt x="1036" y="1613"/>
                        <a:pt x="1040" y="1611"/>
                      </a:cubicBezTo>
                      <a:cubicBezTo>
                        <a:pt x="1043" y="1609"/>
                        <a:pt x="1047" y="1606"/>
                        <a:pt x="1048" y="1599"/>
                      </a:cubicBezTo>
                      <a:cubicBezTo>
                        <a:pt x="1048" y="1592"/>
                        <a:pt x="1050" y="1589"/>
                        <a:pt x="1054" y="1587"/>
                      </a:cubicBezTo>
                      <a:cubicBezTo>
                        <a:pt x="1057" y="1584"/>
                        <a:pt x="1058" y="1583"/>
                        <a:pt x="1055" y="1581"/>
                      </a:cubicBezTo>
                      <a:cubicBezTo>
                        <a:pt x="1052" y="1579"/>
                        <a:pt x="1053" y="1577"/>
                        <a:pt x="1055" y="1576"/>
                      </a:cubicBezTo>
                      <a:cubicBezTo>
                        <a:pt x="1057" y="1574"/>
                        <a:pt x="1058" y="1572"/>
                        <a:pt x="1055" y="1568"/>
                      </a:cubicBezTo>
                      <a:cubicBezTo>
                        <a:pt x="1051" y="1563"/>
                        <a:pt x="1047" y="1557"/>
                        <a:pt x="1052" y="1555"/>
                      </a:cubicBezTo>
                      <a:cubicBezTo>
                        <a:pt x="1057" y="1552"/>
                        <a:pt x="1057" y="1558"/>
                        <a:pt x="1061" y="1559"/>
                      </a:cubicBezTo>
                      <a:cubicBezTo>
                        <a:pt x="1066" y="1560"/>
                        <a:pt x="1073" y="1561"/>
                        <a:pt x="1078" y="1554"/>
                      </a:cubicBezTo>
                      <a:cubicBezTo>
                        <a:pt x="1082" y="1547"/>
                        <a:pt x="1081" y="1541"/>
                        <a:pt x="1083" y="1535"/>
                      </a:cubicBezTo>
                      <a:cubicBezTo>
                        <a:pt x="1085" y="1529"/>
                        <a:pt x="1089" y="1527"/>
                        <a:pt x="1100" y="1526"/>
                      </a:cubicBezTo>
                      <a:cubicBezTo>
                        <a:pt x="1110" y="1525"/>
                        <a:pt x="1120" y="1523"/>
                        <a:pt x="1126" y="1519"/>
                      </a:cubicBezTo>
                      <a:cubicBezTo>
                        <a:pt x="1131" y="1515"/>
                        <a:pt x="1134" y="1509"/>
                        <a:pt x="1136" y="1504"/>
                      </a:cubicBezTo>
                      <a:cubicBezTo>
                        <a:pt x="1138" y="1500"/>
                        <a:pt x="1139" y="1494"/>
                        <a:pt x="1134" y="1491"/>
                      </a:cubicBezTo>
                      <a:cubicBezTo>
                        <a:pt x="1130" y="1488"/>
                        <a:pt x="1132" y="1486"/>
                        <a:pt x="1132" y="1483"/>
                      </a:cubicBezTo>
                      <a:cubicBezTo>
                        <a:pt x="1132" y="1479"/>
                        <a:pt x="1130" y="1477"/>
                        <a:pt x="1125" y="1472"/>
                      </a:cubicBezTo>
                      <a:cubicBezTo>
                        <a:pt x="1121" y="1468"/>
                        <a:pt x="1118" y="1463"/>
                        <a:pt x="1125" y="1466"/>
                      </a:cubicBezTo>
                      <a:cubicBezTo>
                        <a:pt x="1134" y="1468"/>
                        <a:pt x="1132" y="1476"/>
                        <a:pt x="1144" y="1474"/>
                      </a:cubicBezTo>
                      <a:cubicBezTo>
                        <a:pt x="1157" y="1473"/>
                        <a:pt x="1164" y="1472"/>
                        <a:pt x="1168" y="1467"/>
                      </a:cubicBezTo>
                      <a:cubicBezTo>
                        <a:pt x="1173" y="1462"/>
                        <a:pt x="1177" y="1450"/>
                        <a:pt x="1180" y="1447"/>
                      </a:cubicBezTo>
                      <a:cubicBezTo>
                        <a:pt x="1184" y="1443"/>
                        <a:pt x="1188" y="1437"/>
                        <a:pt x="1189" y="1428"/>
                      </a:cubicBezTo>
                      <a:cubicBezTo>
                        <a:pt x="1191" y="1419"/>
                        <a:pt x="1191" y="1418"/>
                        <a:pt x="1195" y="1417"/>
                      </a:cubicBezTo>
                      <a:cubicBezTo>
                        <a:pt x="1201" y="1416"/>
                        <a:pt x="1200" y="1419"/>
                        <a:pt x="1195" y="1423"/>
                      </a:cubicBezTo>
                      <a:cubicBezTo>
                        <a:pt x="1193" y="1426"/>
                        <a:pt x="1193" y="1430"/>
                        <a:pt x="1199" y="1425"/>
                      </a:cubicBezTo>
                      <a:cubicBezTo>
                        <a:pt x="1205" y="1419"/>
                        <a:pt x="1206" y="1416"/>
                        <a:pt x="1211" y="1408"/>
                      </a:cubicBezTo>
                      <a:cubicBezTo>
                        <a:pt x="1216" y="1399"/>
                        <a:pt x="1221" y="1396"/>
                        <a:pt x="1223" y="1396"/>
                      </a:cubicBezTo>
                      <a:cubicBezTo>
                        <a:pt x="1223" y="1396"/>
                        <a:pt x="1225" y="1393"/>
                        <a:pt x="1223" y="1382"/>
                      </a:cubicBezTo>
                      <a:cubicBezTo>
                        <a:pt x="1220" y="1372"/>
                        <a:pt x="1219" y="1363"/>
                        <a:pt x="1228" y="1356"/>
                      </a:cubicBezTo>
                      <a:cubicBezTo>
                        <a:pt x="1238" y="1350"/>
                        <a:pt x="1245" y="1347"/>
                        <a:pt x="1254" y="1340"/>
                      </a:cubicBezTo>
                      <a:cubicBezTo>
                        <a:pt x="1262" y="1335"/>
                        <a:pt x="1268" y="1332"/>
                        <a:pt x="1274" y="1332"/>
                      </a:cubicBezTo>
                      <a:cubicBezTo>
                        <a:pt x="1280" y="1332"/>
                        <a:pt x="1292" y="1338"/>
                        <a:pt x="1301" y="1319"/>
                      </a:cubicBezTo>
                      <a:cubicBezTo>
                        <a:pt x="1308" y="1299"/>
                        <a:pt x="1312" y="1297"/>
                        <a:pt x="1315" y="1291"/>
                      </a:cubicBezTo>
                      <a:cubicBezTo>
                        <a:pt x="1315" y="1291"/>
                        <a:pt x="1317" y="1285"/>
                        <a:pt x="1317" y="1275"/>
                      </a:cubicBezTo>
                      <a:cubicBezTo>
                        <a:pt x="1318" y="1263"/>
                        <a:pt x="1319" y="1261"/>
                        <a:pt x="1322" y="1258"/>
                      </a:cubicBezTo>
                      <a:cubicBezTo>
                        <a:pt x="1324" y="1255"/>
                        <a:pt x="1324" y="1254"/>
                        <a:pt x="1323" y="1248"/>
                      </a:cubicBezTo>
                      <a:cubicBezTo>
                        <a:pt x="1323" y="1243"/>
                        <a:pt x="1318" y="1232"/>
                        <a:pt x="1326" y="1226"/>
                      </a:cubicBezTo>
                      <a:cubicBezTo>
                        <a:pt x="1333" y="1218"/>
                        <a:pt x="1336" y="1217"/>
                        <a:pt x="1339" y="1210"/>
                      </a:cubicBezTo>
                      <a:cubicBezTo>
                        <a:pt x="1342" y="1203"/>
                        <a:pt x="1347" y="1194"/>
                        <a:pt x="1355" y="1187"/>
                      </a:cubicBezTo>
                      <a:cubicBezTo>
                        <a:pt x="1363" y="1182"/>
                        <a:pt x="1367" y="1178"/>
                        <a:pt x="1365" y="116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29" name="Freeform 76"/>
                <p:cNvSpPr>
                  <a:spLocks/>
                </p:cNvSpPr>
                <p:nvPr/>
              </p:nvSpPr>
              <p:spPr bwMode="auto">
                <a:xfrm>
                  <a:off x="1936" y="3517"/>
                  <a:ext cx="183" cy="68"/>
                </a:xfrm>
                <a:custGeom>
                  <a:avLst/>
                  <a:gdLst>
                    <a:gd name="T0" fmla="*/ 8 w 113"/>
                    <a:gd name="T1" fmla="*/ 16 h 42"/>
                    <a:gd name="T2" fmla="*/ 10 w 113"/>
                    <a:gd name="T3" fmla="*/ 23 h 42"/>
                    <a:gd name="T4" fmla="*/ 28 w 113"/>
                    <a:gd name="T5" fmla="*/ 28 h 42"/>
                    <a:gd name="T6" fmla="*/ 37 w 113"/>
                    <a:gd name="T7" fmla="*/ 29 h 42"/>
                    <a:gd name="T8" fmla="*/ 36 w 113"/>
                    <a:gd name="T9" fmla="*/ 16 h 42"/>
                    <a:gd name="T10" fmla="*/ 49 w 113"/>
                    <a:gd name="T11" fmla="*/ 21 h 42"/>
                    <a:gd name="T12" fmla="*/ 62 w 113"/>
                    <a:gd name="T13" fmla="*/ 26 h 42"/>
                    <a:gd name="T14" fmla="*/ 78 w 113"/>
                    <a:gd name="T15" fmla="*/ 29 h 42"/>
                    <a:gd name="T16" fmla="*/ 91 w 113"/>
                    <a:gd name="T17" fmla="*/ 31 h 42"/>
                    <a:gd name="T18" fmla="*/ 104 w 113"/>
                    <a:gd name="T19" fmla="*/ 39 h 42"/>
                    <a:gd name="T20" fmla="*/ 117 w 113"/>
                    <a:gd name="T21" fmla="*/ 50 h 42"/>
                    <a:gd name="T22" fmla="*/ 126 w 113"/>
                    <a:gd name="T23" fmla="*/ 57 h 42"/>
                    <a:gd name="T24" fmla="*/ 121 w 113"/>
                    <a:gd name="T25" fmla="*/ 65 h 42"/>
                    <a:gd name="T26" fmla="*/ 152 w 113"/>
                    <a:gd name="T27" fmla="*/ 62 h 42"/>
                    <a:gd name="T28" fmla="*/ 177 w 113"/>
                    <a:gd name="T29" fmla="*/ 62 h 42"/>
                    <a:gd name="T30" fmla="*/ 167 w 113"/>
                    <a:gd name="T31" fmla="*/ 52 h 42"/>
                    <a:gd name="T32" fmla="*/ 154 w 113"/>
                    <a:gd name="T33" fmla="*/ 42 h 42"/>
                    <a:gd name="T34" fmla="*/ 138 w 113"/>
                    <a:gd name="T35" fmla="*/ 37 h 42"/>
                    <a:gd name="T36" fmla="*/ 121 w 113"/>
                    <a:gd name="T37" fmla="*/ 29 h 42"/>
                    <a:gd name="T38" fmla="*/ 102 w 113"/>
                    <a:gd name="T39" fmla="*/ 21 h 42"/>
                    <a:gd name="T40" fmla="*/ 87 w 113"/>
                    <a:gd name="T41" fmla="*/ 13 h 42"/>
                    <a:gd name="T42" fmla="*/ 73 w 113"/>
                    <a:gd name="T43" fmla="*/ 5 h 42"/>
                    <a:gd name="T44" fmla="*/ 49 w 113"/>
                    <a:gd name="T45" fmla="*/ 0 h 42"/>
                    <a:gd name="T46" fmla="*/ 8 w 113"/>
                    <a:gd name="T47" fmla="*/ 16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42"/>
                    <a:gd name="T74" fmla="*/ 113 w 113"/>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42">
                      <a:moveTo>
                        <a:pt x="5" y="10"/>
                      </a:moveTo>
                      <a:cubicBezTo>
                        <a:pt x="5" y="10"/>
                        <a:pt x="0" y="14"/>
                        <a:pt x="6" y="14"/>
                      </a:cubicBezTo>
                      <a:cubicBezTo>
                        <a:pt x="11" y="15"/>
                        <a:pt x="14" y="15"/>
                        <a:pt x="17" y="17"/>
                      </a:cubicBezTo>
                      <a:cubicBezTo>
                        <a:pt x="20" y="19"/>
                        <a:pt x="24" y="23"/>
                        <a:pt x="23" y="18"/>
                      </a:cubicBezTo>
                      <a:cubicBezTo>
                        <a:pt x="22" y="14"/>
                        <a:pt x="17" y="10"/>
                        <a:pt x="22" y="10"/>
                      </a:cubicBezTo>
                      <a:cubicBezTo>
                        <a:pt x="26" y="9"/>
                        <a:pt x="29" y="10"/>
                        <a:pt x="30" y="13"/>
                      </a:cubicBezTo>
                      <a:cubicBezTo>
                        <a:pt x="30" y="15"/>
                        <a:pt x="34" y="16"/>
                        <a:pt x="38" y="16"/>
                      </a:cubicBezTo>
                      <a:cubicBezTo>
                        <a:pt x="43" y="16"/>
                        <a:pt x="46" y="16"/>
                        <a:pt x="48" y="18"/>
                      </a:cubicBezTo>
                      <a:cubicBezTo>
                        <a:pt x="51" y="21"/>
                        <a:pt x="51" y="21"/>
                        <a:pt x="56" y="19"/>
                      </a:cubicBezTo>
                      <a:cubicBezTo>
                        <a:pt x="62" y="18"/>
                        <a:pt x="63" y="22"/>
                        <a:pt x="64" y="24"/>
                      </a:cubicBezTo>
                      <a:cubicBezTo>
                        <a:pt x="64" y="26"/>
                        <a:pt x="66" y="31"/>
                        <a:pt x="72" y="31"/>
                      </a:cubicBezTo>
                      <a:cubicBezTo>
                        <a:pt x="78" y="31"/>
                        <a:pt x="79" y="33"/>
                        <a:pt x="78" y="35"/>
                      </a:cubicBezTo>
                      <a:cubicBezTo>
                        <a:pt x="78" y="38"/>
                        <a:pt x="68" y="37"/>
                        <a:pt x="75" y="40"/>
                      </a:cubicBezTo>
                      <a:cubicBezTo>
                        <a:pt x="82" y="42"/>
                        <a:pt x="84" y="37"/>
                        <a:pt x="94" y="38"/>
                      </a:cubicBezTo>
                      <a:cubicBezTo>
                        <a:pt x="104" y="38"/>
                        <a:pt x="107" y="39"/>
                        <a:pt x="109" y="38"/>
                      </a:cubicBezTo>
                      <a:cubicBezTo>
                        <a:pt x="113" y="37"/>
                        <a:pt x="108" y="33"/>
                        <a:pt x="103" y="32"/>
                      </a:cubicBezTo>
                      <a:cubicBezTo>
                        <a:pt x="97" y="30"/>
                        <a:pt x="99" y="27"/>
                        <a:pt x="95" y="26"/>
                      </a:cubicBezTo>
                      <a:cubicBezTo>
                        <a:pt x="91" y="24"/>
                        <a:pt x="90" y="25"/>
                        <a:pt x="85" y="23"/>
                      </a:cubicBezTo>
                      <a:cubicBezTo>
                        <a:pt x="79" y="21"/>
                        <a:pt x="82" y="21"/>
                        <a:pt x="75" y="18"/>
                      </a:cubicBezTo>
                      <a:cubicBezTo>
                        <a:pt x="69" y="15"/>
                        <a:pt x="66" y="17"/>
                        <a:pt x="63" y="13"/>
                      </a:cubicBezTo>
                      <a:cubicBezTo>
                        <a:pt x="58" y="10"/>
                        <a:pt x="60" y="10"/>
                        <a:pt x="54" y="8"/>
                      </a:cubicBezTo>
                      <a:cubicBezTo>
                        <a:pt x="46" y="7"/>
                        <a:pt x="49" y="5"/>
                        <a:pt x="45" y="3"/>
                      </a:cubicBezTo>
                      <a:cubicBezTo>
                        <a:pt x="42" y="0"/>
                        <a:pt x="38" y="0"/>
                        <a:pt x="30" y="0"/>
                      </a:cubicBezTo>
                      <a:cubicBezTo>
                        <a:pt x="22" y="0"/>
                        <a:pt x="9" y="3"/>
                        <a:pt x="5"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0" name="Freeform 77"/>
                <p:cNvSpPr>
                  <a:spLocks/>
                </p:cNvSpPr>
                <p:nvPr/>
              </p:nvSpPr>
              <p:spPr bwMode="auto">
                <a:xfrm>
                  <a:off x="2045" y="3607"/>
                  <a:ext cx="33" cy="11"/>
                </a:xfrm>
                <a:custGeom>
                  <a:avLst/>
                  <a:gdLst>
                    <a:gd name="T0" fmla="*/ 11 w 21"/>
                    <a:gd name="T1" fmla="*/ 2 h 7"/>
                    <a:gd name="T2" fmla="*/ 2 w 21"/>
                    <a:gd name="T3" fmla="*/ 6 h 7"/>
                    <a:gd name="T4" fmla="*/ 19 w 21"/>
                    <a:gd name="T5" fmla="*/ 11 h 7"/>
                    <a:gd name="T6" fmla="*/ 27 w 21"/>
                    <a:gd name="T7" fmla="*/ 8 h 7"/>
                    <a:gd name="T8" fmla="*/ 11 w 21"/>
                    <a:gd name="T9" fmla="*/ 2 h 7"/>
                    <a:gd name="T10" fmla="*/ 0 60000 65536"/>
                    <a:gd name="T11" fmla="*/ 0 60000 65536"/>
                    <a:gd name="T12" fmla="*/ 0 60000 65536"/>
                    <a:gd name="T13" fmla="*/ 0 60000 65536"/>
                    <a:gd name="T14" fmla="*/ 0 60000 65536"/>
                    <a:gd name="T15" fmla="*/ 0 w 21"/>
                    <a:gd name="T16" fmla="*/ 0 h 7"/>
                    <a:gd name="T17" fmla="*/ 21 w 21"/>
                    <a:gd name="T18" fmla="*/ 7 h 7"/>
                  </a:gdLst>
                  <a:ahLst/>
                  <a:cxnLst>
                    <a:cxn ang="T10">
                      <a:pos x="T0" y="T1"/>
                    </a:cxn>
                    <a:cxn ang="T11">
                      <a:pos x="T2" y="T3"/>
                    </a:cxn>
                    <a:cxn ang="T12">
                      <a:pos x="T4" y="T5"/>
                    </a:cxn>
                    <a:cxn ang="T13">
                      <a:pos x="T6" y="T7"/>
                    </a:cxn>
                    <a:cxn ang="T14">
                      <a:pos x="T8" y="T9"/>
                    </a:cxn>
                  </a:cxnLst>
                  <a:rect l="T15" t="T16" r="T17" b="T18"/>
                  <a:pathLst>
                    <a:path w="21" h="7">
                      <a:moveTo>
                        <a:pt x="7" y="1"/>
                      </a:moveTo>
                      <a:cubicBezTo>
                        <a:pt x="6" y="1"/>
                        <a:pt x="0" y="1"/>
                        <a:pt x="1" y="4"/>
                      </a:cubicBezTo>
                      <a:cubicBezTo>
                        <a:pt x="1" y="5"/>
                        <a:pt x="6" y="7"/>
                        <a:pt x="12" y="7"/>
                      </a:cubicBezTo>
                      <a:cubicBezTo>
                        <a:pt x="17" y="7"/>
                        <a:pt x="21" y="7"/>
                        <a:pt x="17" y="5"/>
                      </a:cubicBezTo>
                      <a:cubicBezTo>
                        <a:pt x="13" y="1"/>
                        <a:pt x="12" y="0"/>
                        <a:pt x="7"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1" name="Freeform 78"/>
                <p:cNvSpPr>
                  <a:spLocks/>
                </p:cNvSpPr>
                <p:nvPr/>
              </p:nvSpPr>
              <p:spPr bwMode="auto">
                <a:xfrm>
                  <a:off x="2119" y="3607"/>
                  <a:ext cx="29" cy="7"/>
                </a:xfrm>
                <a:custGeom>
                  <a:avLst/>
                  <a:gdLst>
                    <a:gd name="T0" fmla="*/ 18 w 18"/>
                    <a:gd name="T1" fmla="*/ 0 h 4"/>
                    <a:gd name="T2" fmla="*/ 6 w 18"/>
                    <a:gd name="T3" fmla="*/ 0 h 4"/>
                    <a:gd name="T4" fmla="*/ 10 w 18"/>
                    <a:gd name="T5" fmla="*/ 5 h 4"/>
                    <a:gd name="T6" fmla="*/ 24 w 18"/>
                    <a:gd name="T7" fmla="*/ 4 h 4"/>
                    <a:gd name="T8" fmla="*/ 18 w 18"/>
                    <a:gd name="T9" fmla="*/ 0 h 4"/>
                    <a:gd name="T10" fmla="*/ 0 60000 65536"/>
                    <a:gd name="T11" fmla="*/ 0 60000 65536"/>
                    <a:gd name="T12" fmla="*/ 0 60000 65536"/>
                    <a:gd name="T13" fmla="*/ 0 60000 65536"/>
                    <a:gd name="T14" fmla="*/ 0 60000 65536"/>
                    <a:gd name="T15" fmla="*/ 0 w 18"/>
                    <a:gd name="T16" fmla="*/ 0 h 4"/>
                    <a:gd name="T17" fmla="*/ 18 w 18"/>
                    <a:gd name="T18" fmla="*/ 4 h 4"/>
                  </a:gdLst>
                  <a:ahLst/>
                  <a:cxnLst>
                    <a:cxn ang="T10">
                      <a:pos x="T0" y="T1"/>
                    </a:cxn>
                    <a:cxn ang="T11">
                      <a:pos x="T2" y="T3"/>
                    </a:cxn>
                    <a:cxn ang="T12">
                      <a:pos x="T4" y="T5"/>
                    </a:cxn>
                    <a:cxn ang="T13">
                      <a:pos x="T6" y="T7"/>
                    </a:cxn>
                    <a:cxn ang="T14">
                      <a:pos x="T8" y="T9"/>
                    </a:cxn>
                  </a:cxnLst>
                  <a:rect l="T15" t="T16" r="T17" b="T18"/>
                  <a:pathLst>
                    <a:path w="18" h="4">
                      <a:moveTo>
                        <a:pt x="11" y="0"/>
                      </a:moveTo>
                      <a:cubicBezTo>
                        <a:pt x="11" y="0"/>
                        <a:pt x="6" y="0"/>
                        <a:pt x="4" y="0"/>
                      </a:cubicBezTo>
                      <a:cubicBezTo>
                        <a:pt x="2" y="1"/>
                        <a:pt x="0" y="2"/>
                        <a:pt x="6" y="3"/>
                      </a:cubicBezTo>
                      <a:cubicBezTo>
                        <a:pt x="11" y="4"/>
                        <a:pt x="18" y="4"/>
                        <a:pt x="15" y="2"/>
                      </a:cubicBezTo>
                      <a:cubicBezTo>
                        <a:pt x="13" y="0"/>
                        <a:pt x="12" y="0"/>
                        <a:pt x="1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2" name="Freeform 79"/>
                <p:cNvSpPr>
                  <a:spLocks/>
                </p:cNvSpPr>
                <p:nvPr/>
              </p:nvSpPr>
              <p:spPr bwMode="auto">
                <a:xfrm>
                  <a:off x="2130" y="3585"/>
                  <a:ext cx="86" cy="29"/>
                </a:xfrm>
                <a:custGeom>
                  <a:avLst/>
                  <a:gdLst>
                    <a:gd name="T0" fmla="*/ 6 w 53"/>
                    <a:gd name="T1" fmla="*/ 2 h 18"/>
                    <a:gd name="T2" fmla="*/ 13 w 53"/>
                    <a:gd name="T3" fmla="*/ 11 h 18"/>
                    <a:gd name="T4" fmla="*/ 31 w 53"/>
                    <a:gd name="T5" fmla="*/ 27 h 18"/>
                    <a:gd name="T6" fmla="*/ 41 w 53"/>
                    <a:gd name="T7" fmla="*/ 23 h 18"/>
                    <a:gd name="T8" fmla="*/ 54 w 53"/>
                    <a:gd name="T9" fmla="*/ 26 h 18"/>
                    <a:gd name="T10" fmla="*/ 73 w 53"/>
                    <a:gd name="T11" fmla="*/ 23 h 18"/>
                    <a:gd name="T12" fmla="*/ 75 w 53"/>
                    <a:gd name="T13" fmla="*/ 15 h 18"/>
                    <a:gd name="T14" fmla="*/ 54 w 53"/>
                    <a:gd name="T15" fmla="*/ 3 h 18"/>
                    <a:gd name="T16" fmla="*/ 42 w 53"/>
                    <a:gd name="T17" fmla="*/ 3 h 18"/>
                    <a:gd name="T18" fmla="*/ 6 w 53"/>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8"/>
                    <a:gd name="T32" fmla="*/ 53 w 5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8">
                      <a:moveTo>
                        <a:pt x="4" y="1"/>
                      </a:moveTo>
                      <a:cubicBezTo>
                        <a:pt x="0" y="2"/>
                        <a:pt x="4" y="3"/>
                        <a:pt x="8" y="7"/>
                      </a:cubicBezTo>
                      <a:cubicBezTo>
                        <a:pt x="13" y="11"/>
                        <a:pt x="17" y="16"/>
                        <a:pt x="19" y="17"/>
                      </a:cubicBezTo>
                      <a:cubicBezTo>
                        <a:pt x="21" y="18"/>
                        <a:pt x="22" y="16"/>
                        <a:pt x="25" y="14"/>
                      </a:cubicBezTo>
                      <a:cubicBezTo>
                        <a:pt x="29" y="14"/>
                        <a:pt x="30" y="15"/>
                        <a:pt x="33" y="16"/>
                      </a:cubicBezTo>
                      <a:cubicBezTo>
                        <a:pt x="35" y="17"/>
                        <a:pt x="40" y="15"/>
                        <a:pt x="45" y="14"/>
                      </a:cubicBezTo>
                      <a:cubicBezTo>
                        <a:pt x="48" y="14"/>
                        <a:pt x="53" y="14"/>
                        <a:pt x="46" y="9"/>
                      </a:cubicBezTo>
                      <a:cubicBezTo>
                        <a:pt x="40" y="5"/>
                        <a:pt x="37" y="1"/>
                        <a:pt x="33" y="2"/>
                      </a:cubicBezTo>
                      <a:cubicBezTo>
                        <a:pt x="27" y="3"/>
                        <a:pt x="33" y="2"/>
                        <a:pt x="26" y="2"/>
                      </a:cubicBezTo>
                      <a:cubicBezTo>
                        <a:pt x="20" y="1"/>
                        <a:pt x="6"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3" name="Freeform 80"/>
                <p:cNvSpPr>
                  <a:spLocks/>
                </p:cNvSpPr>
                <p:nvPr/>
              </p:nvSpPr>
              <p:spPr bwMode="auto">
                <a:xfrm>
                  <a:off x="2232" y="3602"/>
                  <a:ext cx="29" cy="16"/>
                </a:xfrm>
                <a:custGeom>
                  <a:avLst/>
                  <a:gdLst>
                    <a:gd name="T0" fmla="*/ 3 w 18"/>
                    <a:gd name="T1" fmla="*/ 5 h 10"/>
                    <a:gd name="T2" fmla="*/ 5 w 18"/>
                    <a:gd name="T3" fmla="*/ 13 h 10"/>
                    <a:gd name="T4" fmla="*/ 19 w 18"/>
                    <a:gd name="T5" fmla="*/ 13 h 10"/>
                    <a:gd name="T6" fmla="*/ 23 w 18"/>
                    <a:gd name="T7" fmla="*/ 5 h 10"/>
                    <a:gd name="T8" fmla="*/ 3 w 18"/>
                    <a:gd name="T9" fmla="*/ 5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2" y="3"/>
                      </a:moveTo>
                      <a:cubicBezTo>
                        <a:pt x="2" y="3"/>
                        <a:pt x="0" y="6"/>
                        <a:pt x="3" y="8"/>
                      </a:cubicBezTo>
                      <a:cubicBezTo>
                        <a:pt x="6" y="10"/>
                        <a:pt x="9" y="10"/>
                        <a:pt x="12" y="8"/>
                      </a:cubicBezTo>
                      <a:cubicBezTo>
                        <a:pt x="17" y="6"/>
                        <a:pt x="18" y="4"/>
                        <a:pt x="14" y="3"/>
                      </a:cubicBezTo>
                      <a:cubicBezTo>
                        <a:pt x="10" y="2"/>
                        <a:pt x="6" y="0"/>
                        <a:pt x="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4" name="Freeform 81"/>
                <p:cNvSpPr>
                  <a:spLocks/>
                </p:cNvSpPr>
                <p:nvPr/>
              </p:nvSpPr>
              <p:spPr bwMode="auto">
                <a:xfrm>
                  <a:off x="2358" y="2899"/>
                  <a:ext cx="118" cy="142"/>
                </a:xfrm>
                <a:custGeom>
                  <a:avLst/>
                  <a:gdLst>
                    <a:gd name="T0" fmla="*/ 37 w 73"/>
                    <a:gd name="T1" fmla="*/ 34 h 88"/>
                    <a:gd name="T2" fmla="*/ 26 w 73"/>
                    <a:gd name="T3" fmla="*/ 58 h 88"/>
                    <a:gd name="T4" fmla="*/ 26 w 73"/>
                    <a:gd name="T5" fmla="*/ 73 h 88"/>
                    <a:gd name="T6" fmla="*/ 19 w 73"/>
                    <a:gd name="T7" fmla="*/ 82 h 88"/>
                    <a:gd name="T8" fmla="*/ 8 w 73"/>
                    <a:gd name="T9" fmla="*/ 92 h 88"/>
                    <a:gd name="T10" fmla="*/ 13 w 73"/>
                    <a:gd name="T11" fmla="*/ 100 h 88"/>
                    <a:gd name="T12" fmla="*/ 8 w 73"/>
                    <a:gd name="T13" fmla="*/ 113 h 88"/>
                    <a:gd name="T14" fmla="*/ 40 w 73"/>
                    <a:gd name="T15" fmla="*/ 111 h 88"/>
                    <a:gd name="T16" fmla="*/ 58 w 73"/>
                    <a:gd name="T17" fmla="*/ 126 h 88"/>
                    <a:gd name="T18" fmla="*/ 71 w 73"/>
                    <a:gd name="T19" fmla="*/ 132 h 88"/>
                    <a:gd name="T20" fmla="*/ 84 w 73"/>
                    <a:gd name="T21" fmla="*/ 116 h 88"/>
                    <a:gd name="T22" fmla="*/ 95 w 73"/>
                    <a:gd name="T23" fmla="*/ 123 h 88"/>
                    <a:gd name="T24" fmla="*/ 97 w 73"/>
                    <a:gd name="T25" fmla="*/ 132 h 88"/>
                    <a:gd name="T26" fmla="*/ 103 w 73"/>
                    <a:gd name="T27" fmla="*/ 134 h 88"/>
                    <a:gd name="T28" fmla="*/ 113 w 73"/>
                    <a:gd name="T29" fmla="*/ 131 h 88"/>
                    <a:gd name="T30" fmla="*/ 113 w 73"/>
                    <a:gd name="T31" fmla="*/ 111 h 88"/>
                    <a:gd name="T32" fmla="*/ 107 w 73"/>
                    <a:gd name="T33" fmla="*/ 102 h 88"/>
                    <a:gd name="T34" fmla="*/ 102 w 73"/>
                    <a:gd name="T35" fmla="*/ 95 h 88"/>
                    <a:gd name="T36" fmla="*/ 100 w 73"/>
                    <a:gd name="T37" fmla="*/ 86 h 88"/>
                    <a:gd name="T38" fmla="*/ 100 w 73"/>
                    <a:gd name="T39" fmla="*/ 71 h 88"/>
                    <a:gd name="T40" fmla="*/ 84 w 73"/>
                    <a:gd name="T41" fmla="*/ 66 h 88"/>
                    <a:gd name="T42" fmla="*/ 66 w 73"/>
                    <a:gd name="T43" fmla="*/ 56 h 88"/>
                    <a:gd name="T44" fmla="*/ 52 w 73"/>
                    <a:gd name="T45" fmla="*/ 48 h 88"/>
                    <a:gd name="T46" fmla="*/ 52 w 73"/>
                    <a:gd name="T47" fmla="*/ 34 h 88"/>
                    <a:gd name="T48" fmla="*/ 61 w 73"/>
                    <a:gd name="T49" fmla="*/ 18 h 88"/>
                    <a:gd name="T50" fmla="*/ 37 w 73"/>
                    <a:gd name="T51" fmla="*/ 34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88"/>
                    <a:gd name="T80" fmla="*/ 73 w 73"/>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88">
                      <a:moveTo>
                        <a:pt x="23" y="21"/>
                      </a:moveTo>
                      <a:cubicBezTo>
                        <a:pt x="18" y="27"/>
                        <a:pt x="17" y="32"/>
                        <a:pt x="16" y="36"/>
                      </a:cubicBezTo>
                      <a:cubicBezTo>
                        <a:pt x="14" y="39"/>
                        <a:pt x="14" y="42"/>
                        <a:pt x="16" y="45"/>
                      </a:cubicBezTo>
                      <a:cubicBezTo>
                        <a:pt x="18" y="48"/>
                        <a:pt x="16" y="49"/>
                        <a:pt x="12" y="51"/>
                      </a:cubicBezTo>
                      <a:cubicBezTo>
                        <a:pt x="9" y="52"/>
                        <a:pt x="6" y="55"/>
                        <a:pt x="5" y="57"/>
                      </a:cubicBezTo>
                      <a:cubicBezTo>
                        <a:pt x="3" y="59"/>
                        <a:pt x="8" y="58"/>
                        <a:pt x="8" y="62"/>
                      </a:cubicBezTo>
                      <a:cubicBezTo>
                        <a:pt x="7" y="66"/>
                        <a:pt x="0" y="68"/>
                        <a:pt x="5" y="70"/>
                      </a:cubicBezTo>
                      <a:cubicBezTo>
                        <a:pt x="11" y="71"/>
                        <a:pt x="20" y="69"/>
                        <a:pt x="25" y="69"/>
                      </a:cubicBezTo>
                      <a:cubicBezTo>
                        <a:pt x="31" y="70"/>
                        <a:pt x="36" y="75"/>
                        <a:pt x="36" y="78"/>
                      </a:cubicBezTo>
                      <a:cubicBezTo>
                        <a:pt x="37" y="81"/>
                        <a:pt x="40" y="84"/>
                        <a:pt x="44" y="82"/>
                      </a:cubicBezTo>
                      <a:cubicBezTo>
                        <a:pt x="48" y="81"/>
                        <a:pt x="49" y="74"/>
                        <a:pt x="52" y="72"/>
                      </a:cubicBezTo>
                      <a:cubicBezTo>
                        <a:pt x="56" y="70"/>
                        <a:pt x="60" y="73"/>
                        <a:pt x="59" y="76"/>
                      </a:cubicBezTo>
                      <a:cubicBezTo>
                        <a:pt x="57" y="79"/>
                        <a:pt x="55" y="85"/>
                        <a:pt x="60" y="82"/>
                      </a:cubicBezTo>
                      <a:cubicBezTo>
                        <a:pt x="63" y="80"/>
                        <a:pt x="64" y="79"/>
                        <a:pt x="64" y="83"/>
                      </a:cubicBezTo>
                      <a:cubicBezTo>
                        <a:pt x="64" y="88"/>
                        <a:pt x="68" y="88"/>
                        <a:pt x="70" y="81"/>
                      </a:cubicBezTo>
                      <a:cubicBezTo>
                        <a:pt x="72" y="74"/>
                        <a:pt x="73" y="71"/>
                        <a:pt x="70" y="69"/>
                      </a:cubicBezTo>
                      <a:cubicBezTo>
                        <a:pt x="67" y="67"/>
                        <a:pt x="71" y="63"/>
                        <a:pt x="66" y="63"/>
                      </a:cubicBezTo>
                      <a:cubicBezTo>
                        <a:pt x="62" y="63"/>
                        <a:pt x="62" y="61"/>
                        <a:pt x="63" y="59"/>
                      </a:cubicBezTo>
                      <a:cubicBezTo>
                        <a:pt x="64" y="56"/>
                        <a:pt x="64" y="56"/>
                        <a:pt x="62" y="53"/>
                      </a:cubicBezTo>
                      <a:cubicBezTo>
                        <a:pt x="61" y="49"/>
                        <a:pt x="62" y="46"/>
                        <a:pt x="62" y="44"/>
                      </a:cubicBezTo>
                      <a:cubicBezTo>
                        <a:pt x="64" y="42"/>
                        <a:pt x="62" y="42"/>
                        <a:pt x="52" y="41"/>
                      </a:cubicBezTo>
                      <a:cubicBezTo>
                        <a:pt x="43" y="40"/>
                        <a:pt x="43" y="39"/>
                        <a:pt x="41" y="35"/>
                      </a:cubicBezTo>
                      <a:cubicBezTo>
                        <a:pt x="37" y="30"/>
                        <a:pt x="37" y="31"/>
                        <a:pt x="32" y="30"/>
                      </a:cubicBezTo>
                      <a:cubicBezTo>
                        <a:pt x="28" y="29"/>
                        <a:pt x="28" y="25"/>
                        <a:pt x="32" y="21"/>
                      </a:cubicBezTo>
                      <a:cubicBezTo>
                        <a:pt x="38" y="16"/>
                        <a:pt x="37" y="14"/>
                        <a:pt x="38" y="11"/>
                      </a:cubicBezTo>
                      <a:cubicBezTo>
                        <a:pt x="39" y="8"/>
                        <a:pt x="41" y="0"/>
                        <a:pt x="23" y="2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5" name="Freeform 82"/>
                <p:cNvSpPr>
                  <a:spLocks/>
                </p:cNvSpPr>
                <p:nvPr/>
              </p:nvSpPr>
              <p:spPr bwMode="auto">
                <a:xfrm>
                  <a:off x="2284" y="2955"/>
                  <a:ext cx="38" cy="23"/>
                </a:xfrm>
                <a:custGeom>
                  <a:avLst/>
                  <a:gdLst>
                    <a:gd name="T0" fmla="*/ 16 w 24"/>
                    <a:gd name="T1" fmla="*/ 5 h 14"/>
                    <a:gd name="T2" fmla="*/ 3 w 24"/>
                    <a:gd name="T3" fmla="*/ 5 h 14"/>
                    <a:gd name="T4" fmla="*/ 17 w 24"/>
                    <a:gd name="T5" fmla="*/ 16 h 14"/>
                    <a:gd name="T6" fmla="*/ 33 w 24"/>
                    <a:gd name="T7" fmla="*/ 21 h 14"/>
                    <a:gd name="T8" fmla="*/ 35 w 24"/>
                    <a:gd name="T9" fmla="*/ 13 h 14"/>
                    <a:gd name="T10" fmla="*/ 16 w 24"/>
                    <a:gd name="T11" fmla="*/ 5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10" y="3"/>
                      </a:moveTo>
                      <a:cubicBezTo>
                        <a:pt x="10" y="3"/>
                        <a:pt x="5" y="0"/>
                        <a:pt x="2" y="3"/>
                      </a:cubicBezTo>
                      <a:cubicBezTo>
                        <a:pt x="0" y="5"/>
                        <a:pt x="4" y="7"/>
                        <a:pt x="11" y="10"/>
                      </a:cubicBezTo>
                      <a:cubicBezTo>
                        <a:pt x="18" y="14"/>
                        <a:pt x="17" y="13"/>
                        <a:pt x="21" y="13"/>
                      </a:cubicBezTo>
                      <a:cubicBezTo>
                        <a:pt x="24" y="12"/>
                        <a:pt x="24" y="9"/>
                        <a:pt x="22" y="8"/>
                      </a:cubicBezTo>
                      <a:cubicBezTo>
                        <a:pt x="15" y="3"/>
                        <a:pt x="10" y="3"/>
                        <a:pt x="10"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6" name="Freeform 83"/>
                <p:cNvSpPr>
                  <a:spLocks/>
                </p:cNvSpPr>
                <p:nvPr/>
              </p:nvSpPr>
              <p:spPr bwMode="auto">
                <a:xfrm>
                  <a:off x="2322" y="3023"/>
                  <a:ext cx="25" cy="29"/>
                </a:xfrm>
                <a:custGeom>
                  <a:avLst/>
                  <a:gdLst>
                    <a:gd name="T0" fmla="*/ 15 w 15"/>
                    <a:gd name="T1" fmla="*/ 8 h 18"/>
                    <a:gd name="T2" fmla="*/ 10 w 15"/>
                    <a:gd name="T3" fmla="*/ 15 h 18"/>
                    <a:gd name="T4" fmla="*/ 8 w 15"/>
                    <a:gd name="T5" fmla="*/ 27 h 18"/>
                    <a:gd name="T6" fmla="*/ 23 w 15"/>
                    <a:gd name="T7" fmla="*/ 16 h 18"/>
                    <a:gd name="T8" fmla="*/ 15 w 15"/>
                    <a:gd name="T9" fmla="*/ 8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9" y="5"/>
                      </a:moveTo>
                      <a:cubicBezTo>
                        <a:pt x="9" y="5"/>
                        <a:pt x="8" y="7"/>
                        <a:pt x="6" y="9"/>
                      </a:cubicBezTo>
                      <a:cubicBezTo>
                        <a:pt x="3" y="12"/>
                        <a:pt x="0" y="16"/>
                        <a:pt x="5" y="17"/>
                      </a:cubicBezTo>
                      <a:cubicBezTo>
                        <a:pt x="10" y="18"/>
                        <a:pt x="13" y="15"/>
                        <a:pt x="14" y="10"/>
                      </a:cubicBezTo>
                      <a:cubicBezTo>
                        <a:pt x="15" y="6"/>
                        <a:pt x="14" y="0"/>
                        <a:pt x="9"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7" name="Freeform 84"/>
                <p:cNvSpPr>
                  <a:spLocks noEditPoints="1"/>
                </p:cNvSpPr>
                <p:nvPr/>
              </p:nvSpPr>
              <p:spPr bwMode="auto">
                <a:xfrm>
                  <a:off x="1841" y="2037"/>
                  <a:ext cx="488" cy="566"/>
                </a:xfrm>
                <a:custGeom>
                  <a:avLst/>
                  <a:gdLst>
                    <a:gd name="T0" fmla="*/ 475 w 302"/>
                    <a:gd name="T1" fmla="*/ 360 h 351"/>
                    <a:gd name="T2" fmla="*/ 440 w 302"/>
                    <a:gd name="T3" fmla="*/ 355 h 351"/>
                    <a:gd name="T4" fmla="*/ 427 w 302"/>
                    <a:gd name="T5" fmla="*/ 326 h 351"/>
                    <a:gd name="T6" fmla="*/ 391 w 302"/>
                    <a:gd name="T7" fmla="*/ 300 h 351"/>
                    <a:gd name="T8" fmla="*/ 375 w 302"/>
                    <a:gd name="T9" fmla="*/ 277 h 351"/>
                    <a:gd name="T10" fmla="*/ 388 w 302"/>
                    <a:gd name="T11" fmla="*/ 252 h 351"/>
                    <a:gd name="T12" fmla="*/ 386 w 302"/>
                    <a:gd name="T13" fmla="*/ 226 h 351"/>
                    <a:gd name="T14" fmla="*/ 359 w 302"/>
                    <a:gd name="T15" fmla="*/ 197 h 351"/>
                    <a:gd name="T16" fmla="*/ 320 w 302"/>
                    <a:gd name="T17" fmla="*/ 153 h 351"/>
                    <a:gd name="T18" fmla="*/ 244 w 302"/>
                    <a:gd name="T19" fmla="*/ 95 h 351"/>
                    <a:gd name="T20" fmla="*/ 184 w 302"/>
                    <a:gd name="T21" fmla="*/ 100 h 351"/>
                    <a:gd name="T22" fmla="*/ 147 w 302"/>
                    <a:gd name="T23" fmla="*/ 97 h 351"/>
                    <a:gd name="T24" fmla="*/ 149 w 302"/>
                    <a:gd name="T25" fmla="*/ 69 h 351"/>
                    <a:gd name="T26" fmla="*/ 152 w 302"/>
                    <a:gd name="T27" fmla="*/ 26 h 351"/>
                    <a:gd name="T28" fmla="*/ 123 w 302"/>
                    <a:gd name="T29" fmla="*/ 13 h 351"/>
                    <a:gd name="T30" fmla="*/ 124 w 302"/>
                    <a:gd name="T31" fmla="*/ 39 h 351"/>
                    <a:gd name="T32" fmla="*/ 99 w 302"/>
                    <a:gd name="T33" fmla="*/ 84 h 351"/>
                    <a:gd name="T34" fmla="*/ 103 w 302"/>
                    <a:gd name="T35" fmla="*/ 121 h 351"/>
                    <a:gd name="T36" fmla="*/ 120 w 302"/>
                    <a:gd name="T37" fmla="*/ 160 h 351"/>
                    <a:gd name="T38" fmla="*/ 97 w 302"/>
                    <a:gd name="T39" fmla="*/ 152 h 351"/>
                    <a:gd name="T40" fmla="*/ 78 w 302"/>
                    <a:gd name="T41" fmla="*/ 63 h 351"/>
                    <a:gd name="T42" fmla="*/ 90 w 302"/>
                    <a:gd name="T43" fmla="*/ 5 h 351"/>
                    <a:gd name="T44" fmla="*/ 15 w 302"/>
                    <a:gd name="T45" fmla="*/ 53 h 351"/>
                    <a:gd name="T46" fmla="*/ 26 w 302"/>
                    <a:gd name="T47" fmla="*/ 150 h 351"/>
                    <a:gd name="T48" fmla="*/ 48 w 302"/>
                    <a:gd name="T49" fmla="*/ 182 h 351"/>
                    <a:gd name="T50" fmla="*/ 82 w 302"/>
                    <a:gd name="T51" fmla="*/ 206 h 351"/>
                    <a:gd name="T52" fmla="*/ 199 w 302"/>
                    <a:gd name="T53" fmla="*/ 218 h 351"/>
                    <a:gd name="T54" fmla="*/ 241 w 302"/>
                    <a:gd name="T55" fmla="*/ 252 h 351"/>
                    <a:gd name="T56" fmla="*/ 284 w 302"/>
                    <a:gd name="T57" fmla="*/ 302 h 351"/>
                    <a:gd name="T58" fmla="*/ 280 w 302"/>
                    <a:gd name="T59" fmla="*/ 356 h 351"/>
                    <a:gd name="T60" fmla="*/ 239 w 302"/>
                    <a:gd name="T61" fmla="*/ 410 h 351"/>
                    <a:gd name="T62" fmla="*/ 208 w 302"/>
                    <a:gd name="T63" fmla="*/ 435 h 351"/>
                    <a:gd name="T64" fmla="*/ 278 w 302"/>
                    <a:gd name="T65" fmla="*/ 468 h 351"/>
                    <a:gd name="T66" fmla="*/ 310 w 302"/>
                    <a:gd name="T67" fmla="*/ 510 h 351"/>
                    <a:gd name="T68" fmla="*/ 368 w 302"/>
                    <a:gd name="T69" fmla="*/ 539 h 351"/>
                    <a:gd name="T70" fmla="*/ 401 w 302"/>
                    <a:gd name="T71" fmla="*/ 527 h 351"/>
                    <a:gd name="T72" fmla="*/ 368 w 302"/>
                    <a:gd name="T73" fmla="*/ 489 h 351"/>
                    <a:gd name="T74" fmla="*/ 423 w 302"/>
                    <a:gd name="T75" fmla="*/ 537 h 351"/>
                    <a:gd name="T76" fmla="*/ 427 w 302"/>
                    <a:gd name="T77" fmla="*/ 508 h 351"/>
                    <a:gd name="T78" fmla="*/ 402 w 302"/>
                    <a:gd name="T79" fmla="*/ 445 h 351"/>
                    <a:gd name="T80" fmla="*/ 377 w 302"/>
                    <a:gd name="T81" fmla="*/ 403 h 351"/>
                    <a:gd name="T82" fmla="*/ 410 w 302"/>
                    <a:gd name="T83" fmla="*/ 398 h 351"/>
                    <a:gd name="T84" fmla="*/ 440 w 302"/>
                    <a:gd name="T85" fmla="*/ 431 h 351"/>
                    <a:gd name="T86" fmla="*/ 469 w 302"/>
                    <a:gd name="T87" fmla="*/ 411 h 351"/>
                    <a:gd name="T88" fmla="*/ 302 w 302"/>
                    <a:gd name="T89" fmla="*/ 448 h 351"/>
                    <a:gd name="T90" fmla="*/ 313 w 302"/>
                    <a:gd name="T91" fmla="*/ 421 h 351"/>
                    <a:gd name="T92" fmla="*/ 333 w 302"/>
                    <a:gd name="T93" fmla="*/ 384 h 351"/>
                    <a:gd name="T94" fmla="*/ 312 w 302"/>
                    <a:gd name="T95" fmla="*/ 353 h 351"/>
                    <a:gd name="T96" fmla="*/ 347 w 302"/>
                    <a:gd name="T97" fmla="*/ 382 h 3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351"/>
                    <a:gd name="T149" fmla="*/ 302 w 302"/>
                    <a:gd name="T150" fmla="*/ 351 h 3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351">
                      <a:moveTo>
                        <a:pt x="295" y="247"/>
                      </a:moveTo>
                      <a:cubicBezTo>
                        <a:pt x="289" y="238"/>
                        <a:pt x="284" y="235"/>
                        <a:pt x="289" y="233"/>
                      </a:cubicBezTo>
                      <a:cubicBezTo>
                        <a:pt x="295" y="233"/>
                        <a:pt x="297" y="233"/>
                        <a:pt x="297" y="230"/>
                      </a:cubicBezTo>
                      <a:cubicBezTo>
                        <a:pt x="297" y="227"/>
                        <a:pt x="296" y="226"/>
                        <a:pt x="294" y="223"/>
                      </a:cubicBezTo>
                      <a:cubicBezTo>
                        <a:pt x="291" y="219"/>
                        <a:pt x="290" y="221"/>
                        <a:pt x="288" y="223"/>
                      </a:cubicBezTo>
                      <a:cubicBezTo>
                        <a:pt x="286" y="225"/>
                        <a:pt x="282" y="224"/>
                        <a:pt x="282" y="222"/>
                      </a:cubicBezTo>
                      <a:cubicBezTo>
                        <a:pt x="282" y="221"/>
                        <a:pt x="284" y="217"/>
                        <a:pt x="281" y="218"/>
                      </a:cubicBezTo>
                      <a:cubicBezTo>
                        <a:pt x="276" y="219"/>
                        <a:pt x="275" y="221"/>
                        <a:pt x="272" y="220"/>
                      </a:cubicBezTo>
                      <a:cubicBezTo>
                        <a:pt x="270" y="219"/>
                        <a:pt x="269" y="220"/>
                        <a:pt x="267" y="221"/>
                      </a:cubicBezTo>
                      <a:cubicBezTo>
                        <a:pt x="265" y="222"/>
                        <a:pt x="259" y="219"/>
                        <a:pt x="264" y="217"/>
                      </a:cubicBezTo>
                      <a:cubicBezTo>
                        <a:pt x="269" y="214"/>
                        <a:pt x="270" y="213"/>
                        <a:pt x="269" y="210"/>
                      </a:cubicBezTo>
                      <a:cubicBezTo>
                        <a:pt x="269" y="207"/>
                        <a:pt x="269" y="203"/>
                        <a:pt x="264" y="202"/>
                      </a:cubicBezTo>
                      <a:cubicBezTo>
                        <a:pt x="259" y="201"/>
                        <a:pt x="259" y="200"/>
                        <a:pt x="260" y="198"/>
                      </a:cubicBezTo>
                      <a:cubicBezTo>
                        <a:pt x="261" y="195"/>
                        <a:pt x="263" y="192"/>
                        <a:pt x="258" y="194"/>
                      </a:cubicBezTo>
                      <a:cubicBezTo>
                        <a:pt x="254" y="196"/>
                        <a:pt x="252" y="195"/>
                        <a:pt x="247" y="192"/>
                      </a:cubicBezTo>
                      <a:cubicBezTo>
                        <a:pt x="242" y="191"/>
                        <a:pt x="238" y="188"/>
                        <a:pt x="242" y="186"/>
                      </a:cubicBezTo>
                      <a:cubicBezTo>
                        <a:pt x="245" y="185"/>
                        <a:pt x="249" y="183"/>
                        <a:pt x="242" y="182"/>
                      </a:cubicBezTo>
                      <a:cubicBezTo>
                        <a:pt x="234" y="182"/>
                        <a:pt x="228" y="181"/>
                        <a:pt x="227" y="179"/>
                      </a:cubicBezTo>
                      <a:cubicBezTo>
                        <a:pt x="225" y="177"/>
                        <a:pt x="229" y="177"/>
                        <a:pt x="231" y="176"/>
                      </a:cubicBezTo>
                      <a:cubicBezTo>
                        <a:pt x="234" y="175"/>
                        <a:pt x="236" y="173"/>
                        <a:pt x="232" y="172"/>
                      </a:cubicBezTo>
                      <a:cubicBezTo>
                        <a:pt x="229" y="170"/>
                        <a:pt x="229" y="167"/>
                        <a:pt x="229" y="166"/>
                      </a:cubicBezTo>
                      <a:cubicBezTo>
                        <a:pt x="229" y="164"/>
                        <a:pt x="229" y="162"/>
                        <a:pt x="227" y="162"/>
                      </a:cubicBezTo>
                      <a:cubicBezTo>
                        <a:pt x="224" y="160"/>
                        <a:pt x="222" y="158"/>
                        <a:pt x="230" y="159"/>
                      </a:cubicBezTo>
                      <a:cubicBezTo>
                        <a:pt x="240" y="159"/>
                        <a:pt x="241" y="158"/>
                        <a:pt x="240" y="156"/>
                      </a:cubicBezTo>
                      <a:cubicBezTo>
                        <a:pt x="240" y="154"/>
                        <a:pt x="238" y="154"/>
                        <a:pt x="233" y="153"/>
                      </a:cubicBezTo>
                      <a:cubicBezTo>
                        <a:pt x="228" y="151"/>
                        <a:pt x="224" y="149"/>
                        <a:pt x="229" y="147"/>
                      </a:cubicBezTo>
                      <a:cubicBezTo>
                        <a:pt x="233" y="144"/>
                        <a:pt x="232" y="142"/>
                        <a:pt x="236" y="143"/>
                      </a:cubicBezTo>
                      <a:cubicBezTo>
                        <a:pt x="239" y="145"/>
                        <a:pt x="240" y="147"/>
                        <a:pt x="239" y="140"/>
                      </a:cubicBezTo>
                      <a:cubicBezTo>
                        <a:pt x="239" y="133"/>
                        <a:pt x="237" y="126"/>
                        <a:pt x="237" y="126"/>
                      </a:cubicBezTo>
                      <a:cubicBezTo>
                        <a:pt x="237" y="126"/>
                        <a:pt x="238" y="121"/>
                        <a:pt x="231" y="125"/>
                      </a:cubicBezTo>
                      <a:cubicBezTo>
                        <a:pt x="225" y="128"/>
                        <a:pt x="222" y="129"/>
                        <a:pt x="219" y="127"/>
                      </a:cubicBezTo>
                      <a:cubicBezTo>
                        <a:pt x="216" y="126"/>
                        <a:pt x="218" y="126"/>
                        <a:pt x="222" y="122"/>
                      </a:cubicBezTo>
                      <a:cubicBezTo>
                        <a:pt x="227" y="119"/>
                        <a:pt x="225" y="119"/>
                        <a:pt x="227" y="118"/>
                      </a:cubicBezTo>
                      <a:cubicBezTo>
                        <a:pt x="229" y="117"/>
                        <a:pt x="228" y="115"/>
                        <a:pt x="221" y="111"/>
                      </a:cubicBezTo>
                      <a:cubicBezTo>
                        <a:pt x="215" y="107"/>
                        <a:pt x="210" y="108"/>
                        <a:pt x="205" y="105"/>
                      </a:cubicBezTo>
                      <a:cubicBezTo>
                        <a:pt x="201" y="104"/>
                        <a:pt x="198" y="99"/>
                        <a:pt x="198" y="95"/>
                      </a:cubicBezTo>
                      <a:cubicBezTo>
                        <a:pt x="197" y="91"/>
                        <a:pt x="198" y="89"/>
                        <a:pt x="190" y="90"/>
                      </a:cubicBezTo>
                      <a:cubicBezTo>
                        <a:pt x="183" y="90"/>
                        <a:pt x="186" y="89"/>
                        <a:pt x="178" y="86"/>
                      </a:cubicBezTo>
                      <a:cubicBezTo>
                        <a:pt x="170" y="84"/>
                        <a:pt x="163" y="77"/>
                        <a:pt x="160" y="72"/>
                      </a:cubicBezTo>
                      <a:cubicBezTo>
                        <a:pt x="156" y="66"/>
                        <a:pt x="158" y="62"/>
                        <a:pt x="151" y="59"/>
                      </a:cubicBezTo>
                      <a:cubicBezTo>
                        <a:pt x="145" y="55"/>
                        <a:pt x="136" y="50"/>
                        <a:pt x="128" y="51"/>
                      </a:cubicBezTo>
                      <a:cubicBezTo>
                        <a:pt x="120" y="52"/>
                        <a:pt x="118" y="52"/>
                        <a:pt x="120" y="56"/>
                      </a:cubicBezTo>
                      <a:cubicBezTo>
                        <a:pt x="123" y="60"/>
                        <a:pt x="123" y="62"/>
                        <a:pt x="120" y="62"/>
                      </a:cubicBezTo>
                      <a:cubicBezTo>
                        <a:pt x="116" y="62"/>
                        <a:pt x="116" y="57"/>
                        <a:pt x="114" y="62"/>
                      </a:cubicBezTo>
                      <a:cubicBezTo>
                        <a:pt x="112" y="67"/>
                        <a:pt x="109" y="69"/>
                        <a:pt x="107" y="66"/>
                      </a:cubicBezTo>
                      <a:cubicBezTo>
                        <a:pt x="105" y="62"/>
                        <a:pt x="107" y="57"/>
                        <a:pt x="106" y="54"/>
                      </a:cubicBezTo>
                      <a:cubicBezTo>
                        <a:pt x="105" y="50"/>
                        <a:pt x="102" y="50"/>
                        <a:pt x="97" y="55"/>
                      </a:cubicBezTo>
                      <a:cubicBezTo>
                        <a:pt x="94" y="59"/>
                        <a:pt x="93" y="57"/>
                        <a:pt x="91" y="60"/>
                      </a:cubicBezTo>
                      <a:cubicBezTo>
                        <a:pt x="89" y="62"/>
                        <a:pt x="91" y="65"/>
                        <a:pt x="87" y="68"/>
                      </a:cubicBezTo>
                      <a:cubicBezTo>
                        <a:pt x="83" y="71"/>
                        <a:pt x="79" y="69"/>
                        <a:pt x="80" y="65"/>
                      </a:cubicBezTo>
                      <a:cubicBezTo>
                        <a:pt x="81" y="61"/>
                        <a:pt x="82" y="55"/>
                        <a:pt x="86" y="51"/>
                      </a:cubicBezTo>
                      <a:cubicBezTo>
                        <a:pt x="91" y="48"/>
                        <a:pt x="93" y="48"/>
                        <a:pt x="92" y="43"/>
                      </a:cubicBezTo>
                      <a:cubicBezTo>
                        <a:pt x="91" y="37"/>
                        <a:pt x="87" y="34"/>
                        <a:pt x="90" y="33"/>
                      </a:cubicBezTo>
                      <a:cubicBezTo>
                        <a:pt x="93" y="31"/>
                        <a:pt x="94" y="30"/>
                        <a:pt x="93" y="27"/>
                      </a:cubicBezTo>
                      <a:cubicBezTo>
                        <a:pt x="92" y="24"/>
                        <a:pt x="91" y="25"/>
                        <a:pt x="91" y="22"/>
                      </a:cubicBezTo>
                      <a:cubicBezTo>
                        <a:pt x="91" y="19"/>
                        <a:pt x="94" y="20"/>
                        <a:pt x="94" y="16"/>
                      </a:cubicBezTo>
                      <a:cubicBezTo>
                        <a:pt x="94" y="12"/>
                        <a:pt x="93" y="5"/>
                        <a:pt x="93" y="5"/>
                      </a:cubicBezTo>
                      <a:cubicBezTo>
                        <a:pt x="93" y="5"/>
                        <a:pt x="95" y="3"/>
                        <a:pt x="88" y="4"/>
                      </a:cubicBezTo>
                      <a:cubicBezTo>
                        <a:pt x="81" y="4"/>
                        <a:pt x="77" y="5"/>
                        <a:pt x="77" y="5"/>
                      </a:cubicBezTo>
                      <a:cubicBezTo>
                        <a:pt x="77" y="5"/>
                        <a:pt x="73" y="5"/>
                        <a:pt x="76" y="8"/>
                      </a:cubicBezTo>
                      <a:cubicBezTo>
                        <a:pt x="79" y="12"/>
                        <a:pt x="80" y="16"/>
                        <a:pt x="78" y="15"/>
                      </a:cubicBezTo>
                      <a:cubicBezTo>
                        <a:pt x="77" y="14"/>
                        <a:pt x="72" y="12"/>
                        <a:pt x="69" y="13"/>
                      </a:cubicBezTo>
                      <a:cubicBezTo>
                        <a:pt x="67" y="14"/>
                        <a:pt x="68" y="15"/>
                        <a:pt x="70" y="18"/>
                      </a:cubicBezTo>
                      <a:cubicBezTo>
                        <a:pt x="74" y="20"/>
                        <a:pt x="78" y="21"/>
                        <a:pt x="77" y="24"/>
                      </a:cubicBezTo>
                      <a:cubicBezTo>
                        <a:pt x="77" y="28"/>
                        <a:pt x="78" y="29"/>
                        <a:pt x="69" y="30"/>
                      </a:cubicBezTo>
                      <a:cubicBezTo>
                        <a:pt x="61" y="30"/>
                        <a:pt x="58" y="30"/>
                        <a:pt x="57" y="33"/>
                      </a:cubicBezTo>
                      <a:cubicBezTo>
                        <a:pt x="56" y="35"/>
                        <a:pt x="57" y="42"/>
                        <a:pt x="57" y="44"/>
                      </a:cubicBezTo>
                      <a:cubicBezTo>
                        <a:pt x="57" y="47"/>
                        <a:pt x="58" y="50"/>
                        <a:pt x="61" y="52"/>
                      </a:cubicBezTo>
                      <a:cubicBezTo>
                        <a:pt x="65" y="54"/>
                        <a:pt x="68" y="55"/>
                        <a:pt x="63" y="57"/>
                      </a:cubicBezTo>
                      <a:cubicBezTo>
                        <a:pt x="63" y="57"/>
                        <a:pt x="59" y="57"/>
                        <a:pt x="58" y="58"/>
                      </a:cubicBezTo>
                      <a:cubicBezTo>
                        <a:pt x="57" y="58"/>
                        <a:pt x="56" y="59"/>
                        <a:pt x="57" y="62"/>
                      </a:cubicBezTo>
                      <a:cubicBezTo>
                        <a:pt x="57" y="65"/>
                        <a:pt x="62" y="73"/>
                        <a:pt x="64" y="75"/>
                      </a:cubicBezTo>
                      <a:cubicBezTo>
                        <a:pt x="65" y="76"/>
                        <a:pt x="67" y="77"/>
                        <a:pt x="74" y="82"/>
                      </a:cubicBezTo>
                      <a:cubicBezTo>
                        <a:pt x="81" y="86"/>
                        <a:pt x="85" y="91"/>
                        <a:pt x="84" y="92"/>
                      </a:cubicBezTo>
                      <a:cubicBezTo>
                        <a:pt x="83" y="94"/>
                        <a:pt x="81" y="96"/>
                        <a:pt x="77" y="96"/>
                      </a:cubicBezTo>
                      <a:cubicBezTo>
                        <a:pt x="74" y="95"/>
                        <a:pt x="74" y="97"/>
                        <a:pt x="74" y="99"/>
                      </a:cubicBezTo>
                      <a:cubicBezTo>
                        <a:pt x="73" y="102"/>
                        <a:pt x="69" y="101"/>
                        <a:pt x="69" y="99"/>
                      </a:cubicBezTo>
                      <a:cubicBezTo>
                        <a:pt x="69" y="96"/>
                        <a:pt x="69" y="94"/>
                        <a:pt x="67" y="96"/>
                      </a:cubicBezTo>
                      <a:cubicBezTo>
                        <a:pt x="63" y="98"/>
                        <a:pt x="62" y="98"/>
                        <a:pt x="60" y="98"/>
                      </a:cubicBezTo>
                      <a:cubicBezTo>
                        <a:pt x="57" y="97"/>
                        <a:pt x="58" y="96"/>
                        <a:pt x="60" y="94"/>
                      </a:cubicBezTo>
                      <a:cubicBezTo>
                        <a:pt x="63" y="92"/>
                        <a:pt x="66" y="91"/>
                        <a:pt x="60" y="85"/>
                      </a:cubicBezTo>
                      <a:cubicBezTo>
                        <a:pt x="56" y="79"/>
                        <a:pt x="50" y="70"/>
                        <a:pt x="48" y="67"/>
                      </a:cubicBezTo>
                      <a:cubicBezTo>
                        <a:pt x="45" y="64"/>
                        <a:pt x="44" y="58"/>
                        <a:pt x="46" y="54"/>
                      </a:cubicBezTo>
                      <a:cubicBezTo>
                        <a:pt x="48" y="51"/>
                        <a:pt x="49" y="49"/>
                        <a:pt x="48" y="39"/>
                      </a:cubicBezTo>
                      <a:cubicBezTo>
                        <a:pt x="47" y="30"/>
                        <a:pt x="48" y="24"/>
                        <a:pt x="52" y="20"/>
                      </a:cubicBezTo>
                      <a:cubicBezTo>
                        <a:pt x="56" y="15"/>
                        <a:pt x="59" y="12"/>
                        <a:pt x="62" y="8"/>
                      </a:cubicBezTo>
                      <a:cubicBezTo>
                        <a:pt x="64" y="5"/>
                        <a:pt x="67" y="5"/>
                        <a:pt x="64" y="3"/>
                      </a:cubicBezTo>
                      <a:cubicBezTo>
                        <a:pt x="61" y="0"/>
                        <a:pt x="63" y="3"/>
                        <a:pt x="56" y="3"/>
                      </a:cubicBezTo>
                      <a:cubicBezTo>
                        <a:pt x="49" y="2"/>
                        <a:pt x="42" y="2"/>
                        <a:pt x="37" y="3"/>
                      </a:cubicBezTo>
                      <a:cubicBezTo>
                        <a:pt x="32" y="5"/>
                        <a:pt x="30" y="5"/>
                        <a:pt x="24" y="10"/>
                      </a:cubicBezTo>
                      <a:cubicBezTo>
                        <a:pt x="18" y="15"/>
                        <a:pt x="15" y="22"/>
                        <a:pt x="12" y="24"/>
                      </a:cubicBezTo>
                      <a:cubicBezTo>
                        <a:pt x="10" y="25"/>
                        <a:pt x="9" y="28"/>
                        <a:pt x="9" y="33"/>
                      </a:cubicBezTo>
                      <a:cubicBezTo>
                        <a:pt x="9" y="37"/>
                        <a:pt x="8" y="45"/>
                        <a:pt x="7" y="48"/>
                      </a:cubicBezTo>
                      <a:cubicBezTo>
                        <a:pt x="5" y="52"/>
                        <a:pt x="0" y="64"/>
                        <a:pt x="3" y="70"/>
                      </a:cubicBezTo>
                      <a:cubicBezTo>
                        <a:pt x="6" y="76"/>
                        <a:pt x="11" y="78"/>
                        <a:pt x="10" y="82"/>
                      </a:cubicBezTo>
                      <a:cubicBezTo>
                        <a:pt x="10" y="86"/>
                        <a:pt x="12" y="91"/>
                        <a:pt x="16" y="93"/>
                      </a:cubicBezTo>
                      <a:cubicBezTo>
                        <a:pt x="22" y="96"/>
                        <a:pt x="29" y="97"/>
                        <a:pt x="31" y="100"/>
                      </a:cubicBezTo>
                      <a:cubicBezTo>
                        <a:pt x="33" y="104"/>
                        <a:pt x="34" y="105"/>
                        <a:pt x="30" y="104"/>
                      </a:cubicBezTo>
                      <a:cubicBezTo>
                        <a:pt x="25" y="104"/>
                        <a:pt x="24" y="103"/>
                        <a:pt x="22" y="105"/>
                      </a:cubicBezTo>
                      <a:cubicBezTo>
                        <a:pt x="21" y="106"/>
                        <a:pt x="24" y="112"/>
                        <a:pt x="30" y="113"/>
                      </a:cubicBezTo>
                      <a:cubicBezTo>
                        <a:pt x="34" y="114"/>
                        <a:pt x="37" y="113"/>
                        <a:pt x="38" y="116"/>
                      </a:cubicBezTo>
                      <a:cubicBezTo>
                        <a:pt x="40" y="118"/>
                        <a:pt x="39" y="119"/>
                        <a:pt x="35" y="120"/>
                      </a:cubicBezTo>
                      <a:cubicBezTo>
                        <a:pt x="30" y="122"/>
                        <a:pt x="34" y="127"/>
                        <a:pt x="40" y="128"/>
                      </a:cubicBezTo>
                      <a:cubicBezTo>
                        <a:pt x="45" y="128"/>
                        <a:pt x="47" y="125"/>
                        <a:pt x="51" y="128"/>
                      </a:cubicBezTo>
                      <a:cubicBezTo>
                        <a:pt x="55" y="131"/>
                        <a:pt x="57" y="124"/>
                        <a:pt x="61" y="131"/>
                      </a:cubicBezTo>
                      <a:cubicBezTo>
                        <a:pt x="66" y="136"/>
                        <a:pt x="70" y="134"/>
                        <a:pt x="81" y="134"/>
                      </a:cubicBezTo>
                      <a:cubicBezTo>
                        <a:pt x="90" y="134"/>
                        <a:pt x="87" y="138"/>
                        <a:pt x="102" y="136"/>
                      </a:cubicBezTo>
                      <a:cubicBezTo>
                        <a:pt x="116" y="134"/>
                        <a:pt x="116" y="131"/>
                        <a:pt x="123" y="135"/>
                      </a:cubicBezTo>
                      <a:cubicBezTo>
                        <a:pt x="129" y="139"/>
                        <a:pt x="133" y="146"/>
                        <a:pt x="136" y="140"/>
                      </a:cubicBezTo>
                      <a:cubicBezTo>
                        <a:pt x="137" y="134"/>
                        <a:pt x="137" y="134"/>
                        <a:pt x="141" y="135"/>
                      </a:cubicBezTo>
                      <a:cubicBezTo>
                        <a:pt x="144" y="135"/>
                        <a:pt x="141" y="138"/>
                        <a:pt x="140" y="142"/>
                      </a:cubicBezTo>
                      <a:cubicBezTo>
                        <a:pt x="139" y="146"/>
                        <a:pt x="146" y="153"/>
                        <a:pt x="149" y="156"/>
                      </a:cubicBezTo>
                      <a:cubicBezTo>
                        <a:pt x="153" y="159"/>
                        <a:pt x="159" y="157"/>
                        <a:pt x="163" y="159"/>
                      </a:cubicBezTo>
                      <a:cubicBezTo>
                        <a:pt x="167" y="162"/>
                        <a:pt x="167" y="164"/>
                        <a:pt x="166" y="169"/>
                      </a:cubicBezTo>
                      <a:cubicBezTo>
                        <a:pt x="164" y="173"/>
                        <a:pt x="166" y="175"/>
                        <a:pt x="169" y="179"/>
                      </a:cubicBezTo>
                      <a:cubicBezTo>
                        <a:pt x="172" y="184"/>
                        <a:pt x="176" y="182"/>
                        <a:pt x="176" y="187"/>
                      </a:cubicBezTo>
                      <a:cubicBezTo>
                        <a:pt x="175" y="191"/>
                        <a:pt x="175" y="200"/>
                        <a:pt x="178" y="204"/>
                      </a:cubicBezTo>
                      <a:cubicBezTo>
                        <a:pt x="181" y="207"/>
                        <a:pt x="181" y="209"/>
                        <a:pt x="179" y="210"/>
                      </a:cubicBezTo>
                      <a:cubicBezTo>
                        <a:pt x="176" y="211"/>
                        <a:pt x="176" y="212"/>
                        <a:pt x="177" y="216"/>
                      </a:cubicBezTo>
                      <a:cubicBezTo>
                        <a:pt x="179" y="219"/>
                        <a:pt x="176" y="219"/>
                        <a:pt x="173" y="221"/>
                      </a:cubicBezTo>
                      <a:cubicBezTo>
                        <a:pt x="168" y="222"/>
                        <a:pt x="167" y="222"/>
                        <a:pt x="165" y="226"/>
                      </a:cubicBezTo>
                      <a:cubicBezTo>
                        <a:pt x="163" y="230"/>
                        <a:pt x="163" y="233"/>
                        <a:pt x="166" y="239"/>
                      </a:cubicBezTo>
                      <a:cubicBezTo>
                        <a:pt x="170" y="247"/>
                        <a:pt x="171" y="249"/>
                        <a:pt x="164" y="252"/>
                      </a:cubicBezTo>
                      <a:cubicBezTo>
                        <a:pt x="159" y="255"/>
                        <a:pt x="153" y="256"/>
                        <a:pt x="148" y="254"/>
                      </a:cubicBezTo>
                      <a:cubicBezTo>
                        <a:pt x="142" y="251"/>
                        <a:pt x="144" y="248"/>
                        <a:pt x="138" y="249"/>
                      </a:cubicBezTo>
                      <a:cubicBezTo>
                        <a:pt x="132" y="251"/>
                        <a:pt x="128" y="255"/>
                        <a:pt x="127" y="259"/>
                      </a:cubicBezTo>
                      <a:cubicBezTo>
                        <a:pt x="127" y="259"/>
                        <a:pt x="127" y="262"/>
                        <a:pt x="130" y="262"/>
                      </a:cubicBezTo>
                      <a:cubicBezTo>
                        <a:pt x="133" y="263"/>
                        <a:pt x="133" y="267"/>
                        <a:pt x="129" y="270"/>
                      </a:cubicBezTo>
                      <a:cubicBezTo>
                        <a:pt x="126" y="273"/>
                        <a:pt x="124" y="277"/>
                        <a:pt x="124" y="279"/>
                      </a:cubicBezTo>
                      <a:cubicBezTo>
                        <a:pt x="124" y="282"/>
                        <a:pt x="125" y="290"/>
                        <a:pt x="136" y="291"/>
                      </a:cubicBezTo>
                      <a:cubicBezTo>
                        <a:pt x="148" y="293"/>
                        <a:pt x="150" y="287"/>
                        <a:pt x="157" y="287"/>
                      </a:cubicBezTo>
                      <a:cubicBezTo>
                        <a:pt x="164" y="286"/>
                        <a:pt x="164" y="290"/>
                        <a:pt x="172" y="290"/>
                      </a:cubicBezTo>
                      <a:cubicBezTo>
                        <a:pt x="179" y="289"/>
                        <a:pt x="181" y="291"/>
                        <a:pt x="180" y="296"/>
                      </a:cubicBezTo>
                      <a:cubicBezTo>
                        <a:pt x="180" y="300"/>
                        <a:pt x="179" y="303"/>
                        <a:pt x="187" y="303"/>
                      </a:cubicBezTo>
                      <a:cubicBezTo>
                        <a:pt x="194" y="302"/>
                        <a:pt x="194" y="305"/>
                        <a:pt x="193" y="308"/>
                      </a:cubicBezTo>
                      <a:cubicBezTo>
                        <a:pt x="193" y="311"/>
                        <a:pt x="188" y="313"/>
                        <a:pt x="192" y="316"/>
                      </a:cubicBezTo>
                      <a:cubicBezTo>
                        <a:pt x="198" y="319"/>
                        <a:pt x="201" y="327"/>
                        <a:pt x="202" y="329"/>
                      </a:cubicBezTo>
                      <a:cubicBezTo>
                        <a:pt x="202" y="331"/>
                        <a:pt x="206" y="331"/>
                        <a:pt x="208" y="327"/>
                      </a:cubicBezTo>
                      <a:cubicBezTo>
                        <a:pt x="210" y="322"/>
                        <a:pt x="215" y="326"/>
                        <a:pt x="217" y="329"/>
                      </a:cubicBezTo>
                      <a:cubicBezTo>
                        <a:pt x="220" y="332"/>
                        <a:pt x="220" y="334"/>
                        <a:pt x="228" y="334"/>
                      </a:cubicBezTo>
                      <a:cubicBezTo>
                        <a:pt x="236" y="334"/>
                        <a:pt x="239" y="339"/>
                        <a:pt x="240" y="342"/>
                      </a:cubicBezTo>
                      <a:cubicBezTo>
                        <a:pt x="242" y="345"/>
                        <a:pt x="249" y="351"/>
                        <a:pt x="251" y="348"/>
                      </a:cubicBezTo>
                      <a:cubicBezTo>
                        <a:pt x="253" y="343"/>
                        <a:pt x="253" y="341"/>
                        <a:pt x="254" y="338"/>
                      </a:cubicBezTo>
                      <a:cubicBezTo>
                        <a:pt x="254" y="335"/>
                        <a:pt x="253" y="332"/>
                        <a:pt x="248" y="327"/>
                      </a:cubicBezTo>
                      <a:cubicBezTo>
                        <a:pt x="244" y="323"/>
                        <a:pt x="239" y="322"/>
                        <a:pt x="238" y="319"/>
                      </a:cubicBezTo>
                      <a:cubicBezTo>
                        <a:pt x="236" y="315"/>
                        <a:pt x="236" y="312"/>
                        <a:pt x="231" y="312"/>
                      </a:cubicBezTo>
                      <a:cubicBezTo>
                        <a:pt x="228" y="312"/>
                        <a:pt x="229" y="310"/>
                        <a:pt x="226" y="307"/>
                      </a:cubicBezTo>
                      <a:cubicBezTo>
                        <a:pt x="223" y="305"/>
                        <a:pt x="224" y="304"/>
                        <a:pt x="228" y="303"/>
                      </a:cubicBezTo>
                      <a:cubicBezTo>
                        <a:pt x="231" y="302"/>
                        <a:pt x="233" y="306"/>
                        <a:pt x="237" y="309"/>
                      </a:cubicBezTo>
                      <a:cubicBezTo>
                        <a:pt x="240" y="312"/>
                        <a:pt x="242" y="316"/>
                        <a:pt x="249" y="320"/>
                      </a:cubicBezTo>
                      <a:cubicBezTo>
                        <a:pt x="256" y="324"/>
                        <a:pt x="259" y="322"/>
                        <a:pt x="260" y="326"/>
                      </a:cubicBezTo>
                      <a:cubicBezTo>
                        <a:pt x="260" y="330"/>
                        <a:pt x="257" y="331"/>
                        <a:pt x="262" y="333"/>
                      </a:cubicBezTo>
                      <a:cubicBezTo>
                        <a:pt x="267" y="335"/>
                        <a:pt x="269" y="336"/>
                        <a:pt x="269" y="334"/>
                      </a:cubicBezTo>
                      <a:cubicBezTo>
                        <a:pt x="271" y="333"/>
                        <a:pt x="272" y="332"/>
                        <a:pt x="269" y="330"/>
                      </a:cubicBezTo>
                      <a:cubicBezTo>
                        <a:pt x="268" y="328"/>
                        <a:pt x="266" y="327"/>
                        <a:pt x="266" y="322"/>
                      </a:cubicBezTo>
                      <a:cubicBezTo>
                        <a:pt x="265" y="318"/>
                        <a:pt x="264" y="316"/>
                        <a:pt x="264" y="315"/>
                      </a:cubicBezTo>
                      <a:cubicBezTo>
                        <a:pt x="264" y="314"/>
                        <a:pt x="268" y="314"/>
                        <a:pt x="271" y="313"/>
                      </a:cubicBezTo>
                      <a:cubicBezTo>
                        <a:pt x="274" y="312"/>
                        <a:pt x="272" y="310"/>
                        <a:pt x="270" y="305"/>
                      </a:cubicBezTo>
                      <a:cubicBezTo>
                        <a:pt x="268" y="299"/>
                        <a:pt x="263" y="290"/>
                        <a:pt x="260" y="285"/>
                      </a:cubicBezTo>
                      <a:cubicBezTo>
                        <a:pt x="257" y="279"/>
                        <a:pt x="254" y="276"/>
                        <a:pt x="249" y="276"/>
                      </a:cubicBezTo>
                      <a:cubicBezTo>
                        <a:pt x="244" y="274"/>
                        <a:pt x="238" y="272"/>
                        <a:pt x="240" y="270"/>
                      </a:cubicBezTo>
                      <a:cubicBezTo>
                        <a:pt x="242" y="267"/>
                        <a:pt x="244" y="267"/>
                        <a:pt x="242" y="265"/>
                      </a:cubicBezTo>
                      <a:cubicBezTo>
                        <a:pt x="242" y="263"/>
                        <a:pt x="237" y="259"/>
                        <a:pt x="234" y="256"/>
                      </a:cubicBezTo>
                      <a:cubicBezTo>
                        <a:pt x="232" y="253"/>
                        <a:pt x="230" y="251"/>
                        <a:pt x="233" y="250"/>
                      </a:cubicBezTo>
                      <a:cubicBezTo>
                        <a:pt x="237" y="249"/>
                        <a:pt x="237" y="248"/>
                        <a:pt x="235" y="246"/>
                      </a:cubicBezTo>
                      <a:cubicBezTo>
                        <a:pt x="232" y="243"/>
                        <a:pt x="237" y="241"/>
                        <a:pt x="240" y="238"/>
                      </a:cubicBezTo>
                      <a:cubicBezTo>
                        <a:pt x="242" y="235"/>
                        <a:pt x="245" y="238"/>
                        <a:pt x="246" y="241"/>
                      </a:cubicBezTo>
                      <a:cubicBezTo>
                        <a:pt x="247" y="244"/>
                        <a:pt x="250" y="247"/>
                        <a:pt x="254" y="247"/>
                      </a:cubicBezTo>
                      <a:cubicBezTo>
                        <a:pt x="257" y="247"/>
                        <a:pt x="261" y="248"/>
                        <a:pt x="260" y="250"/>
                      </a:cubicBezTo>
                      <a:cubicBezTo>
                        <a:pt x="259" y="253"/>
                        <a:pt x="258" y="256"/>
                        <a:pt x="262" y="257"/>
                      </a:cubicBezTo>
                      <a:cubicBezTo>
                        <a:pt x="266" y="259"/>
                        <a:pt x="265" y="261"/>
                        <a:pt x="264" y="263"/>
                      </a:cubicBezTo>
                      <a:cubicBezTo>
                        <a:pt x="264" y="266"/>
                        <a:pt x="268" y="267"/>
                        <a:pt x="272" y="267"/>
                      </a:cubicBezTo>
                      <a:cubicBezTo>
                        <a:pt x="277" y="266"/>
                        <a:pt x="278" y="269"/>
                        <a:pt x="279" y="269"/>
                      </a:cubicBezTo>
                      <a:cubicBezTo>
                        <a:pt x="281" y="269"/>
                        <a:pt x="282" y="269"/>
                        <a:pt x="279" y="260"/>
                      </a:cubicBezTo>
                      <a:cubicBezTo>
                        <a:pt x="277" y="250"/>
                        <a:pt x="279" y="249"/>
                        <a:pt x="282" y="253"/>
                      </a:cubicBezTo>
                      <a:cubicBezTo>
                        <a:pt x="285" y="257"/>
                        <a:pt x="285" y="258"/>
                        <a:pt x="290" y="255"/>
                      </a:cubicBezTo>
                      <a:cubicBezTo>
                        <a:pt x="294" y="252"/>
                        <a:pt x="296" y="254"/>
                        <a:pt x="298" y="253"/>
                      </a:cubicBezTo>
                      <a:cubicBezTo>
                        <a:pt x="300" y="252"/>
                        <a:pt x="302" y="254"/>
                        <a:pt x="295" y="247"/>
                      </a:cubicBezTo>
                      <a:close/>
                      <a:moveTo>
                        <a:pt x="197" y="287"/>
                      </a:moveTo>
                      <a:cubicBezTo>
                        <a:pt x="190" y="287"/>
                        <a:pt x="189" y="283"/>
                        <a:pt x="187" y="278"/>
                      </a:cubicBezTo>
                      <a:cubicBezTo>
                        <a:pt x="184" y="274"/>
                        <a:pt x="182" y="272"/>
                        <a:pt x="185" y="270"/>
                      </a:cubicBezTo>
                      <a:cubicBezTo>
                        <a:pt x="188" y="268"/>
                        <a:pt x="189" y="269"/>
                        <a:pt x="189" y="266"/>
                      </a:cubicBezTo>
                      <a:cubicBezTo>
                        <a:pt x="190" y="263"/>
                        <a:pt x="187" y="262"/>
                        <a:pt x="189" y="259"/>
                      </a:cubicBezTo>
                      <a:cubicBezTo>
                        <a:pt x="191" y="257"/>
                        <a:pt x="194" y="261"/>
                        <a:pt x="194" y="261"/>
                      </a:cubicBezTo>
                      <a:cubicBezTo>
                        <a:pt x="194" y="261"/>
                        <a:pt x="201" y="263"/>
                        <a:pt x="203" y="268"/>
                      </a:cubicBezTo>
                      <a:cubicBezTo>
                        <a:pt x="206" y="273"/>
                        <a:pt x="204" y="286"/>
                        <a:pt x="197" y="287"/>
                      </a:cubicBezTo>
                      <a:close/>
                      <a:moveTo>
                        <a:pt x="215" y="237"/>
                      </a:moveTo>
                      <a:cubicBezTo>
                        <a:pt x="211" y="239"/>
                        <a:pt x="208" y="239"/>
                        <a:pt x="206" y="238"/>
                      </a:cubicBezTo>
                      <a:cubicBezTo>
                        <a:pt x="203" y="237"/>
                        <a:pt x="202" y="235"/>
                        <a:pt x="198" y="241"/>
                      </a:cubicBezTo>
                      <a:cubicBezTo>
                        <a:pt x="193" y="247"/>
                        <a:pt x="194" y="239"/>
                        <a:pt x="193" y="235"/>
                      </a:cubicBezTo>
                      <a:cubicBezTo>
                        <a:pt x="192" y="231"/>
                        <a:pt x="190" y="230"/>
                        <a:pt x="190" y="228"/>
                      </a:cubicBezTo>
                      <a:cubicBezTo>
                        <a:pt x="191" y="226"/>
                        <a:pt x="192" y="224"/>
                        <a:pt x="193" y="219"/>
                      </a:cubicBezTo>
                      <a:cubicBezTo>
                        <a:pt x="195" y="214"/>
                        <a:pt x="197" y="217"/>
                        <a:pt x="197" y="217"/>
                      </a:cubicBezTo>
                      <a:cubicBezTo>
                        <a:pt x="199" y="217"/>
                        <a:pt x="200" y="219"/>
                        <a:pt x="202" y="220"/>
                      </a:cubicBezTo>
                      <a:cubicBezTo>
                        <a:pt x="203" y="223"/>
                        <a:pt x="209" y="226"/>
                        <a:pt x="216" y="230"/>
                      </a:cubicBezTo>
                      <a:cubicBezTo>
                        <a:pt x="224" y="234"/>
                        <a:pt x="219" y="235"/>
                        <a:pt x="215" y="23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8" name="Freeform 85"/>
                <p:cNvSpPr>
                  <a:spLocks/>
                </p:cNvSpPr>
                <p:nvPr/>
              </p:nvSpPr>
              <p:spPr bwMode="auto">
                <a:xfrm>
                  <a:off x="1891" y="2445"/>
                  <a:ext cx="115" cy="108"/>
                </a:xfrm>
                <a:custGeom>
                  <a:avLst/>
                  <a:gdLst>
                    <a:gd name="T0" fmla="*/ 36 w 71"/>
                    <a:gd name="T1" fmla="*/ 19 h 67"/>
                    <a:gd name="T2" fmla="*/ 37 w 71"/>
                    <a:gd name="T3" fmla="*/ 6 h 67"/>
                    <a:gd name="T4" fmla="*/ 31 w 71"/>
                    <a:gd name="T5" fmla="*/ 0 h 67"/>
                    <a:gd name="T6" fmla="*/ 23 w 71"/>
                    <a:gd name="T7" fmla="*/ 13 h 67"/>
                    <a:gd name="T8" fmla="*/ 19 w 71"/>
                    <a:gd name="T9" fmla="*/ 56 h 67"/>
                    <a:gd name="T10" fmla="*/ 10 w 71"/>
                    <a:gd name="T11" fmla="*/ 68 h 67"/>
                    <a:gd name="T12" fmla="*/ 0 w 71"/>
                    <a:gd name="T13" fmla="*/ 81 h 67"/>
                    <a:gd name="T14" fmla="*/ 16 w 71"/>
                    <a:gd name="T15" fmla="*/ 90 h 67"/>
                    <a:gd name="T16" fmla="*/ 23 w 71"/>
                    <a:gd name="T17" fmla="*/ 102 h 67"/>
                    <a:gd name="T18" fmla="*/ 40 w 71"/>
                    <a:gd name="T19" fmla="*/ 103 h 67"/>
                    <a:gd name="T20" fmla="*/ 57 w 71"/>
                    <a:gd name="T21" fmla="*/ 79 h 67"/>
                    <a:gd name="T22" fmla="*/ 66 w 71"/>
                    <a:gd name="T23" fmla="*/ 63 h 67"/>
                    <a:gd name="T24" fmla="*/ 73 w 71"/>
                    <a:gd name="T25" fmla="*/ 84 h 67"/>
                    <a:gd name="T26" fmla="*/ 92 w 71"/>
                    <a:gd name="T27" fmla="*/ 89 h 67"/>
                    <a:gd name="T28" fmla="*/ 109 w 71"/>
                    <a:gd name="T29" fmla="*/ 85 h 67"/>
                    <a:gd name="T30" fmla="*/ 105 w 71"/>
                    <a:gd name="T31" fmla="*/ 74 h 67"/>
                    <a:gd name="T32" fmla="*/ 91 w 71"/>
                    <a:gd name="T33" fmla="*/ 73 h 67"/>
                    <a:gd name="T34" fmla="*/ 84 w 71"/>
                    <a:gd name="T35" fmla="*/ 58 h 67"/>
                    <a:gd name="T36" fmla="*/ 73 w 71"/>
                    <a:gd name="T37" fmla="*/ 44 h 67"/>
                    <a:gd name="T38" fmla="*/ 58 w 71"/>
                    <a:gd name="T39" fmla="*/ 29 h 67"/>
                    <a:gd name="T40" fmla="*/ 49 w 71"/>
                    <a:gd name="T41" fmla="*/ 16 h 67"/>
                    <a:gd name="T42" fmla="*/ 40 w 71"/>
                    <a:gd name="T43" fmla="*/ 15 h 67"/>
                    <a:gd name="T44" fmla="*/ 36 w 71"/>
                    <a:gd name="T45" fmla="*/ 19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67"/>
                    <a:gd name="T71" fmla="*/ 71 w 71"/>
                    <a:gd name="T72" fmla="*/ 67 h 6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67">
                      <a:moveTo>
                        <a:pt x="22" y="12"/>
                      </a:moveTo>
                      <a:cubicBezTo>
                        <a:pt x="22" y="12"/>
                        <a:pt x="23" y="6"/>
                        <a:pt x="23" y="4"/>
                      </a:cubicBezTo>
                      <a:cubicBezTo>
                        <a:pt x="23" y="2"/>
                        <a:pt x="21" y="0"/>
                        <a:pt x="19" y="0"/>
                      </a:cubicBezTo>
                      <a:cubicBezTo>
                        <a:pt x="17" y="0"/>
                        <a:pt x="14" y="5"/>
                        <a:pt x="14" y="8"/>
                      </a:cubicBezTo>
                      <a:cubicBezTo>
                        <a:pt x="14" y="12"/>
                        <a:pt x="13" y="31"/>
                        <a:pt x="12" y="35"/>
                      </a:cubicBezTo>
                      <a:cubicBezTo>
                        <a:pt x="11" y="38"/>
                        <a:pt x="10" y="39"/>
                        <a:pt x="6" y="42"/>
                      </a:cubicBezTo>
                      <a:cubicBezTo>
                        <a:pt x="3" y="44"/>
                        <a:pt x="0" y="48"/>
                        <a:pt x="0" y="50"/>
                      </a:cubicBezTo>
                      <a:cubicBezTo>
                        <a:pt x="0" y="53"/>
                        <a:pt x="4" y="57"/>
                        <a:pt x="10" y="56"/>
                      </a:cubicBezTo>
                      <a:cubicBezTo>
                        <a:pt x="15" y="55"/>
                        <a:pt x="13" y="58"/>
                        <a:pt x="14" y="63"/>
                      </a:cubicBezTo>
                      <a:cubicBezTo>
                        <a:pt x="14" y="67"/>
                        <a:pt x="20" y="67"/>
                        <a:pt x="25" y="64"/>
                      </a:cubicBezTo>
                      <a:cubicBezTo>
                        <a:pt x="31" y="61"/>
                        <a:pt x="33" y="55"/>
                        <a:pt x="35" y="49"/>
                      </a:cubicBezTo>
                      <a:cubicBezTo>
                        <a:pt x="36" y="42"/>
                        <a:pt x="39" y="37"/>
                        <a:pt x="41" y="39"/>
                      </a:cubicBezTo>
                      <a:cubicBezTo>
                        <a:pt x="43" y="43"/>
                        <a:pt x="42" y="51"/>
                        <a:pt x="45" y="52"/>
                      </a:cubicBezTo>
                      <a:cubicBezTo>
                        <a:pt x="48" y="53"/>
                        <a:pt x="53" y="53"/>
                        <a:pt x="57" y="55"/>
                      </a:cubicBezTo>
                      <a:cubicBezTo>
                        <a:pt x="60" y="58"/>
                        <a:pt x="65" y="55"/>
                        <a:pt x="67" y="53"/>
                      </a:cubicBezTo>
                      <a:cubicBezTo>
                        <a:pt x="70" y="50"/>
                        <a:pt x="71" y="48"/>
                        <a:pt x="65" y="46"/>
                      </a:cubicBezTo>
                      <a:cubicBezTo>
                        <a:pt x="60" y="43"/>
                        <a:pt x="60" y="46"/>
                        <a:pt x="56" y="45"/>
                      </a:cubicBezTo>
                      <a:cubicBezTo>
                        <a:pt x="53" y="45"/>
                        <a:pt x="52" y="39"/>
                        <a:pt x="52" y="36"/>
                      </a:cubicBezTo>
                      <a:cubicBezTo>
                        <a:pt x="52" y="32"/>
                        <a:pt x="50" y="29"/>
                        <a:pt x="45" y="27"/>
                      </a:cubicBezTo>
                      <a:cubicBezTo>
                        <a:pt x="39" y="25"/>
                        <a:pt x="38" y="21"/>
                        <a:pt x="36" y="18"/>
                      </a:cubicBezTo>
                      <a:cubicBezTo>
                        <a:pt x="35" y="14"/>
                        <a:pt x="33" y="11"/>
                        <a:pt x="30" y="10"/>
                      </a:cubicBezTo>
                      <a:cubicBezTo>
                        <a:pt x="28" y="9"/>
                        <a:pt x="27" y="7"/>
                        <a:pt x="25" y="9"/>
                      </a:cubicBezTo>
                      <a:cubicBezTo>
                        <a:pt x="23" y="10"/>
                        <a:pt x="22" y="16"/>
                        <a:pt x="22" y="1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39" name="Freeform 86"/>
                <p:cNvSpPr>
                  <a:spLocks/>
                </p:cNvSpPr>
                <p:nvPr/>
              </p:nvSpPr>
              <p:spPr bwMode="auto">
                <a:xfrm>
                  <a:off x="1949" y="2553"/>
                  <a:ext cx="34" cy="34"/>
                </a:xfrm>
                <a:custGeom>
                  <a:avLst/>
                  <a:gdLst>
                    <a:gd name="T0" fmla="*/ 13 w 21"/>
                    <a:gd name="T1" fmla="*/ 3 h 21"/>
                    <a:gd name="T2" fmla="*/ 5 w 21"/>
                    <a:gd name="T3" fmla="*/ 11 h 21"/>
                    <a:gd name="T4" fmla="*/ 0 w 21"/>
                    <a:gd name="T5" fmla="*/ 29 h 21"/>
                    <a:gd name="T6" fmla="*/ 13 w 21"/>
                    <a:gd name="T7" fmla="*/ 31 h 21"/>
                    <a:gd name="T8" fmla="*/ 31 w 21"/>
                    <a:gd name="T9" fmla="*/ 13 h 21"/>
                    <a:gd name="T10" fmla="*/ 29 w 21"/>
                    <a:gd name="T11" fmla="*/ 5 h 21"/>
                    <a:gd name="T12" fmla="*/ 13 w 21"/>
                    <a:gd name="T13" fmla="*/ 3 h 21"/>
                    <a:gd name="T14" fmla="*/ 0 60000 65536"/>
                    <a:gd name="T15" fmla="*/ 0 60000 65536"/>
                    <a:gd name="T16" fmla="*/ 0 60000 65536"/>
                    <a:gd name="T17" fmla="*/ 0 60000 65536"/>
                    <a:gd name="T18" fmla="*/ 0 60000 65536"/>
                    <a:gd name="T19" fmla="*/ 0 60000 65536"/>
                    <a:gd name="T20" fmla="*/ 0 60000 65536"/>
                    <a:gd name="T21" fmla="*/ 0 w 21"/>
                    <a:gd name="T22" fmla="*/ 0 h 21"/>
                    <a:gd name="T23" fmla="*/ 21 w 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1">
                      <a:moveTo>
                        <a:pt x="8" y="2"/>
                      </a:moveTo>
                      <a:cubicBezTo>
                        <a:pt x="8" y="2"/>
                        <a:pt x="5" y="3"/>
                        <a:pt x="3" y="7"/>
                      </a:cubicBezTo>
                      <a:cubicBezTo>
                        <a:pt x="1" y="11"/>
                        <a:pt x="0" y="18"/>
                        <a:pt x="0" y="18"/>
                      </a:cubicBezTo>
                      <a:cubicBezTo>
                        <a:pt x="0" y="18"/>
                        <a:pt x="0" y="21"/>
                        <a:pt x="8" y="19"/>
                      </a:cubicBezTo>
                      <a:cubicBezTo>
                        <a:pt x="16" y="17"/>
                        <a:pt x="16" y="11"/>
                        <a:pt x="19" y="8"/>
                      </a:cubicBezTo>
                      <a:cubicBezTo>
                        <a:pt x="21" y="5"/>
                        <a:pt x="21" y="4"/>
                        <a:pt x="18" y="3"/>
                      </a:cubicBezTo>
                      <a:cubicBezTo>
                        <a:pt x="15" y="2"/>
                        <a:pt x="10" y="0"/>
                        <a:pt x="8"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0" name="Freeform 87"/>
                <p:cNvSpPr>
                  <a:spLocks/>
                </p:cNvSpPr>
                <p:nvPr/>
              </p:nvSpPr>
              <p:spPr bwMode="auto">
                <a:xfrm>
                  <a:off x="2006" y="2564"/>
                  <a:ext cx="16" cy="34"/>
                </a:xfrm>
                <a:custGeom>
                  <a:avLst/>
                  <a:gdLst>
                    <a:gd name="T0" fmla="*/ 2 w 10"/>
                    <a:gd name="T1" fmla="*/ 11 h 21"/>
                    <a:gd name="T2" fmla="*/ 2 w 10"/>
                    <a:gd name="T3" fmla="*/ 24 h 21"/>
                    <a:gd name="T4" fmla="*/ 8 w 10"/>
                    <a:gd name="T5" fmla="*/ 31 h 21"/>
                    <a:gd name="T6" fmla="*/ 16 w 10"/>
                    <a:gd name="T7" fmla="*/ 15 h 21"/>
                    <a:gd name="T8" fmla="*/ 2 w 10"/>
                    <a:gd name="T9" fmla="*/ 11 h 21"/>
                    <a:gd name="T10" fmla="*/ 0 60000 65536"/>
                    <a:gd name="T11" fmla="*/ 0 60000 65536"/>
                    <a:gd name="T12" fmla="*/ 0 60000 65536"/>
                    <a:gd name="T13" fmla="*/ 0 60000 65536"/>
                    <a:gd name="T14" fmla="*/ 0 60000 65536"/>
                    <a:gd name="T15" fmla="*/ 0 w 10"/>
                    <a:gd name="T16" fmla="*/ 0 h 21"/>
                    <a:gd name="T17" fmla="*/ 10 w 10"/>
                    <a:gd name="T18" fmla="*/ 21 h 21"/>
                  </a:gdLst>
                  <a:ahLst/>
                  <a:cxnLst>
                    <a:cxn ang="T10">
                      <a:pos x="T0" y="T1"/>
                    </a:cxn>
                    <a:cxn ang="T11">
                      <a:pos x="T2" y="T3"/>
                    </a:cxn>
                    <a:cxn ang="T12">
                      <a:pos x="T4" y="T5"/>
                    </a:cxn>
                    <a:cxn ang="T13">
                      <a:pos x="T6" y="T7"/>
                    </a:cxn>
                    <a:cxn ang="T14">
                      <a:pos x="T8" y="T9"/>
                    </a:cxn>
                  </a:cxnLst>
                  <a:rect l="T15" t="T16" r="T17" b="T18"/>
                  <a:pathLst>
                    <a:path w="10" h="21">
                      <a:moveTo>
                        <a:pt x="1" y="7"/>
                      </a:moveTo>
                      <a:cubicBezTo>
                        <a:pt x="1" y="7"/>
                        <a:pt x="0" y="13"/>
                        <a:pt x="1" y="15"/>
                      </a:cubicBezTo>
                      <a:cubicBezTo>
                        <a:pt x="1" y="18"/>
                        <a:pt x="2" y="21"/>
                        <a:pt x="5" y="19"/>
                      </a:cubicBezTo>
                      <a:cubicBezTo>
                        <a:pt x="8" y="18"/>
                        <a:pt x="10" y="14"/>
                        <a:pt x="10" y="9"/>
                      </a:cubicBezTo>
                      <a:cubicBezTo>
                        <a:pt x="10" y="5"/>
                        <a:pt x="5" y="0"/>
                        <a:pt x="1"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1" name="Freeform 88"/>
                <p:cNvSpPr>
                  <a:spLocks/>
                </p:cNvSpPr>
                <p:nvPr/>
              </p:nvSpPr>
              <p:spPr bwMode="auto">
                <a:xfrm>
                  <a:off x="2078" y="2337"/>
                  <a:ext cx="30" cy="34"/>
                </a:xfrm>
                <a:custGeom>
                  <a:avLst/>
                  <a:gdLst>
                    <a:gd name="T0" fmla="*/ 10 w 18"/>
                    <a:gd name="T1" fmla="*/ 5 h 21"/>
                    <a:gd name="T2" fmla="*/ 0 w 18"/>
                    <a:gd name="T3" fmla="*/ 18 h 21"/>
                    <a:gd name="T4" fmla="*/ 15 w 18"/>
                    <a:gd name="T5" fmla="*/ 34 h 21"/>
                    <a:gd name="T6" fmla="*/ 30 w 18"/>
                    <a:gd name="T7" fmla="*/ 19 h 21"/>
                    <a:gd name="T8" fmla="*/ 10 w 18"/>
                    <a:gd name="T9" fmla="*/ 5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6" y="3"/>
                      </a:moveTo>
                      <a:cubicBezTo>
                        <a:pt x="6" y="3"/>
                        <a:pt x="0" y="6"/>
                        <a:pt x="0" y="11"/>
                      </a:cubicBezTo>
                      <a:cubicBezTo>
                        <a:pt x="0" y="16"/>
                        <a:pt x="3" y="21"/>
                        <a:pt x="9" y="21"/>
                      </a:cubicBezTo>
                      <a:cubicBezTo>
                        <a:pt x="13" y="21"/>
                        <a:pt x="17" y="18"/>
                        <a:pt x="18" y="12"/>
                      </a:cubicBezTo>
                      <a:cubicBezTo>
                        <a:pt x="18" y="6"/>
                        <a:pt x="13" y="0"/>
                        <a:pt x="6"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2" name="Freeform 89"/>
                <p:cNvSpPr>
                  <a:spLocks/>
                </p:cNvSpPr>
                <p:nvPr/>
              </p:nvSpPr>
              <p:spPr bwMode="auto">
                <a:xfrm>
                  <a:off x="1994" y="2258"/>
                  <a:ext cx="34" cy="22"/>
                </a:xfrm>
                <a:custGeom>
                  <a:avLst/>
                  <a:gdLst>
                    <a:gd name="T0" fmla="*/ 15 w 21"/>
                    <a:gd name="T1" fmla="*/ 3 h 14"/>
                    <a:gd name="T2" fmla="*/ 2 w 21"/>
                    <a:gd name="T3" fmla="*/ 6 h 14"/>
                    <a:gd name="T4" fmla="*/ 8 w 21"/>
                    <a:gd name="T5" fmla="*/ 14 h 14"/>
                    <a:gd name="T6" fmla="*/ 26 w 21"/>
                    <a:gd name="T7" fmla="*/ 16 h 14"/>
                    <a:gd name="T8" fmla="*/ 15 w 21"/>
                    <a:gd name="T9" fmla="*/ 3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9" y="2"/>
                      </a:moveTo>
                      <a:cubicBezTo>
                        <a:pt x="8" y="2"/>
                        <a:pt x="4" y="3"/>
                        <a:pt x="1" y="4"/>
                      </a:cubicBezTo>
                      <a:cubicBezTo>
                        <a:pt x="0" y="4"/>
                        <a:pt x="0" y="5"/>
                        <a:pt x="5" y="9"/>
                      </a:cubicBezTo>
                      <a:cubicBezTo>
                        <a:pt x="11" y="12"/>
                        <a:pt x="15" y="14"/>
                        <a:pt x="16" y="10"/>
                      </a:cubicBezTo>
                      <a:cubicBezTo>
                        <a:pt x="18" y="6"/>
                        <a:pt x="21" y="0"/>
                        <a:pt x="9"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3" name="Freeform 90"/>
                <p:cNvSpPr>
                  <a:spLocks/>
                </p:cNvSpPr>
                <p:nvPr/>
              </p:nvSpPr>
              <p:spPr bwMode="auto">
                <a:xfrm>
                  <a:off x="2250" y="2592"/>
                  <a:ext cx="27" cy="18"/>
                </a:xfrm>
                <a:custGeom>
                  <a:avLst/>
                  <a:gdLst>
                    <a:gd name="T0" fmla="*/ 8 w 17"/>
                    <a:gd name="T1" fmla="*/ 2 h 11"/>
                    <a:gd name="T2" fmla="*/ 6 w 17"/>
                    <a:gd name="T3" fmla="*/ 11 h 11"/>
                    <a:gd name="T4" fmla="*/ 21 w 17"/>
                    <a:gd name="T5" fmla="*/ 13 h 11"/>
                    <a:gd name="T6" fmla="*/ 19 w 17"/>
                    <a:gd name="T7" fmla="*/ 3 h 11"/>
                    <a:gd name="T8" fmla="*/ 8 w 17"/>
                    <a:gd name="T9" fmla="*/ 2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5" y="1"/>
                      </a:moveTo>
                      <a:cubicBezTo>
                        <a:pt x="4" y="2"/>
                        <a:pt x="0" y="3"/>
                        <a:pt x="4" y="7"/>
                      </a:cubicBezTo>
                      <a:cubicBezTo>
                        <a:pt x="7" y="11"/>
                        <a:pt x="11" y="10"/>
                        <a:pt x="13" y="8"/>
                      </a:cubicBezTo>
                      <a:cubicBezTo>
                        <a:pt x="17" y="7"/>
                        <a:pt x="17" y="5"/>
                        <a:pt x="12" y="2"/>
                      </a:cubicBezTo>
                      <a:cubicBezTo>
                        <a:pt x="9" y="1"/>
                        <a:pt x="8" y="0"/>
                        <a:pt x="5"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4" name="Freeform 91"/>
                <p:cNvSpPr>
                  <a:spLocks/>
                </p:cNvSpPr>
                <p:nvPr/>
              </p:nvSpPr>
              <p:spPr bwMode="auto">
                <a:xfrm>
                  <a:off x="1999" y="2037"/>
                  <a:ext cx="75" cy="74"/>
                </a:xfrm>
                <a:custGeom>
                  <a:avLst/>
                  <a:gdLst>
                    <a:gd name="T0" fmla="*/ 13 w 46"/>
                    <a:gd name="T1" fmla="*/ 3 h 46"/>
                    <a:gd name="T2" fmla="*/ 7 w 46"/>
                    <a:gd name="T3" fmla="*/ 6 h 46"/>
                    <a:gd name="T4" fmla="*/ 2 w 46"/>
                    <a:gd name="T5" fmla="*/ 18 h 46"/>
                    <a:gd name="T6" fmla="*/ 2 w 46"/>
                    <a:gd name="T7" fmla="*/ 51 h 46"/>
                    <a:gd name="T8" fmla="*/ 11 w 46"/>
                    <a:gd name="T9" fmla="*/ 66 h 46"/>
                    <a:gd name="T10" fmla="*/ 51 w 46"/>
                    <a:gd name="T11" fmla="*/ 68 h 46"/>
                    <a:gd name="T12" fmla="*/ 72 w 46"/>
                    <a:gd name="T13" fmla="*/ 60 h 46"/>
                    <a:gd name="T14" fmla="*/ 65 w 46"/>
                    <a:gd name="T15" fmla="*/ 31 h 46"/>
                    <a:gd name="T16" fmla="*/ 52 w 46"/>
                    <a:gd name="T17" fmla="*/ 13 h 46"/>
                    <a:gd name="T18" fmla="*/ 26 w 46"/>
                    <a:gd name="T19" fmla="*/ 8 h 46"/>
                    <a:gd name="T20" fmla="*/ 13 w 46"/>
                    <a:gd name="T21" fmla="*/ 3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6"/>
                    <a:gd name="T35" fmla="*/ 46 w 46"/>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6">
                      <a:moveTo>
                        <a:pt x="8" y="2"/>
                      </a:moveTo>
                      <a:cubicBezTo>
                        <a:pt x="6" y="2"/>
                        <a:pt x="6" y="3"/>
                        <a:pt x="4" y="4"/>
                      </a:cubicBezTo>
                      <a:cubicBezTo>
                        <a:pt x="1" y="6"/>
                        <a:pt x="1" y="9"/>
                        <a:pt x="1" y="11"/>
                      </a:cubicBezTo>
                      <a:cubicBezTo>
                        <a:pt x="1" y="12"/>
                        <a:pt x="1" y="29"/>
                        <a:pt x="1" y="32"/>
                      </a:cubicBezTo>
                      <a:cubicBezTo>
                        <a:pt x="1" y="36"/>
                        <a:pt x="0" y="41"/>
                        <a:pt x="7" y="41"/>
                      </a:cubicBezTo>
                      <a:cubicBezTo>
                        <a:pt x="14" y="41"/>
                        <a:pt x="23" y="41"/>
                        <a:pt x="31" y="42"/>
                      </a:cubicBezTo>
                      <a:cubicBezTo>
                        <a:pt x="39" y="43"/>
                        <a:pt x="46" y="46"/>
                        <a:pt x="44" y="37"/>
                      </a:cubicBezTo>
                      <a:cubicBezTo>
                        <a:pt x="41" y="29"/>
                        <a:pt x="40" y="23"/>
                        <a:pt x="40" y="19"/>
                      </a:cubicBezTo>
                      <a:cubicBezTo>
                        <a:pt x="39" y="13"/>
                        <a:pt x="40" y="9"/>
                        <a:pt x="32" y="8"/>
                      </a:cubicBezTo>
                      <a:cubicBezTo>
                        <a:pt x="24" y="8"/>
                        <a:pt x="19" y="8"/>
                        <a:pt x="16" y="5"/>
                      </a:cubicBezTo>
                      <a:cubicBezTo>
                        <a:pt x="14" y="3"/>
                        <a:pt x="12" y="0"/>
                        <a:pt x="8"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5" name="Freeform 92"/>
                <p:cNvSpPr>
                  <a:spLocks/>
                </p:cNvSpPr>
                <p:nvPr/>
              </p:nvSpPr>
              <p:spPr bwMode="auto">
                <a:xfrm>
                  <a:off x="1250" y="1996"/>
                  <a:ext cx="176" cy="194"/>
                </a:xfrm>
                <a:custGeom>
                  <a:avLst/>
                  <a:gdLst>
                    <a:gd name="T0" fmla="*/ 60 w 109"/>
                    <a:gd name="T1" fmla="*/ 3 h 120"/>
                    <a:gd name="T2" fmla="*/ 42 w 109"/>
                    <a:gd name="T3" fmla="*/ 11 h 120"/>
                    <a:gd name="T4" fmla="*/ 23 w 109"/>
                    <a:gd name="T5" fmla="*/ 23 h 120"/>
                    <a:gd name="T6" fmla="*/ 19 w 109"/>
                    <a:gd name="T7" fmla="*/ 34 h 120"/>
                    <a:gd name="T8" fmla="*/ 24 w 109"/>
                    <a:gd name="T9" fmla="*/ 49 h 120"/>
                    <a:gd name="T10" fmla="*/ 18 w 109"/>
                    <a:gd name="T11" fmla="*/ 65 h 120"/>
                    <a:gd name="T12" fmla="*/ 13 w 109"/>
                    <a:gd name="T13" fmla="*/ 91 h 120"/>
                    <a:gd name="T14" fmla="*/ 8 w 109"/>
                    <a:gd name="T15" fmla="*/ 107 h 120"/>
                    <a:gd name="T16" fmla="*/ 8 w 109"/>
                    <a:gd name="T17" fmla="*/ 116 h 120"/>
                    <a:gd name="T18" fmla="*/ 5 w 109"/>
                    <a:gd name="T19" fmla="*/ 137 h 120"/>
                    <a:gd name="T20" fmla="*/ 11 w 109"/>
                    <a:gd name="T21" fmla="*/ 157 h 120"/>
                    <a:gd name="T22" fmla="*/ 31 w 109"/>
                    <a:gd name="T23" fmla="*/ 186 h 120"/>
                    <a:gd name="T24" fmla="*/ 44 w 109"/>
                    <a:gd name="T25" fmla="*/ 194 h 120"/>
                    <a:gd name="T26" fmla="*/ 63 w 109"/>
                    <a:gd name="T27" fmla="*/ 183 h 120"/>
                    <a:gd name="T28" fmla="*/ 84 w 109"/>
                    <a:gd name="T29" fmla="*/ 176 h 120"/>
                    <a:gd name="T30" fmla="*/ 103 w 109"/>
                    <a:gd name="T31" fmla="*/ 134 h 120"/>
                    <a:gd name="T32" fmla="*/ 118 w 109"/>
                    <a:gd name="T33" fmla="*/ 102 h 120"/>
                    <a:gd name="T34" fmla="*/ 153 w 109"/>
                    <a:gd name="T35" fmla="*/ 79 h 120"/>
                    <a:gd name="T36" fmla="*/ 160 w 109"/>
                    <a:gd name="T37" fmla="*/ 53 h 120"/>
                    <a:gd name="T38" fmla="*/ 136 w 109"/>
                    <a:gd name="T39" fmla="*/ 27 h 120"/>
                    <a:gd name="T40" fmla="*/ 116 w 109"/>
                    <a:gd name="T41" fmla="*/ 31 h 120"/>
                    <a:gd name="T42" fmla="*/ 103 w 109"/>
                    <a:gd name="T43" fmla="*/ 23 h 120"/>
                    <a:gd name="T44" fmla="*/ 86 w 109"/>
                    <a:gd name="T45" fmla="*/ 18 h 120"/>
                    <a:gd name="T46" fmla="*/ 74 w 109"/>
                    <a:gd name="T47" fmla="*/ 11 h 120"/>
                    <a:gd name="T48" fmla="*/ 60 w 109"/>
                    <a:gd name="T49" fmla="*/ 3 h 1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9"/>
                    <a:gd name="T76" fmla="*/ 0 h 120"/>
                    <a:gd name="T77" fmla="*/ 109 w 109"/>
                    <a:gd name="T78" fmla="*/ 120 h 1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9" h="120">
                      <a:moveTo>
                        <a:pt x="37" y="2"/>
                      </a:moveTo>
                      <a:cubicBezTo>
                        <a:pt x="37" y="2"/>
                        <a:pt x="33" y="3"/>
                        <a:pt x="26" y="7"/>
                      </a:cubicBezTo>
                      <a:cubicBezTo>
                        <a:pt x="20" y="10"/>
                        <a:pt x="16" y="12"/>
                        <a:pt x="14" y="14"/>
                      </a:cubicBezTo>
                      <a:cubicBezTo>
                        <a:pt x="11" y="15"/>
                        <a:pt x="10" y="17"/>
                        <a:pt x="12" y="21"/>
                      </a:cubicBezTo>
                      <a:cubicBezTo>
                        <a:pt x="15" y="24"/>
                        <a:pt x="16" y="27"/>
                        <a:pt x="15" y="30"/>
                      </a:cubicBezTo>
                      <a:cubicBezTo>
                        <a:pt x="13" y="33"/>
                        <a:pt x="14" y="36"/>
                        <a:pt x="11" y="40"/>
                      </a:cubicBezTo>
                      <a:cubicBezTo>
                        <a:pt x="9" y="44"/>
                        <a:pt x="8" y="52"/>
                        <a:pt x="8" y="56"/>
                      </a:cubicBezTo>
                      <a:cubicBezTo>
                        <a:pt x="7" y="61"/>
                        <a:pt x="8" y="63"/>
                        <a:pt x="5" y="66"/>
                      </a:cubicBezTo>
                      <a:cubicBezTo>
                        <a:pt x="3" y="68"/>
                        <a:pt x="4" y="69"/>
                        <a:pt x="5" y="72"/>
                      </a:cubicBezTo>
                      <a:cubicBezTo>
                        <a:pt x="6" y="76"/>
                        <a:pt x="5" y="81"/>
                        <a:pt x="3" y="85"/>
                      </a:cubicBezTo>
                      <a:cubicBezTo>
                        <a:pt x="2" y="90"/>
                        <a:pt x="0" y="93"/>
                        <a:pt x="7" y="97"/>
                      </a:cubicBezTo>
                      <a:cubicBezTo>
                        <a:pt x="13" y="102"/>
                        <a:pt x="18" y="111"/>
                        <a:pt x="19" y="115"/>
                      </a:cubicBezTo>
                      <a:cubicBezTo>
                        <a:pt x="20" y="118"/>
                        <a:pt x="19" y="120"/>
                        <a:pt x="27" y="120"/>
                      </a:cubicBezTo>
                      <a:cubicBezTo>
                        <a:pt x="36" y="120"/>
                        <a:pt x="36" y="116"/>
                        <a:pt x="39" y="113"/>
                      </a:cubicBezTo>
                      <a:cubicBezTo>
                        <a:pt x="44" y="110"/>
                        <a:pt x="47" y="114"/>
                        <a:pt x="52" y="109"/>
                      </a:cubicBezTo>
                      <a:cubicBezTo>
                        <a:pt x="58" y="104"/>
                        <a:pt x="64" y="95"/>
                        <a:pt x="64" y="83"/>
                      </a:cubicBezTo>
                      <a:cubicBezTo>
                        <a:pt x="64" y="71"/>
                        <a:pt x="67" y="66"/>
                        <a:pt x="73" y="63"/>
                      </a:cubicBezTo>
                      <a:cubicBezTo>
                        <a:pt x="78" y="60"/>
                        <a:pt x="90" y="55"/>
                        <a:pt x="95" y="49"/>
                      </a:cubicBezTo>
                      <a:cubicBezTo>
                        <a:pt x="101" y="43"/>
                        <a:pt x="109" y="43"/>
                        <a:pt x="99" y="33"/>
                      </a:cubicBezTo>
                      <a:cubicBezTo>
                        <a:pt x="88" y="23"/>
                        <a:pt x="91" y="20"/>
                        <a:pt x="84" y="17"/>
                      </a:cubicBezTo>
                      <a:cubicBezTo>
                        <a:pt x="78" y="14"/>
                        <a:pt x="76" y="17"/>
                        <a:pt x="72" y="19"/>
                      </a:cubicBezTo>
                      <a:cubicBezTo>
                        <a:pt x="67" y="20"/>
                        <a:pt x="65" y="16"/>
                        <a:pt x="64" y="14"/>
                      </a:cubicBezTo>
                      <a:cubicBezTo>
                        <a:pt x="62" y="11"/>
                        <a:pt x="59" y="12"/>
                        <a:pt x="53" y="11"/>
                      </a:cubicBezTo>
                      <a:cubicBezTo>
                        <a:pt x="48" y="11"/>
                        <a:pt x="41" y="11"/>
                        <a:pt x="46" y="7"/>
                      </a:cubicBezTo>
                      <a:cubicBezTo>
                        <a:pt x="51" y="3"/>
                        <a:pt x="55" y="0"/>
                        <a:pt x="37"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6" name="Freeform 93"/>
                <p:cNvSpPr>
                  <a:spLocks/>
                </p:cNvSpPr>
                <p:nvPr/>
              </p:nvSpPr>
              <p:spPr bwMode="auto">
                <a:xfrm>
                  <a:off x="1347" y="2070"/>
                  <a:ext cx="318" cy="251"/>
                </a:xfrm>
                <a:custGeom>
                  <a:avLst/>
                  <a:gdLst>
                    <a:gd name="T0" fmla="*/ 18 w 197"/>
                    <a:gd name="T1" fmla="*/ 45 h 155"/>
                    <a:gd name="T2" fmla="*/ 11 w 197"/>
                    <a:gd name="T3" fmla="*/ 81 h 155"/>
                    <a:gd name="T4" fmla="*/ 42 w 197"/>
                    <a:gd name="T5" fmla="*/ 113 h 155"/>
                    <a:gd name="T6" fmla="*/ 45 w 197"/>
                    <a:gd name="T7" fmla="*/ 120 h 155"/>
                    <a:gd name="T8" fmla="*/ 39 w 197"/>
                    <a:gd name="T9" fmla="*/ 157 h 155"/>
                    <a:gd name="T10" fmla="*/ 105 w 197"/>
                    <a:gd name="T11" fmla="*/ 151 h 155"/>
                    <a:gd name="T12" fmla="*/ 126 w 197"/>
                    <a:gd name="T13" fmla="*/ 164 h 155"/>
                    <a:gd name="T14" fmla="*/ 98 w 197"/>
                    <a:gd name="T15" fmla="*/ 177 h 155"/>
                    <a:gd name="T16" fmla="*/ 66 w 197"/>
                    <a:gd name="T17" fmla="*/ 177 h 155"/>
                    <a:gd name="T18" fmla="*/ 47 w 197"/>
                    <a:gd name="T19" fmla="*/ 202 h 155"/>
                    <a:gd name="T20" fmla="*/ 79 w 197"/>
                    <a:gd name="T21" fmla="*/ 228 h 155"/>
                    <a:gd name="T22" fmla="*/ 128 w 197"/>
                    <a:gd name="T23" fmla="*/ 249 h 155"/>
                    <a:gd name="T24" fmla="*/ 184 w 197"/>
                    <a:gd name="T25" fmla="*/ 236 h 155"/>
                    <a:gd name="T26" fmla="*/ 228 w 197"/>
                    <a:gd name="T27" fmla="*/ 232 h 155"/>
                    <a:gd name="T28" fmla="*/ 270 w 197"/>
                    <a:gd name="T29" fmla="*/ 245 h 155"/>
                    <a:gd name="T30" fmla="*/ 297 w 197"/>
                    <a:gd name="T31" fmla="*/ 222 h 155"/>
                    <a:gd name="T32" fmla="*/ 270 w 197"/>
                    <a:gd name="T33" fmla="*/ 212 h 155"/>
                    <a:gd name="T34" fmla="*/ 282 w 197"/>
                    <a:gd name="T35" fmla="*/ 199 h 155"/>
                    <a:gd name="T36" fmla="*/ 312 w 197"/>
                    <a:gd name="T37" fmla="*/ 193 h 155"/>
                    <a:gd name="T38" fmla="*/ 294 w 197"/>
                    <a:gd name="T39" fmla="*/ 177 h 155"/>
                    <a:gd name="T40" fmla="*/ 252 w 197"/>
                    <a:gd name="T41" fmla="*/ 134 h 155"/>
                    <a:gd name="T42" fmla="*/ 244 w 197"/>
                    <a:gd name="T43" fmla="*/ 47 h 155"/>
                    <a:gd name="T44" fmla="*/ 210 w 197"/>
                    <a:gd name="T45" fmla="*/ 8 h 155"/>
                    <a:gd name="T46" fmla="*/ 187 w 197"/>
                    <a:gd name="T47" fmla="*/ 13 h 155"/>
                    <a:gd name="T48" fmla="*/ 203 w 197"/>
                    <a:gd name="T49" fmla="*/ 91 h 155"/>
                    <a:gd name="T50" fmla="*/ 189 w 197"/>
                    <a:gd name="T51" fmla="*/ 91 h 155"/>
                    <a:gd name="T52" fmla="*/ 163 w 197"/>
                    <a:gd name="T53" fmla="*/ 24 h 155"/>
                    <a:gd name="T54" fmla="*/ 145 w 197"/>
                    <a:gd name="T55" fmla="*/ 18 h 155"/>
                    <a:gd name="T56" fmla="*/ 158 w 197"/>
                    <a:gd name="T57" fmla="*/ 45 h 155"/>
                    <a:gd name="T58" fmla="*/ 126 w 197"/>
                    <a:gd name="T59" fmla="*/ 50 h 155"/>
                    <a:gd name="T60" fmla="*/ 136 w 197"/>
                    <a:gd name="T61" fmla="*/ 24 h 155"/>
                    <a:gd name="T62" fmla="*/ 113 w 197"/>
                    <a:gd name="T63" fmla="*/ 24 h 155"/>
                    <a:gd name="T64" fmla="*/ 94 w 197"/>
                    <a:gd name="T65" fmla="*/ 42 h 155"/>
                    <a:gd name="T66" fmla="*/ 98 w 197"/>
                    <a:gd name="T67" fmla="*/ 8 h 155"/>
                    <a:gd name="T68" fmla="*/ 37 w 197"/>
                    <a:gd name="T69" fmla="*/ 36 h 1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7"/>
                    <a:gd name="T106" fmla="*/ 0 h 155"/>
                    <a:gd name="T107" fmla="*/ 197 w 197"/>
                    <a:gd name="T108" fmla="*/ 155 h 1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7" h="155">
                      <a:moveTo>
                        <a:pt x="23" y="22"/>
                      </a:moveTo>
                      <a:cubicBezTo>
                        <a:pt x="14" y="27"/>
                        <a:pt x="15" y="26"/>
                        <a:pt x="11" y="28"/>
                      </a:cubicBezTo>
                      <a:cubicBezTo>
                        <a:pt x="8" y="30"/>
                        <a:pt x="7" y="33"/>
                        <a:pt x="9" y="40"/>
                      </a:cubicBezTo>
                      <a:cubicBezTo>
                        <a:pt x="11" y="45"/>
                        <a:pt x="10" y="46"/>
                        <a:pt x="7" y="50"/>
                      </a:cubicBezTo>
                      <a:cubicBezTo>
                        <a:pt x="4" y="53"/>
                        <a:pt x="0" y="58"/>
                        <a:pt x="8" y="63"/>
                      </a:cubicBezTo>
                      <a:cubicBezTo>
                        <a:pt x="14" y="68"/>
                        <a:pt x="14" y="74"/>
                        <a:pt x="26" y="70"/>
                      </a:cubicBezTo>
                      <a:cubicBezTo>
                        <a:pt x="37" y="65"/>
                        <a:pt x="41" y="65"/>
                        <a:pt x="42" y="68"/>
                      </a:cubicBezTo>
                      <a:cubicBezTo>
                        <a:pt x="43" y="71"/>
                        <a:pt x="36" y="73"/>
                        <a:pt x="28" y="74"/>
                      </a:cubicBezTo>
                      <a:cubicBezTo>
                        <a:pt x="21" y="76"/>
                        <a:pt x="15" y="77"/>
                        <a:pt x="14" y="81"/>
                      </a:cubicBezTo>
                      <a:cubicBezTo>
                        <a:pt x="14" y="85"/>
                        <a:pt x="17" y="95"/>
                        <a:pt x="24" y="97"/>
                      </a:cubicBezTo>
                      <a:cubicBezTo>
                        <a:pt x="30" y="98"/>
                        <a:pt x="39" y="94"/>
                        <a:pt x="48" y="92"/>
                      </a:cubicBezTo>
                      <a:cubicBezTo>
                        <a:pt x="57" y="90"/>
                        <a:pt x="61" y="91"/>
                        <a:pt x="65" y="93"/>
                      </a:cubicBezTo>
                      <a:cubicBezTo>
                        <a:pt x="70" y="95"/>
                        <a:pt x="79" y="94"/>
                        <a:pt x="82" y="96"/>
                      </a:cubicBezTo>
                      <a:cubicBezTo>
                        <a:pt x="84" y="97"/>
                        <a:pt x="79" y="97"/>
                        <a:pt x="78" y="101"/>
                      </a:cubicBezTo>
                      <a:cubicBezTo>
                        <a:pt x="76" y="105"/>
                        <a:pt x="79" y="106"/>
                        <a:pt x="77" y="108"/>
                      </a:cubicBezTo>
                      <a:cubicBezTo>
                        <a:pt x="75" y="109"/>
                        <a:pt x="67" y="108"/>
                        <a:pt x="61" y="109"/>
                      </a:cubicBezTo>
                      <a:cubicBezTo>
                        <a:pt x="55" y="110"/>
                        <a:pt x="53" y="113"/>
                        <a:pt x="50" y="113"/>
                      </a:cubicBezTo>
                      <a:cubicBezTo>
                        <a:pt x="47" y="113"/>
                        <a:pt x="45" y="109"/>
                        <a:pt x="41" y="109"/>
                      </a:cubicBezTo>
                      <a:cubicBezTo>
                        <a:pt x="36" y="109"/>
                        <a:pt x="31" y="112"/>
                        <a:pt x="29" y="113"/>
                      </a:cubicBezTo>
                      <a:cubicBezTo>
                        <a:pt x="26" y="114"/>
                        <a:pt x="25" y="118"/>
                        <a:pt x="29" y="125"/>
                      </a:cubicBezTo>
                      <a:cubicBezTo>
                        <a:pt x="34" y="134"/>
                        <a:pt x="36" y="136"/>
                        <a:pt x="37" y="138"/>
                      </a:cubicBezTo>
                      <a:cubicBezTo>
                        <a:pt x="38" y="139"/>
                        <a:pt x="39" y="141"/>
                        <a:pt x="49" y="141"/>
                      </a:cubicBezTo>
                      <a:cubicBezTo>
                        <a:pt x="59" y="141"/>
                        <a:pt x="60" y="142"/>
                        <a:pt x="61" y="147"/>
                      </a:cubicBezTo>
                      <a:cubicBezTo>
                        <a:pt x="63" y="151"/>
                        <a:pt x="70" y="155"/>
                        <a:pt x="79" y="154"/>
                      </a:cubicBezTo>
                      <a:cubicBezTo>
                        <a:pt x="89" y="153"/>
                        <a:pt x="93" y="155"/>
                        <a:pt x="99" y="153"/>
                      </a:cubicBezTo>
                      <a:cubicBezTo>
                        <a:pt x="107" y="151"/>
                        <a:pt x="106" y="147"/>
                        <a:pt x="114" y="146"/>
                      </a:cubicBezTo>
                      <a:cubicBezTo>
                        <a:pt x="121" y="146"/>
                        <a:pt x="123" y="139"/>
                        <a:pt x="130" y="139"/>
                      </a:cubicBezTo>
                      <a:cubicBezTo>
                        <a:pt x="136" y="138"/>
                        <a:pt x="131" y="141"/>
                        <a:pt x="141" y="143"/>
                      </a:cubicBezTo>
                      <a:cubicBezTo>
                        <a:pt x="150" y="145"/>
                        <a:pt x="151" y="146"/>
                        <a:pt x="154" y="149"/>
                      </a:cubicBezTo>
                      <a:cubicBezTo>
                        <a:pt x="157" y="152"/>
                        <a:pt x="162" y="150"/>
                        <a:pt x="167" y="151"/>
                      </a:cubicBezTo>
                      <a:cubicBezTo>
                        <a:pt x="174" y="152"/>
                        <a:pt x="178" y="147"/>
                        <a:pt x="183" y="146"/>
                      </a:cubicBezTo>
                      <a:cubicBezTo>
                        <a:pt x="186" y="144"/>
                        <a:pt x="185" y="141"/>
                        <a:pt x="184" y="137"/>
                      </a:cubicBezTo>
                      <a:cubicBezTo>
                        <a:pt x="182" y="132"/>
                        <a:pt x="178" y="128"/>
                        <a:pt x="174" y="133"/>
                      </a:cubicBezTo>
                      <a:cubicBezTo>
                        <a:pt x="170" y="137"/>
                        <a:pt x="167" y="134"/>
                        <a:pt x="167" y="131"/>
                      </a:cubicBezTo>
                      <a:cubicBezTo>
                        <a:pt x="165" y="129"/>
                        <a:pt x="160" y="123"/>
                        <a:pt x="165" y="123"/>
                      </a:cubicBezTo>
                      <a:cubicBezTo>
                        <a:pt x="169" y="125"/>
                        <a:pt x="172" y="129"/>
                        <a:pt x="175" y="123"/>
                      </a:cubicBezTo>
                      <a:cubicBezTo>
                        <a:pt x="178" y="118"/>
                        <a:pt x="182" y="118"/>
                        <a:pt x="185" y="120"/>
                      </a:cubicBezTo>
                      <a:cubicBezTo>
                        <a:pt x="189" y="122"/>
                        <a:pt x="197" y="123"/>
                        <a:pt x="193" y="119"/>
                      </a:cubicBezTo>
                      <a:cubicBezTo>
                        <a:pt x="189" y="114"/>
                        <a:pt x="193" y="114"/>
                        <a:pt x="191" y="111"/>
                      </a:cubicBezTo>
                      <a:cubicBezTo>
                        <a:pt x="188" y="109"/>
                        <a:pt x="185" y="112"/>
                        <a:pt x="182" y="109"/>
                      </a:cubicBezTo>
                      <a:cubicBezTo>
                        <a:pt x="178" y="107"/>
                        <a:pt x="180" y="105"/>
                        <a:pt x="172" y="99"/>
                      </a:cubicBezTo>
                      <a:cubicBezTo>
                        <a:pt x="164" y="92"/>
                        <a:pt x="157" y="89"/>
                        <a:pt x="156" y="83"/>
                      </a:cubicBezTo>
                      <a:cubicBezTo>
                        <a:pt x="155" y="76"/>
                        <a:pt x="155" y="61"/>
                        <a:pt x="155" y="57"/>
                      </a:cubicBezTo>
                      <a:cubicBezTo>
                        <a:pt x="155" y="53"/>
                        <a:pt x="156" y="38"/>
                        <a:pt x="151" y="29"/>
                      </a:cubicBezTo>
                      <a:cubicBezTo>
                        <a:pt x="146" y="21"/>
                        <a:pt x="135" y="7"/>
                        <a:pt x="135" y="7"/>
                      </a:cubicBezTo>
                      <a:cubicBezTo>
                        <a:pt x="135" y="7"/>
                        <a:pt x="133" y="3"/>
                        <a:pt x="130" y="5"/>
                      </a:cubicBezTo>
                      <a:cubicBezTo>
                        <a:pt x="125" y="7"/>
                        <a:pt x="124" y="4"/>
                        <a:pt x="121" y="3"/>
                      </a:cubicBezTo>
                      <a:cubicBezTo>
                        <a:pt x="119" y="3"/>
                        <a:pt x="116" y="7"/>
                        <a:pt x="116" y="8"/>
                      </a:cubicBezTo>
                      <a:cubicBezTo>
                        <a:pt x="116" y="11"/>
                        <a:pt x="120" y="19"/>
                        <a:pt x="121" y="24"/>
                      </a:cubicBezTo>
                      <a:cubicBezTo>
                        <a:pt x="123" y="29"/>
                        <a:pt x="126" y="51"/>
                        <a:pt x="126" y="56"/>
                      </a:cubicBezTo>
                      <a:cubicBezTo>
                        <a:pt x="127" y="60"/>
                        <a:pt x="131" y="58"/>
                        <a:pt x="127" y="60"/>
                      </a:cubicBezTo>
                      <a:cubicBezTo>
                        <a:pt x="122" y="61"/>
                        <a:pt x="117" y="57"/>
                        <a:pt x="117" y="56"/>
                      </a:cubicBezTo>
                      <a:cubicBezTo>
                        <a:pt x="117" y="55"/>
                        <a:pt x="117" y="42"/>
                        <a:pt x="114" y="35"/>
                      </a:cubicBezTo>
                      <a:cubicBezTo>
                        <a:pt x="112" y="27"/>
                        <a:pt x="106" y="19"/>
                        <a:pt x="101" y="15"/>
                      </a:cubicBezTo>
                      <a:cubicBezTo>
                        <a:pt x="97" y="11"/>
                        <a:pt x="92" y="6"/>
                        <a:pt x="92" y="6"/>
                      </a:cubicBezTo>
                      <a:cubicBezTo>
                        <a:pt x="92" y="6"/>
                        <a:pt x="87" y="7"/>
                        <a:pt x="90" y="11"/>
                      </a:cubicBezTo>
                      <a:cubicBezTo>
                        <a:pt x="94" y="15"/>
                        <a:pt x="96" y="17"/>
                        <a:pt x="97" y="21"/>
                      </a:cubicBezTo>
                      <a:cubicBezTo>
                        <a:pt x="98" y="24"/>
                        <a:pt x="102" y="29"/>
                        <a:pt x="98" y="28"/>
                      </a:cubicBezTo>
                      <a:cubicBezTo>
                        <a:pt x="94" y="27"/>
                        <a:pt x="91" y="28"/>
                        <a:pt x="86" y="30"/>
                      </a:cubicBezTo>
                      <a:cubicBezTo>
                        <a:pt x="82" y="32"/>
                        <a:pt x="76" y="36"/>
                        <a:pt x="78" y="31"/>
                      </a:cubicBezTo>
                      <a:cubicBezTo>
                        <a:pt x="79" y="27"/>
                        <a:pt x="82" y="26"/>
                        <a:pt x="85" y="24"/>
                      </a:cubicBezTo>
                      <a:cubicBezTo>
                        <a:pt x="88" y="22"/>
                        <a:pt x="90" y="20"/>
                        <a:pt x="84" y="15"/>
                      </a:cubicBezTo>
                      <a:cubicBezTo>
                        <a:pt x="78" y="11"/>
                        <a:pt x="74" y="8"/>
                        <a:pt x="74" y="8"/>
                      </a:cubicBezTo>
                      <a:cubicBezTo>
                        <a:pt x="74" y="8"/>
                        <a:pt x="69" y="3"/>
                        <a:pt x="70" y="15"/>
                      </a:cubicBezTo>
                      <a:cubicBezTo>
                        <a:pt x="72" y="26"/>
                        <a:pt x="68" y="29"/>
                        <a:pt x="65" y="28"/>
                      </a:cubicBezTo>
                      <a:cubicBezTo>
                        <a:pt x="62" y="27"/>
                        <a:pt x="61" y="25"/>
                        <a:pt x="58" y="26"/>
                      </a:cubicBezTo>
                      <a:cubicBezTo>
                        <a:pt x="54" y="27"/>
                        <a:pt x="50" y="27"/>
                        <a:pt x="57" y="19"/>
                      </a:cubicBezTo>
                      <a:cubicBezTo>
                        <a:pt x="63" y="10"/>
                        <a:pt x="63" y="8"/>
                        <a:pt x="61" y="5"/>
                      </a:cubicBezTo>
                      <a:cubicBezTo>
                        <a:pt x="58" y="1"/>
                        <a:pt x="56" y="0"/>
                        <a:pt x="53" y="1"/>
                      </a:cubicBezTo>
                      <a:cubicBezTo>
                        <a:pt x="51" y="2"/>
                        <a:pt x="31" y="16"/>
                        <a:pt x="23" y="2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7" name="Freeform 94"/>
                <p:cNvSpPr>
                  <a:spLocks/>
                </p:cNvSpPr>
                <p:nvPr/>
              </p:nvSpPr>
              <p:spPr bwMode="auto">
                <a:xfrm>
                  <a:off x="1550" y="2030"/>
                  <a:ext cx="59" cy="69"/>
                </a:xfrm>
                <a:custGeom>
                  <a:avLst/>
                  <a:gdLst>
                    <a:gd name="T0" fmla="*/ 10 w 36"/>
                    <a:gd name="T1" fmla="*/ 13 h 43"/>
                    <a:gd name="T2" fmla="*/ 7 w 36"/>
                    <a:gd name="T3" fmla="*/ 21 h 43"/>
                    <a:gd name="T4" fmla="*/ 8 w 36"/>
                    <a:gd name="T5" fmla="*/ 34 h 43"/>
                    <a:gd name="T6" fmla="*/ 30 w 36"/>
                    <a:gd name="T7" fmla="*/ 48 h 43"/>
                    <a:gd name="T8" fmla="*/ 41 w 36"/>
                    <a:gd name="T9" fmla="*/ 51 h 43"/>
                    <a:gd name="T10" fmla="*/ 52 w 36"/>
                    <a:gd name="T11" fmla="*/ 29 h 43"/>
                    <a:gd name="T12" fmla="*/ 56 w 36"/>
                    <a:gd name="T13" fmla="*/ 14 h 43"/>
                    <a:gd name="T14" fmla="*/ 39 w 36"/>
                    <a:gd name="T15" fmla="*/ 8 h 43"/>
                    <a:gd name="T16" fmla="*/ 10 w 36"/>
                    <a:gd name="T17" fmla="*/ 1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3"/>
                    <a:gd name="T29" fmla="*/ 36 w 36"/>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3">
                      <a:moveTo>
                        <a:pt x="6" y="8"/>
                      </a:moveTo>
                      <a:cubicBezTo>
                        <a:pt x="6" y="8"/>
                        <a:pt x="6" y="11"/>
                        <a:pt x="4" y="13"/>
                      </a:cubicBezTo>
                      <a:cubicBezTo>
                        <a:pt x="2" y="16"/>
                        <a:pt x="0" y="17"/>
                        <a:pt x="5" y="21"/>
                      </a:cubicBezTo>
                      <a:cubicBezTo>
                        <a:pt x="10" y="25"/>
                        <a:pt x="15" y="28"/>
                        <a:pt x="18" y="30"/>
                      </a:cubicBezTo>
                      <a:cubicBezTo>
                        <a:pt x="20" y="34"/>
                        <a:pt x="21" y="43"/>
                        <a:pt x="25" y="32"/>
                      </a:cubicBezTo>
                      <a:cubicBezTo>
                        <a:pt x="29" y="22"/>
                        <a:pt x="30" y="23"/>
                        <a:pt x="32" y="18"/>
                      </a:cubicBezTo>
                      <a:cubicBezTo>
                        <a:pt x="35" y="13"/>
                        <a:pt x="36" y="13"/>
                        <a:pt x="34" y="9"/>
                      </a:cubicBezTo>
                      <a:cubicBezTo>
                        <a:pt x="32" y="5"/>
                        <a:pt x="31" y="4"/>
                        <a:pt x="24" y="5"/>
                      </a:cubicBezTo>
                      <a:cubicBezTo>
                        <a:pt x="18" y="5"/>
                        <a:pt x="11" y="0"/>
                        <a:pt x="6" y="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8" name="Freeform 95"/>
                <p:cNvSpPr>
                  <a:spLocks/>
                </p:cNvSpPr>
                <p:nvPr/>
              </p:nvSpPr>
              <p:spPr bwMode="auto">
                <a:xfrm>
                  <a:off x="1625" y="2030"/>
                  <a:ext cx="113" cy="160"/>
                </a:xfrm>
                <a:custGeom>
                  <a:avLst/>
                  <a:gdLst>
                    <a:gd name="T0" fmla="*/ 16 w 70"/>
                    <a:gd name="T1" fmla="*/ 63 h 99"/>
                    <a:gd name="T2" fmla="*/ 16 w 70"/>
                    <a:gd name="T3" fmla="*/ 53 h 99"/>
                    <a:gd name="T4" fmla="*/ 5 w 70"/>
                    <a:gd name="T5" fmla="*/ 55 h 99"/>
                    <a:gd name="T6" fmla="*/ 3 w 70"/>
                    <a:gd name="T7" fmla="*/ 78 h 99"/>
                    <a:gd name="T8" fmla="*/ 8 w 70"/>
                    <a:gd name="T9" fmla="*/ 97 h 99"/>
                    <a:gd name="T10" fmla="*/ 15 w 70"/>
                    <a:gd name="T11" fmla="*/ 112 h 99"/>
                    <a:gd name="T12" fmla="*/ 32 w 70"/>
                    <a:gd name="T13" fmla="*/ 121 h 99"/>
                    <a:gd name="T14" fmla="*/ 48 w 70"/>
                    <a:gd name="T15" fmla="*/ 136 h 99"/>
                    <a:gd name="T16" fmla="*/ 61 w 70"/>
                    <a:gd name="T17" fmla="*/ 158 h 99"/>
                    <a:gd name="T18" fmla="*/ 79 w 70"/>
                    <a:gd name="T19" fmla="*/ 147 h 99"/>
                    <a:gd name="T20" fmla="*/ 98 w 70"/>
                    <a:gd name="T21" fmla="*/ 136 h 99"/>
                    <a:gd name="T22" fmla="*/ 110 w 70"/>
                    <a:gd name="T23" fmla="*/ 123 h 99"/>
                    <a:gd name="T24" fmla="*/ 103 w 70"/>
                    <a:gd name="T25" fmla="*/ 112 h 99"/>
                    <a:gd name="T26" fmla="*/ 111 w 70"/>
                    <a:gd name="T27" fmla="*/ 97 h 99"/>
                    <a:gd name="T28" fmla="*/ 107 w 70"/>
                    <a:gd name="T29" fmla="*/ 82 h 99"/>
                    <a:gd name="T30" fmla="*/ 94 w 70"/>
                    <a:gd name="T31" fmla="*/ 69 h 99"/>
                    <a:gd name="T32" fmla="*/ 86 w 70"/>
                    <a:gd name="T33" fmla="*/ 66 h 99"/>
                    <a:gd name="T34" fmla="*/ 77 w 70"/>
                    <a:gd name="T35" fmla="*/ 63 h 99"/>
                    <a:gd name="T36" fmla="*/ 79 w 70"/>
                    <a:gd name="T37" fmla="*/ 50 h 99"/>
                    <a:gd name="T38" fmla="*/ 87 w 70"/>
                    <a:gd name="T39" fmla="*/ 39 h 99"/>
                    <a:gd name="T40" fmla="*/ 87 w 70"/>
                    <a:gd name="T41" fmla="*/ 31 h 99"/>
                    <a:gd name="T42" fmla="*/ 89 w 70"/>
                    <a:gd name="T43" fmla="*/ 21 h 99"/>
                    <a:gd name="T44" fmla="*/ 87 w 70"/>
                    <a:gd name="T45" fmla="*/ 13 h 99"/>
                    <a:gd name="T46" fmla="*/ 71 w 70"/>
                    <a:gd name="T47" fmla="*/ 11 h 99"/>
                    <a:gd name="T48" fmla="*/ 50 w 70"/>
                    <a:gd name="T49" fmla="*/ 13 h 99"/>
                    <a:gd name="T50" fmla="*/ 45 w 70"/>
                    <a:gd name="T51" fmla="*/ 0 h 99"/>
                    <a:gd name="T52" fmla="*/ 29 w 70"/>
                    <a:gd name="T53" fmla="*/ 3 h 99"/>
                    <a:gd name="T54" fmla="*/ 23 w 70"/>
                    <a:gd name="T55" fmla="*/ 23 h 99"/>
                    <a:gd name="T56" fmla="*/ 29 w 70"/>
                    <a:gd name="T57" fmla="*/ 40 h 99"/>
                    <a:gd name="T58" fmla="*/ 40 w 70"/>
                    <a:gd name="T59" fmla="*/ 53 h 99"/>
                    <a:gd name="T60" fmla="*/ 40 w 70"/>
                    <a:gd name="T61" fmla="*/ 68 h 99"/>
                    <a:gd name="T62" fmla="*/ 39 w 70"/>
                    <a:gd name="T63" fmla="*/ 74 h 99"/>
                    <a:gd name="T64" fmla="*/ 21 w 70"/>
                    <a:gd name="T65" fmla="*/ 68 h 99"/>
                    <a:gd name="T66" fmla="*/ 16 w 70"/>
                    <a:gd name="T67" fmla="*/ 63 h 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99"/>
                    <a:gd name="T104" fmla="*/ 70 w 70"/>
                    <a:gd name="T105" fmla="*/ 99 h 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99">
                      <a:moveTo>
                        <a:pt x="10" y="39"/>
                      </a:moveTo>
                      <a:cubicBezTo>
                        <a:pt x="10" y="39"/>
                        <a:pt x="15" y="36"/>
                        <a:pt x="10" y="33"/>
                      </a:cubicBezTo>
                      <a:cubicBezTo>
                        <a:pt x="7" y="31"/>
                        <a:pt x="6" y="31"/>
                        <a:pt x="3" y="34"/>
                      </a:cubicBezTo>
                      <a:cubicBezTo>
                        <a:pt x="0" y="37"/>
                        <a:pt x="0" y="43"/>
                        <a:pt x="2" y="48"/>
                      </a:cubicBezTo>
                      <a:cubicBezTo>
                        <a:pt x="3" y="54"/>
                        <a:pt x="3" y="58"/>
                        <a:pt x="5" y="60"/>
                      </a:cubicBezTo>
                      <a:cubicBezTo>
                        <a:pt x="7" y="63"/>
                        <a:pt x="5" y="65"/>
                        <a:pt x="9" y="69"/>
                      </a:cubicBezTo>
                      <a:cubicBezTo>
                        <a:pt x="15" y="73"/>
                        <a:pt x="18" y="73"/>
                        <a:pt x="20" y="75"/>
                      </a:cubicBezTo>
                      <a:cubicBezTo>
                        <a:pt x="22" y="79"/>
                        <a:pt x="26" y="78"/>
                        <a:pt x="30" y="84"/>
                      </a:cubicBezTo>
                      <a:cubicBezTo>
                        <a:pt x="34" y="88"/>
                        <a:pt x="36" y="98"/>
                        <a:pt x="38" y="98"/>
                      </a:cubicBezTo>
                      <a:cubicBezTo>
                        <a:pt x="40" y="99"/>
                        <a:pt x="43" y="97"/>
                        <a:pt x="49" y="91"/>
                      </a:cubicBezTo>
                      <a:cubicBezTo>
                        <a:pt x="54" y="86"/>
                        <a:pt x="57" y="85"/>
                        <a:pt x="61" y="84"/>
                      </a:cubicBezTo>
                      <a:cubicBezTo>
                        <a:pt x="66" y="83"/>
                        <a:pt x="70" y="80"/>
                        <a:pt x="68" y="76"/>
                      </a:cubicBezTo>
                      <a:cubicBezTo>
                        <a:pt x="66" y="73"/>
                        <a:pt x="65" y="73"/>
                        <a:pt x="64" y="69"/>
                      </a:cubicBezTo>
                      <a:cubicBezTo>
                        <a:pt x="64" y="66"/>
                        <a:pt x="67" y="63"/>
                        <a:pt x="69" y="60"/>
                      </a:cubicBezTo>
                      <a:cubicBezTo>
                        <a:pt x="70" y="58"/>
                        <a:pt x="69" y="54"/>
                        <a:pt x="66" y="51"/>
                      </a:cubicBezTo>
                      <a:cubicBezTo>
                        <a:pt x="62" y="48"/>
                        <a:pt x="58" y="47"/>
                        <a:pt x="58" y="43"/>
                      </a:cubicBezTo>
                      <a:cubicBezTo>
                        <a:pt x="58" y="40"/>
                        <a:pt x="54" y="35"/>
                        <a:pt x="53" y="41"/>
                      </a:cubicBezTo>
                      <a:cubicBezTo>
                        <a:pt x="52" y="46"/>
                        <a:pt x="50" y="42"/>
                        <a:pt x="48" y="39"/>
                      </a:cubicBezTo>
                      <a:cubicBezTo>
                        <a:pt x="45" y="36"/>
                        <a:pt x="47" y="35"/>
                        <a:pt x="49" y="31"/>
                      </a:cubicBezTo>
                      <a:cubicBezTo>
                        <a:pt x="50" y="28"/>
                        <a:pt x="50" y="24"/>
                        <a:pt x="54" y="24"/>
                      </a:cubicBezTo>
                      <a:cubicBezTo>
                        <a:pt x="57" y="24"/>
                        <a:pt x="56" y="23"/>
                        <a:pt x="54" y="19"/>
                      </a:cubicBezTo>
                      <a:cubicBezTo>
                        <a:pt x="53" y="15"/>
                        <a:pt x="53" y="14"/>
                        <a:pt x="55" y="13"/>
                      </a:cubicBezTo>
                      <a:cubicBezTo>
                        <a:pt x="58" y="11"/>
                        <a:pt x="57" y="11"/>
                        <a:pt x="54" y="8"/>
                      </a:cubicBezTo>
                      <a:cubicBezTo>
                        <a:pt x="51" y="4"/>
                        <a:pt x="50" y="3"/>
                        <a:pt x="44" y="7"/>
                      </a:cubicBezTo>
                      <a:cubicBezTo>
                        <a:pt x="38" y="10"/>
                        <a:pt x="34" y="11"/>
                        <a:pt x="31" y="8"/>
                      </a:cubicBezTo>
                      <a:cubicBezTo>
                        <a:pt x="28" y="5"/>
                        <a:pt x="34" y="0"/>
                        <a:pt x="28" y="0"/>
                      </a:cubicBezTo>
                      <a:cubicBezTo>
                        <a:pt x="24" y="0"/>
                        <a:pt x="21" y="0"/>
                        <a:pt x="18" y="2"/>
                      </a:cubicBezTo>
                      <a:cubicBezTo>
                        <a:pt x="14" y="4"/>
                        <a:pt x="14" y="9"/>
                        <a:pt x="14" y="14"/>
                      </a:cubicBezTo>
                      <a:cubicBezTo>
                        <a:pt x="14" y="19"/>
                        <a:pt x="13" y="23"/>
                        <a:pt x="18" y="25"/>
                      </a:cubicBezTo>
                      <a:cubicBezTo>
                        <a:pt x="24" y="27"/>
                        <a:pt x="26" y="28"/>
                        <a:pt x="25" y="33"/>
                      </a:cubicBezTo>
                      <a:cubicBezTo>
                        <a:pt x="24" y="38"/>
                        <a:pt x="21" y="40"/>
                        <a:pt x="25" y="42"/>
                      </a:cubicBezTo>
                      <a:cubicBezTo>
                        <a:pt x="28" y="43"/>
                        <a:pt x="30" y="46"/>
                        <a:pt x="24" y="46"/>
                      </a:cubicBezTo>
                      <a:cubicBezTo>
                        <a:pt x="18" y="46"/>
                        <a:pt x="15" y="43"/>
                        <a:pt x="13" y="42"/>
                      </a:cubicBezTo>
                      <a:cubicBezTo>
                        <a:pt x="11" y="40"/>
                        <a:pt x="7" y="40"/>
                        <a:pt x="10" y="3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49" name="Freeform 96"/>
                <p:cNvSpPr>
                  <a:spLocks/>
                </p:cNvSpPr>
                <p:nvPr/>
              </p:nvSpPr>
              <p:spPr bwMode="auto">
                <a:xfrm>
                  <a:off x="1738" y="2025"/>
                  <a:ext cx="103" cy="125"/>
                </a:xfrm>
                <a:custGeom>
                  <a:avLst/>
                  <a:gdLst>
                    <a:gd name="T0" fmla="*/ 18 w 64"/>
                    <a:gd name="T1" fmla="*/ 6 h 77"/>
                    <a:gd name="T2" fmla="*/ 16 w 64"/>
                    <a:gd name="T3" fmla="*/ 18 h 77"/>
                    <a:gd name="T4" fmla="*/ 13 w 64"/>
                    <a:gd name="T5" fmla="*/ 28 h 77"/>
                    <a:gd name="T6" fmla="*/ 5 w 64"/>
                    <a:gd name="T7" fmla="*/ 34 h 77"/>
                    <a:gd name="T8" fmla="*/ 6 w 64"/>
                    <a:gd name="T9" fmla="*/ 58 h 77"/>
                    <a:gd name="T10" fmla="*/ 6 w 64"/>
                    <a:gd name="T11" fmla="*/ 71 h 77"/>
                    <a:gd name="T12" fmla="*/ 10 w 64"/>
                    <a:gd name="T13" fmla="*/ 84 h 77"/>
                    <a:gd name="T14" fmla="*/ 14 w 64"/>
                    <a:gd name="T15" fmla="*/ 91 h 77"/>
                    <a:gd name="T16" fmla="*/ 19 w 64"/>
                    <a:gd name="T17" fmla="*/ 104 h 77"/>
                    <a:gd name="T18" fmla="*/ 24 w 64"/>
                    <a:gd name="T19" fmla="*/ 120 h 77"/>
                    <a:gd name="T20" fmla="*/ 43 w 64"/>
                    <a:gd name="T21" fmla="*/ 120 h 77"/>
                    <a:gd name="T22" fmla="*/ 45 w 64"/>
                    <a:gd name="T23" fmla="*/ 104 h 77"/>
                    <a:gd name="T24" fmla="*/ 53 w 64"/>
                    <a:gd name="T25" fmla="*/ 81 h 77"/>
                    <a:gd name="T26" fmla="*/ 82 w 64"/>
                    <a:gd name="T27" fmla="*/ 60 h 77"/>
                    <a:gd name="T28" fmla="*/ 92 w 64"/>
                    <a:gd name="T29" fmla="*/ 29 h 77"/>
                    <a:gd name="T30" fmla="*/ 95 w 64"/>
                    <a:gd name="T31" fmla="*/ 13 h 77"/>
                    <a:gd name="T32" fmla="*/ 72 w 64"/>
                    <a:gd name="T33" fmla="*/ 10 h 77"/>
                    <a:gd name="T34" fmla="*/ 60 w 64"/>
                    <a:gd name="T35" fmla="*/ 5 h 77"/>
                    <a:gd name="T36" fmla="*/ 48 w 64"/>
                    <a:gd name="T37" fmla="*/ 2 h 77"/>
                    <a:gd name="T38" fmla="*/ 35 w 64"/>
                    <a:gd name="T39" fmla="*/ 5 h 77"/>
                    <a:gd name="T40" fmla="*/ 26 w 64"/>
                    <a:gd name="T41" fmla="*/ 5 h 77"/>
                    <a:gd name="T42" fmla="*/ 18 w 64"/>
                    <a:gd name="T43" fmla="*/ 6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77"/>
                    <a:gd name="T68" fmla="*/ 64 w 64"/>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77">
                      <a:moveTo>
                        <a:pt x="11" y="4"/>
                      </a:moveTo>
                      <a:cubicBezTo>
                        <a:pt x="11" y="4"/>
                        <a:pt x="9" y="6"/>
                        <a:pt x="10" y="11"/>
                      </a:cubicBezTo>
                      <a:cubicBezTo>
                        <a:pt x="11" y="16"/>
                        <a:pt x="11" y="18"/>
                        <a:pt x="8" y="17"/>
                      </a:cubicBezTo>
                      <a:cubicBezTo>
                        <a:pt x="5" y="16"/>
                        <a:pt x="2" y="12"/>
                        <a:pt x="3" y="21"/>
                      </a:cubicBezTo>
                      <a:cubicBezTo>
                        <a:pt x="5" y="30"/>
                        <a:pt x="6" y="34"/>
                        <a:pt x="4" y="36"/>
                      </a:cubicBezTo>
                      <a:cubicBezTo>
                        <a:pt x="1" y="38"/>
                        <a:pt x="0" y="41"/>
                        <a:pt x="4" y="44"/>
                      </a:cubicBezTo>
                      <a:cubicBezTo>
                        <a:pt x="7" y="47"/>
                        <a:pt x="7" y="50"/>
                        <a:pt x="6" y="52"/>
                      </a:cubicBezTo>
                      <a:cubicBezTo>
                        <a:pt x="5" y="54"/>
                        <a:pt x="5" y="54"/>
                        <a:pt x="9" y="56"/>
                      </a:cubicBezTo>
                      <a:cubicBezTo>
                        <a:pt x="11" y="59"/>
                        <a:pt x="13" y="61"/>
                        <a:pt x="12" y="64"/>
                      </a:cubicBezTo>
                      <a:cubicBezTo>
                        <a:pt x="11" y="69"/>
                        <a:pt x="11" y="70"/>
                        <a:pt x="15" y="74"/>
                      </a:cubicBezTo>
                      <a:cubicBezTo>
                        <a:pt x="19" y="77"/>
                        <a:pt x="24" y="76"/>
                        <a:pt x="27" y="74"/>
                      </a:cubicBezTo>
                      <a:cubicBezTo>
                        <a:pt x="30" y="71"/>
                        <a:pt x="31" y="69"/>
                        <a:pt x="28" y="64"/>
                      </a:cubicBezTo>
                      <a:cubicBezTo>
                        <a:pt x="25" y="58"/>
                        <a:pt x="22" y="53"/>
                        <a:pt x="33" y="50"/>
                      </a:cubicBezTo>
                      <a:cubicBezTo>
                        <a:pt x="42" y="48"/>
                        <a:pt x="48" y="46"/>
                        <a:pt x="51" y="37"/>
                      </a:cubicBezTo>
                      <a:cubicBezTo>
                        <a:pt x="54" y="28"/>
                        <a:pt x="54" y="23"/>
                        <a:pt x="57" y="18"/>
                      </a:cubicBezTo>
                      <a:cubicBezTo>
                        <a:pt x="60" y="12"/>
                        <a:pt x="64" y="10"/>
                        <a:pt x="59" y="8"/>
                      </a:cubicBezTo>
                      <a:cubicBezTo>
                        <a:pt x="55" y="6"/>
                        <a:pt x="52" y="4"/>
                        <a:pt x="45" y="6"/>
                      </a:cubicBezTo>
                      <a:cubicBezTo>
                        <a:pt x="40" y="7"/>
                        <a:pt x="38" y="6"/>
                        <a:pt x="37" y="3"/>
                      </a:cubicBezTo>
                      <a:cubicBezTo>
                        <a:pt x="35" y="1"/>
                        <a:pt x="36" y="1"/>
                        <a:pt x="30" y="1"/>
                      </a:cubicBezTo>
                      <a:cubicBezTo>
                        <a:pt x="24" y="1"/>
                        <a:pt x="24" y="0"/>
                        <a:pt x="22" y="3"/>
                      </a:cubicBezTo>
                      <a:cubicBezTo>
                        <a:pt x="19" y="5"/>
                        <a:pt x="18" y="3"/>
                        <a:pt x="16" y="3"/>
                      </a:cubicBezTo>
                      <a:cubicBezTo>
                        <a:pt x="14" y="3"/>
                        <a:pt x="13" y="2"/>
                        <a:pt x="11"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0" name="Freeform 97"/>
                <p:cNvSpPr>
                  <a:spLocks/>
                </p:cNvSpPr>
                <p:nvPr/>
              </p:nvSpPr>
              <p:spPr bwMode="auto">
                <a:xfrm>
                  <a:off x="1670" y="2251"/>
                  <a:ext cx="85" cy="81"/>
                </a:xfrm>
                <a:custGeom>
                  <a:avLst/>
                  <a:gdLst>
                    <a:gd name="T0" fmla="*/ 42 w 53"/>
                    <a:gd name="T1" fmla="*/ 5 h 50"/>
                    <a:gd name="T2" fmla="*/ 32 w 53"/>
                    <a:gd name="T3" fmla="*/ 10 h 50"/>
                    <a:gd name="T4" fmla="*/ 24 w 53"/>
                    <a:gd name="T5" fmla="*/ 26 h 50"/>
                    <a:gd name="T6" fmla="*/ 24 w 53"/>
                    <a:gd name="T7" fmla="*/ 37 h 50"/>
                    <a:gd name="T8" fmla="*/ 11 w 53"/>
                    <a:gd name="T9" fmla="*/ 47 h 50"/>
                    <a:gd name="T10" fmla="*/ 13 w 53"/>
                    <a:gd name="T11" fmla="*/ 57 h 50"/>
                    <a:gd name="T12" fmla="*/ 45 w 53"/>
                    <a:gd name="T13" fmla="*/ 68 h 50"/>
                    <a:gd name="T14" fmla="*/ 71 w 53"/>
                    <a:gd name="T15" fmla="*/ 78 h 50"/>
                    <a:gd name="T16" fmla="*/ 79 w 53"/>
                    <a:gd name="T17" fmla="*/ 65 h 50"/>
                    <a:gd name="T18" fmla="*/ 69 w 53"/>
                    <a:gd name="T19" fmla="*/ 41 h 50"/>
                    <a:gd name="T20" fmla="*/ 59 w 53"/>
                    <a:gd name="T21" fmla="*/ 24 h 50"/>
                    <a:gd name="T22" fmla="*/ 48 w 53"/>
                    <a:gd name="T23" fmla="*/ 21 h 50"/>
                    <a:gd name="T24" fmla="*/ 42 w 53"/>
                    <a:gd name="T25" fmla="*/ 5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0"/>
                    <a:gd name="T41" fmla="*/ 53 w 53"/>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0">
                      <a:moveTo>
                        <a:pt x="26" y="3"/>
                      </a:moveTo>
                      <a:cubicBezTo>
                        <a:pt x="26" y="3"/>
                        <a:pt x="24" y="0"/>
                        <a:pt x="20" y="6"/>
                      </a:cubicBezTo>
                      <a:cubicBezTo>
                        <a:pt x="17" y="12"/>
                        <a:pt x="17" y="13"/>
                        <a:pt x="15" y="16"/>
                      </a:cubicBezTo>
                      <a:cubicBezTo>
                        <a:pt x="14" y="18"/>
                        <a:pt x="19" y="19"/>
                        <a:pt x="15" y="23"/>
                      </a:cubicBezTo>
                      <a:cubicBezTo>
                        <a:pt x="12" y="26"/>
                        <a:pt x="11" y="28"/>
                        <a:pt x="7" y="29"/>
                      </a:cubicBezTo>
                      <a:cubicBezTo>
                        <a:pt x="4" y="30"/>
                        <a:pt x="0" y="31"/>
                        <a:pt x="8" y="35"/>
                      </a:cubicBezTo>
                      <a:cubicBezTo>
                        <a:pt x="15" y="40"/>
                        <a:pt x="19" y="37"/>
                        <a:pt x="28" y="42"/>
                      </a:cubicBezTo>
                      <a:cubicBezTo>
                        <a:pt x="36" y="47"/>
                        <a:pt x="40" y="50"/>
                        <a:pt x="44" y="48"/>
                      </a:cubicBezTo>
                      <a:cubicBezTo>
                        <a:pt x="47" y="47"/>
                        <a:pt x="53" y="46"/>
                        <a:pt x="49" y="40"/>
                      </a:cubicBezTo>
                      <a:cubicBezTo>
                        <a:pt x="45" y="34"/>
                        <a:pt x="43" y="30"/>
                        <a:pt x="43" y="25"/>
                      </a:cubicBezTo>
                      <a:cubicBezTo>
                        <a:pt x="43" y="20"/>
                        <a:pt x="42" y="17"/>
                        <a:pt x="37" y="15"/>
                      </a:cubicBezTo>
                      <a:cubicBezTo>
                        <a:pt x="32" y="13"/>
                        <a:pt x="30" y="16"/>
                        <a:pt x="30" y="13"/>
                      </a:cubicBezTo>
                      <a:cubicBezTo>
                        <a:pt x="29" y="10"/>
                        <a:pt x="30" y="4"/>
                        <a:pt x="26"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1" name="Freeform 98"/>
                <p:cNvSpPr>
                  <a:spLocks/>
                </p:cNvSpPr>
                <p:nvPr/>
              </p:nvSpPr>
              <p:spPr bwMode="auto">
                <a:xfrm>
                  <a:off x="2153" y="1610"/>
                  <a:ext cx="982" cy="1056"/>
                </a:xfrm>
                <a:custGeom>
                  <a:avLst/>
                  <a:gdLst>
                    <a:gd name="T0" fmla="*/ 126 w 608"/>
                    <a:gd name="T1" fmla="*/ 212 h 654"/>
                    <a:gd name="T2" fmla="*/ 13 w 608"/>
                    <a:gd name="T3" fmla="*/ 291 h 654"/>
                    <a:gd name="T4" fmla="*/ 42 w 608"/>
                    <a:gd name="T5" fmla="*/ 316 h 654"/>
                    <a:gd name="T6" fmla="*/ 61 w 608"/>
                    <a:gd name="T7" fmla="*/ 383 h 654"/>
                    <a:gd name="T8" fmla="*/ 139 w 608"/>
                    <a:gd name="T9" fmla="*/ 355 h 654"/>
                    <a:gd name="T10" fmla="*/ 234 w 608"/>
                    <a:gd name="T11" fmla="*/ 404 h 654"/>
                    <a:gd name="T12" fmla="*/ 270 w 608"/>
                    <a:gd name="T13" fmla="*/ 460 h 654"/>
                    <a:gd name="T14" fmla="*/ 268 w 608"/>
                    <a:gd name="T15" fmla="*/ 539 h 654"/>
                    <a:gd name="T16" fmla="*/ 286 w 608"/>
                    <a:gd name="T17" fmla="*/ 588 h 654"/>
                    <a:gd name="T18" fmla="*/ 342 w 608"/>
                    <a:gd name="T19" fmla="*/ 618 h 654"/>
                    <a:gd name="T20" fmla="*/ 313 w 608"/>
                    <a:gd name="T21" fmla="*/ 596 h 654"/>
                    <a:gd name="T22" fmla="*/ 299 w 608"/>
                    <a:gd name="T23" fmla="*/ 633 h 654"/>
                    <a:gd name="T24" fmla="*/ 296 w 608"/>
                    <a:gd name="T25" fmla="*/ 689 h 654"/>
                    <a:gd name="T26" fmla="*/ 336 w 608"/>
                    <a:gd name="T27" fmla="*/ 641 h 654"/>
                    <a:gd name="T28" fmla="*/ 346 w 608"/>
                    <a:gd name="T29" fmla="*/ 710 h 654"/>
                    <a:gd name="T30" fmla="*/ 349 w 608"/>
                    <a:gd name="T31" fmla="*/ 764 h 654"/>
                    <a:gd name="T32" fmla="*/ 308 w 608"/>
                    <a:gd name="T33" fmla="*/ 786 h 654"/>
                    <a:gd name="T34" fmla="*/ 341 w 608"/>
                    <a:gd name="T35" fmla="*/ 880 h 654"/>
                    <a:gd name="T36" fmla="*/ 341 w 608"/>
                    <a:gd name="T37" fmla="*/ 891 h 654"/>
                    <a:gd name="T38" fmla="*/ 405 w 608"/>
                    <a:gd name="T39" fmla="*/ 1014 h 654"/>
                    <a:gd name="T40" fmla="*/ 480 w 608"/>
                    <a:gd name="T41" fmla="*/ 1053 h 654"/>
                    <a:gd name="T42" fmla="*/ 523 w 608"/>
                    <a:gd name="T43" fmla="*/ 893 h 654"/>
                    <a:gd name="T44" fmla="*/ 531 w 608"/>
                    <a:gd name="T45" fmla="*/ 832 h 654"/>
                    <a:gd name="T46" fmla="*/ 598 w 608"/>
                    <a:gd name="T47" fmla="*/ 817 h 654"/>
                    <a:gd name="T48" fmla="*/ 704 w 608"/>
                    <a:gd name="T49" fmla="*/ 723 h 654"/>
                    <a:gd name="T50" fmla="*/ 811 w 608"/>
                    <a:gd name="T51" fmla="*/ 631 h 654"/>
                    <a:gd name="T52" fmla="*/ 749 w 608"/>
                    <a:gd name="T53" fmla="*/ 597 h 654"/>
                    <a:gd name="T54" fmla="*/ 749 w 608"/>
                    <a:gd name="T55" fmla="*/ 559 h 654"/>
                    <a:gd name="T56" fmla="*/ 838 w 608"/>
                    <a:gd name="T57" fmla="*/ 610 h 654"/>
                    <a:gd name="T58" fmla="*/ 788 w 608"/>
                    <a:gd name="T59" fmla="*/ 481 h 654"/>
                    <a:gd name="T60" fmla="*/ 832 w 608"/>
                    <a:gd name="T61" fmla="*/ 452 h 654"/>
                    <a:gd name="T62" fmla="*/ 856 w 608"/>
                    <a:gd name="T63" fmla="*/ 409 h 654"/>
                    <a:gd name="T64" fmla="*/ 846 w 608"/>
                    <a:gd name="T65" fmla="*/ 367 h 654"/>
                    <a:gd name="T66" fmla="*/ 859 w 608"/>
                    <a:gd name="T67" fmla="*/ 346 h 654"/>
                    <a:gd name="T68" fmla="*/ 854 w 608"/>
                    <a:gd name="T69" fmla="*/ 315 h 654"/>
                    <a:gd name="T70" fmla="*/ 846 w 608"/>
                    <a:gd name="T71" fmla="*/ 276 h 654"/>
                    <a:gd name="T72" fmla="*/ 862 w 608"/>
                    <a:gd name="T73" fmla="*/ 192 h 654"/>
                    <a:gd name="T74" fmla="*/ 946 w 608"/>
                    <a:gd name="T75" fmla="*/ 147 h 654"/>
                    <a:gd name="T76" fmla="*/ 893 w 608"/>
                    <a:gd name="T77" fmla="*/ 105 h 654"/>
                    <a:gd name="T78" fmla="*/ 809 w 608"/>
                    <a:gd name="T79" fmla="*/ 124 h 654"/>
                    <a:gd name="T80" fmla="*/ 761 w 608"/>
                    <a:gd name="T81" fmla="*/ 116 h 654"/>
                    <a:gd name="T82" fmla="*/ 686 w 608"/>
                    <a:gd name="T83" fmla="*/ 87 h 654"/>
                    <a:gd name="T84" fmla="*/ 837 w 608"/>
                    <a:gd name="T85" fmla="*/ 82 h 654"/>
                    <a:gd name="T86" fmla="*/ 772 w 608"/>
                    <a:gd name="T87" fmla="*/ 27 h 654"/>
                    <a:gd name="T88" fmla="*/ 612 w 608"/>
                    <a:gd name="T89" fmla="*/ 8 h 654"/>
                    <a:gd name="T90" fmla="*/ 507 w 608"/>
                    <a:gd name="T91" fmla="*/ 42 h 654"/>
                    <a:gd name="T92" fmla="*/ 446 w 608"/>
                    <a:gd name="T93" fmla="*/ 63 h 654"/>
                    <a:gd name="T94" fmla="*/ 443 w 608"/>
                    <a:gd name="T95" fmla="*/ 113 h 654"/>
                    <a:gd name="T96" fmla="*/ 381 w 608"/>
                    <a:gd name="T97" fmla="*/ 71 h 654"/>
                    <a:gd name="T98" fmla="*/ 344 w 608"/>
                    <a:gd name="T99" fmla="*/ 118 h 654"/>
                    <a:gd name="T100" fmla="*/ 273 w 608"/>
                    <a:gd name="T101" fmla="*/ 79 h 654"/>
                    <a:gd name="T102" fmla="*/ 173 w 608"/>
                    <a:gd name="T103" fmla="*/ 121 h 6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8"/>
                    <a:gd name="T157" fmla="*/ 0 h 654"/>
                    <a:gd name="T158" fmla="*/ 608 w 608"/>
                    <a:gd name="T159" fmla="*/ 654 h 6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8" h="654">
                      <a:moveTo>
                        <a:pt x="67" y="95"/>
                      </a:moveTo>
                      <a:cubicBezTo>
                        <a:pt x="67" y="95"/>
                        <a:pt x="59" y="98"/>
                        <a:pt x="52" y="104"/>
                      </a:cubicBezTo>
                      <a:cubicBezTo>
                        <a:pt x="45" y="111"/>
                        <a:pt x="44" y="118"/>
                        <a:pt x="60" y="118"/>
                      </a:cubicBezTo>
                      <a:cubicBezTo>
                        <a:pt x="76" y="118"/>
                        <a:pt x="80" y="123"/>
                        <a:pt x="78" y="131"/>
                      </a:cubicBezTo>
                      <a:cubicBezTo>
                        <a:pt x="75" y="139"/>
                        <a:pt x="59" y="141"/>
                        <a:pt x="51" y="141"/>
                      </a:cubicBezTo>
                      <a:cubicBezTo>
                        <a:pt x="42" y="141"/>
                        <a:pt x="35" y="150"/>
                        <a:pt x="25" y="153"/>
                      </a:cubicBezTo>
                      <a:cubicBezTo>
                        <a:pt x="13" y="156"/>
                        <a:pt x="0" y="164"/>
                        <a:pt x="0" y="164"/>
                      </a:cubicBezTo>
                      <a:cubicBezTo>
                        <a:pt x="0" y="164"/>
                        <a:pt x="3" y="170"/>
                        <a:pt x="8" y="180"/>
                      </a:cubicBezTo>
                      <a:cubicBezTo>
                        <a:pt x="12" y="189"/>
                        <a:pt x="12" y="188"/>
                        <a:pt x="35" y="185"/>
                      </a:cubicBezTo>
                      <a:cubicBezTo>
                        <a:pt x="57" y="183"/>
                        <a:pt x="65" y="186"/>
                        <a:pt x="65" y="186"/>
                      </a:cubicBezTo>
                      <a:cubicBezTo>
                        <a:pt x="65" y="186"/>
                        <a:pt x="60" y="193"/>
                        <a:pt x="47" y="193"/>
                      </a:cubicBezTo>
                      <a:cubicBezTo>
                        <a:pt x="35" y="193"/>
                        <a:pt x="31" y="198"/>
                        <a:pt x="26" y="196"/>
                      </a:cubicBezTo>
                      <a:cubicBezTo>
                        <a:pt x="16" y="195"/>
                        <a:pt x="11" y="195"/>
                        <a:pt x="10" y="199"/>
                      </a:cubicBezTo>
                      <a:cubicBezTo>
                        <a:pt x="9" y="204"/>
                        <a:pt x="10" y="208"/>
                        <a:pt x="16" y="212"/>
                      </a:cubicBezTo>
                      <a:cubicBezTo>
                        <a:pt x="22" y="217"/>
                        <a:pt x="25" y="219"/>
                        <a:pt x="25" y="225"/>
                      </a:cubicBezTo>
                      <a:cubicBezTo>
                        <a:pt x="25" y="233"/>
                        <a:pt x="35" y="232"/>
                        <a:pt x="38" y="237"/>
                      </a:cubicBezTo>
                      <a:cubicBezTo>
                        <a:pt x="41" y="241"/>
                        <a:pt x="49" y="239"/>
                        <a:pt x="49" y="234"/>
                      </a:cubicBezTo>
                      <a:cubicBezTo>
                        <a:pt x="49" y="228"/>
                        <a:pt x="60" y="217"/>
                        <a:pt x="62" y="223"/>
                      </a:cubicBezTo>
                      <a:cubicBezTo>
                        <a:pt x="65" y="228"/>
                        <a:pt x="70" y="229"/>
                        <a:pt x="76" y="227"/>
                      </a:cubicBezTo>
                      <a:cubicBezTo>
                        <a:pt x="84" y="224"/>
                        <a:pt x="81" y="219"/>
                        <a:pt x="86" y="220"/>
                      </a:cubicBezTo>
                      <a:cubicBezTo>
                        <a:pt x="90" y="222"/>
                        <a:pt x="94" y="229"/>
                        <a:pt x="99" y="228"/>
                      </a:cubicBezTo>
                      <a:cubicBezTo>
                        <a:pt x="104" y="227"/>
                        <a:pt x="105" y="219"/>
                        <a:pt x="109" y="223"/>
                      </a:cubicBezTo>
                      <a:cubicBezTo>
                        <a:pt x="113" y="225"/>
                        <a:pt x="121" y="234"/>
                        <a:pt x="129" y="237"/>
                      </a:cubicBezTo>
                      <a:cubicBezTo>
                        <a:pt x="137" y="241"/>
                        <a:pt x="143" y="246"/>
                        <a:pt x="145" y="250"/>
                      </a:cubicBezTo>
                      <a:cubicBezTo>
                        <a:pt x="148" y="254"/>
                        <a:pt x="142" y="256"/>
                        <a:pt x="149" y="262"/>
                      </a:cubicBezTo>
                      <a:cubicBezTo>
                        <a:pt x="156" y="267"/>
                        <a:pt x="153" y="276"/>
                        <a:pt x="159" y="275"/>
                      </a:cubicBezTo>
                      <a:cubicBezTo>
                        <a:pt x="167" y="273"/>
                        <a:pt x="169" y="275"/>
                        <a:pt x="169" y="279"/>
                      </a:cubicBezTo>
                      <a:cubicBezTo>
                        <a:pt x="171" y="283"/>
                        <a:pt x="168" y="278"/>
                        <a:pt x="167" y="285"/>
                      </a:cubicBezTo>
                      <a:cubicBezTo>
                        <a:pt x="166" y="292"/>
                        <a:pt x="169" y="295"/>
                        <a:pt x="172" y="299"/>
                      </a:cubicBezTo>
                      <a:cubicBezTo>
                        <a:pt x="176" y="302"/>
                        <a:pt x="174" y="305"/>
                        <a:pt x="176" y="310"/>
                      </a:cubicBezTo>
                      <a:cubicBezTo>
                        <a:pt x="177" y="316"/>
                        <a:pt x="182" y="321"/>
                        <a:pt x="174" y="324"/>
                      </a:cubicBezTo>
                      <a:cubicBezTo>
                        <a:pt x="168" y="328"/>
                        <a:pt x="164" y="329"/>
                        <a:pt x="166" y="334"/>
                      </a:cubicBezTo>
                      <a:cubicBezTo>
                        <a:pt x="167" y="338"/>
                        <a:pt x="172" y="334"/>
                        <a:pt x="172" y="339"/>
                      </a:cubicBezTo>
                      <a:cubicBezTo>
                        <a:pt x="172" y="345"/>
                        <a:pt x="172" y="340"/>
                        <a:pt x="167" y="346"/>
                      </a:cubicBezTo>
                      <a:cubicBezTo>
                        <a:pt x="161" y="352"/>
                        <a:pt x="165" y="356"/>
                        <a:pt x="167" y="361"/>
                      </a:cubicBezTo>
                      <a:cubicBezTo>
                        <a:pt x="168" y="365"/>
                        <a:pt x="171" y="368"/>
                        <a:pt x="177" y="364"/>
                      </a:cubicBezTo>
                      <a:cubicBezTo>
                        <a:pt x="183" y="361"/>
                        <a:pt x="185" y="348"/>
                        <a:pt x="196" y="350"/>
                      </a:cubicBezTo>
                      <a:cubicBezTo>
                        <a:pt x="206" y="352"/>
                        <a:pt x="207" y="359"/>
                        <a:pt x="208" y="363"/>
                      </a:cubicBezTo>
                      <a:cubicBezTo>
                        <a:pt x="210" y="365"/>
                        <a:pt x="213" y="365"/>
                        <a:pt x="215" y="372"/>
                      </a:cubicBezTo>
                      <a:cubicBezTo>
                        <a:pt x="216" y="378"/>
                        <a:pt x="210" y="375"/>
                        <a:pt x="212" y="383"/>
                      </a:cubicBezTo>
                      <a:cubicBezTo>
                        <a:pt x="215" y="392"/>
                        <a:pt x="222" y="387"/>
                        <a:pt x="220" y="391"/>
                      </a:cubicBezTo>
                      <a:cubicBezTo>
                        <a:pt x="217" y="393"/>
                        <a:pt x="214" y="395"/>
                        <a:pt x="212" y="392"/>
                      </a:cubicBezTo>
                      <a:cubicBezTo>
                        <a:pt x="209" y="388"/>
                        <a:pt x="211" y="384"/>
                        <a:pt x="207" y="378"/>
                      </a:cubicBezTo>
                      <a:cubicBezTo>
                        <a:pt x="202" y="373"/>
                        <a:pt x="201" y="369"/>
                        <a:pt x="194" y="369"/>
                      </a:cubicBezTo>
                      <a:cubicBezTo>
                        <a:pt x="187" y="368"/>
                        <a:pt x="181" y="370"/>
                        <a:pt x="179" y="373"/>
                      </a:cubicBezTo>
                      <a:cubicBezTo>
                        <a:pt x="177" y="376"/>
                        <a:pt x="179" y="379"/>
                        <a:pt x="182" y="383"/>
                      </a:cubicBezTo>
                      <a:cubicBezTo>
                        <a:pt x="184" y="386"/>
                        <a:pt x="189" y="384"/>
                        <a:pt x="188" y="388"/>
                      </a:cubicBezTo>
                      <a:cubicBezTo>
                        <a:pt x="188" y="392"/>
                        <a:pt x="189" y="393"/>
                        <a:pt x="185" y="392"/>
                      </a:cubicBezTo>
                      <a:cubicBezTo>
                        <a:pt x="182" y="392"/>
                        <a:pt x="178" y="392"/>
                        <a:pt x="176" y="393"/>
                      </a:cubicBezTo>
                      <a:cubicBezTo>
                        <a:pt x="173" y="395"/>
                        <a:pt x="170" y="401"/>
                        <a:pt x="170" y="406"/>
                      </a:cubicBezTo>
                      <a:cubicBezTo>
                        <a:pt x="170" y="411"/>
                        <a:pt x="180" y="409"/>
                        <a:pt x="181" y="416"/>
                      </a:cubicBezTo>
                      <a:cubicBezTo>
                        <a:pt x="183" y="422"/>
                        <a:pt x="180" y="423"/>
                        <a:pt x="183" y="427"/>
                      </a:cubicBezTo>
                      <a:cubicBezTo>
                        <a:pt x="185" y="431"/>
                        <a:pt x="192" y="427"/>
                        <a:pt x="198" y="423"/>
                      </a:cubicBezTo>
                      <a:cubicBezTo>
                        <a:pt x="202" y="420"/>
                        <a:pt x="207" y="419"/>
                        <a:pt x="204" y="413"/>
                      </a:cubicBezTo>
                      <a:cubicBezTo>
                        <a:pt x="202" y="408"/>
                        <a:pt x="198" y="401"/>
                        <a:pt x="200" y="396"/>
                      </a:cubicBezTo>
                      <a:cubicBezTo>
                        <a:pt x="201" y="392"/>
                        <a:pt x="205" y="393"/>
                        <a:pt x="208" y="397"/>
                      </a:cubicBezTo>
                      <a:cubicBezTo>
                        <a:pt x="210" y="401"/>
                        <a:pt x="216" y="401"/>
                        <a:pt x="219" y="401"/>
                      </a:cubicBezTo>
                      <a:cubicBezTo>
                        <a:pt x="223" y="402"/>
                        <a:pt x="221" y="409"/>
                        <a:pt x="222" y="415"/>
                      </a:cubicBezTo>
                      <a:cubicBezTo>
                        <a:pt x="223" y="420"/>
                        <a:pt x="227" y="429"/>
                        <a:pt x="221" y="431"/>
                      </a:cubicBezTo>
                      <a:cubicBezTo>
                        <a:pt x="217" y="433"/>
                        <a:pt x="214" y="434"/>
                        <a:pt x="214" y="440"/>
                      </a:cubicBezTo>
                      <a:cubicBezTo>
                        <a:pt x="213" y="446"/>
                        <a:pt x="211" y="446"/>
                        <a:pt x="206" y="446"/>
                      </a:cubicBezTo>
                      <a:cubicBezTo>
                        <a:pt x="201" y="446"/>
                        <a:pt x="201" y="447"/>
                        <a:pt x="201" y="449"/>
                      </a:cubicBezTo>
                      <a:cubicBezTo>
                        <a:pt x="201" y="452"/>
                        <a:pt x="201" y="458"/>
                        <a:pt x="208" y="462"/>
                      </a:cubicBezTo>
                      <a:cubicBezTo>
                        <a:pt x="215" y="465"/>
                        <a:pt x="218" y="471"/>
                        <a:pt x="216" y="473"/>
                      </a:cubicBezTo>
                      <a:cubicBezTo>
                        <a:pt x="213" y="475"/>
                        <a:pt x="211" y="476"/>
                        <a:pt x="208" y="470"/>
                      </a:cubicBezTo>
                      <a:cubicBezTo>
                        <a:pt x="205" y="464"/>
                        <a:pt x="204" y="459"/>
                        <a:pt x="198" y="460"/>
                      </a:cubicBezTo>
                      <a:cubicBezTo>
                        <a:pt x="191" y="462"/>
                        <a:pt x="187" y="463"/>
                        <a:pt x="185" y="470"/>
                      </a:cubicBezTo>
                      <a:cubicBezTo>
                        <a:pt x="183" y="476"/>
                        <a:pt x="190" y="483"/>
                        <a:pt x="191" y="487"/>
                      </a:cubicBezTo>
                      <a:cubicBezTo>
                        <a:pt x="193" y="491"/>
                        <a:pt x="202" y="489"/>
                        <a:pt x="200" y="495"/>
                      </a:cubicBezTo>
                      <a:cubicBezTo>
                        <a:pt x="197" y="502"/>
                        <a:pt x="194" y="506"/>
                        <a:pt x="193" y="509"/>
                      </a:cubicBezTo>
                      <a:cubicBezTo>
                        <a:pt x="193" y="512"/>
                        <a:pt x="199" y="526"/>
                        <a:pt x="201" y="532"/>
                      </a:cubicBezTo>
                      <a:cubicBezTo>
                        <a:pt x="203" y="537"/>
                        <a:pt x="211" y="545"/>
                        <a:pt x="211" y="545"/>
                      </a:cubicBezTo>
                      <a:cubicBezTo>
                        <a:pt x="211" y="545"/>
                        <a:pt x="214" y="544"/>
                        <a:pt x="215" y="539"/>
                      </a:cubicBezTo>
                      <a:cubicBezTo>
                        <a:pt x="217" y="534"/>
                        <a:pt x="220" y="534"/>
                        <a:pt x="221" y="536"/>
                      </a:cubicBezTo>
                      <a:cubicBezTo>
                        <a:pt x="223" y="538"/>
                        <a:pt x="222" y="541"/>
                        <a:pt x="220" y="545"/>
                      </a:cubicBezTo>
                      <a:cubicBezTo>
                        <a:pt x="217" y="549"/>
                        <a:pt x="213" y="548"/>
                        <a:pt x="211" y="552"/>
                      </a:cubicBezTo>
                      <a:cubicBezTo>
                        <a:pt x="210" y="557"/>
                        <a:pt x="215" y="560"/>
                        <a:pt x="215" y="565"/>
                      </a:cubicBezTo>
                      <a:cubicBezTo>
                        <a:pt x="215" y="570"/>
                        <a:pt x="206" y="568"/>
                        <a:pt x="218" y="581"/>
                      </a:cubicBezTo>
                      <a:cubicBezTo>
                        <a:pt x="231" y="595"/>
                        <a:pt x="234" y="603"/>
                        <a:pt x="238" y="610"/>
                      </a:cubicBezTo>
                      <a:cubicBezTo>
                        <a:pt x="242" y="617"/>
                        <a:pt x="244" y="625"/>
                        <a:pt x="251" y="628"/>
                      </a:cubicBezTo>
                      <a:cubicBezTo>
                        <a:pt x="258" y="631"/>
                        <a:pt x="259" y="624"/>
                        <a:pt x="264" y="618"/>
                      </a:cubicBezTo>
                      <a:cubicBezTo>
                        <a:pt x="269" y="614"/>
                        <a:pt x="261" y="622"/>
                        <a:pt x="266" y="629"/>
                      </a:cubicBezTo>
                      <a:cubicBezTo>
                        <a:pt x="273" y="636"/>
                        <a:pt x="280" y="636"/>
                        <a:pt x="285" y="643"/>
                      </a:cubicBezTo>
                      <a:cubicBezTo>
                        <a:pt x="290" y="648"/>
                        <a:pt x="294" y="653"/>
                        <a:pt x="297" y="652"/>
                      </a:cubicBezTo>
                      <a:cubicBezTo>
                        <a:pt x="302" y="652"/>
                        <a:pt x="302" y="654"/>
                        <a:pt x="301" y="637"/>
                      </a:cubicBezTo>
                      <a:cubicBezTo>
                        <a:pt x="301" y="620"/>
                        <a:pt x="302" y="614"/>
                        <a:pt x="307" y="607"/>
                      </a:cubicBezTo>
                      <a:cubicBezTo>
                        <a:pt x="311" y="601"/>
                        <a:pt x="311" y="588"/>
                        <a:pt x="312" y="578"/>
                      </a:cubicBezTo>
                      <a:cubicBezTo>
                        <a:pt x="313" y="569"/>
                        <a:pt x="322" y="562"/>
                        <a:pt x="324" y="553"/>
                      </a:cubicBezTo>
                      <a:cubicBezTo>
                        <a:pt x="326" y="545"/>
                        <a:pt x="327" y="539"/>
                        <a:pt x="327" y="536"/>
                      </a:cubicBezTo>
                      <a:cubicBezTo>
                        <a:pt x="327" y="533"/>
                        <a:pt x="323" y="535"/>
                        <a:pt x="320" y="533"/>
                      </a:cubicBezTo>
                      <a:cubicBezTo>
                        <a:pt x="317" y="529"/>
                        <a:pt x="315" y="526"/>
                        <a:pt x="320" y="526"/>
                      </a:cubicBezTo>
                      <a:cubicBezTo>
                        <a:pt x="325" y="525"/>
                        <a:pt x="329" y="519"/>
                        <a:pt x="329" y="515"/>
                      </a:cubicBezTo>
                      <a:cubicBezTo>
                        <a:pt x="330" y="511"/>
                        <a:pt x="340" y="511"/>
                        <a:pt x="345" y="513"/>
                      </a:cubicBezTo>
                      <a:cubicBezTo>
                        <a:pt x="349" y="514"/>
                        <a:pt x="350" y="511"/>
                        <a:pt x="353" y="508"/>
                      </a:cubicBezTo>
                      <a:cubicBezTo>
                        <a:pt x="356" y="505"/>
                        <a:pt x="358" y="508"/>
                        <a:pt x="360" y="510"/>
                      </a:cubicBezTo>
                      <a:cubicBezTo>
                        <a:pt x="361" y="513"/>
                        <a:pt x="364" y="512"/>
                        <a:pt x="370" y="506"/>
                      </a:cubicBezTo>
                      <a:cubicBezTo>
                        <a:pt x="376" y="500"/>
                        <a:pt x="379" y="486"/>
                        <a:pt x="387" y="477"/>
                      </a:cubicBezTo>
                      <a:cubicBezTo>
                        <a:pt x="394" y="470"/>
                        <a:pt x="405" y="467"/>
                        <a:pt x="408" y="462"/>
                      </a:cubicBezTo>
                      <a:cubicBezTo>
                        <a:pt x="411" y="456"/>
                        <a:pt x="405" y="455"/>
                        <a:pt x="413" y="452"/>
                      </a:cubicBezTo>
                      <a:cubicBezTo>
                        <a:pt x="422" y="449"/>
                        <a:pt x="424" y="449"/>
                        <a:pt x="436" y="448"/>
                      </a:cubicBezTo>
                      <a:cubicBezTo>
                        <a:pt x="448" y="446"/>
                        <a:pt x="471" y="438"/>
                        <a:pt x="480" y="425"/>
                      </a:cubicBezTo>
                      <a:cubicBezTo>
                        <a:pt x="490" y="412"/>
                        <a:pt x="492" y="409"/>
                        <a:pt x="498" y="407"/>
                      </a:cubicBezTo>
                      <a:cubicBezTo>
                        <a:pt x="504" y="406"/>
                        <a:pt x="503" y="402"/>
                        <a:pt x="505" y="400"/>
                      </a:cubicBezTo>
                      <a:cubicBezTo>
                        <a:pt x="507" y="397"/>
                        <a:pt x="511" y="395"/>
                        <a:pt x="502" y="391"/>
                      </a:cubicBezTo>
                      <a:cubicBezTo>
                        <a:pt x="492" y="385"/>
                        <a:pt x="491" y="388"/>
                        <a:pt x="483" y="388"/>
                      </a:cubicBezTo>
                      <a:cubicBezTo>
                        <a:pt x="474" y="389"/>
                        <a:pt x="472" y="385"/>
                        <a:pt x="464" y="382"/>
                      </a:cubicBezTo>
                      <a:cubicBezTo>
                        <a:pt x="457" y="379"/>
                        <a:pt x="457" y="375"/>
                        <a:pt x="457" y="373"/>
                      </a:cubicBezTo>
                      <a:cubicBezTo>
                        <a:pt x="456" y="370"/>
                        <a:pt x="455" y="369"/>
                        <a:pt x="464" y="370"/>
                      </a:cubicBezTo>
                      <a:cubicBezTo>
                        <a:pt x="473" y="371"/>
                        <a:pt x="475" y="369"/>
                        <a:pt x="476" y="366"/>
                      </a:cubicBezTo>
                      <a:cubicBezTo>
                        <a:pt x="478" y="364"/>
                        <a:pt x="479" y="361"/>
                        <a:pt x="473" y="360"/>
                      </a:cubicBezTo>
                      <a:cubicBezTo>
                        <a:pt x="468" y="358"/>
                        <a:pt x="457" y="357"/>
                        <a:pt x="456" y="352"/>
                      </a:cubicBezTo>
                      <a:cubicBezTo>
                        <a:pt x="456" y="348"/>
                        <a:pt x="460" y="345"/>
                        <a:pt x="464" y="346"/>
                      </a:cubicBezTo>
                      <a:cubicBezTo>
                        <a:pt x="469" y="347"/>
                        <a:pt x="479" y="360"/>
                        <a:pt x="482" y="363"/>
                      </a:cubicBezTo>
                      <a:cubicBezTo>
                        <a:pt x="485" y="365"/>
                        <a:pt x="483" y="374"/>
                        <a:pt x="491" y="379"/>
                      </a:cubicBezTo>
                      <a:cubicBezTo>
                        <a:pt x="499" y="384"/>
                        <a:pt x="505" y="390"/>
                        <a:pt x="511" y="391"/>
                      </a:cubicBezTo>
                      <a:cubicBezTo>
                        <a:pt x="517" y="391"/>
                        <a:pt x="518" y="386"/>
                        <a:pt x="519" y="378"/>
                      </a:cubicBezTo>
                      <a:cubicBezTo>
                        <a:pt x="521" y="368"/>
                        <a:pt x="518" y="364"/>
                        <a:pt x="512" y="353"/>
                      </a:cubicBezTo>
                      <a:cubicBezTo>
                        <a:pt x="506" y="343"/>
                        <a:pt x="488" y="334"/>
                        <a:pt x="473" y="330"/>
                      </a:cubicBezTo>
                      <a:cubicBezTo>
                        <a:pt x="459" y="327"/>
                        <a:pt x="449" y="330"/>
                        <a:pt x="457" y="321"/>
                      </a:cubicBezTo>
                      <a:cubicBezTo>
                        <a:pt x="466" y="312"/>
                        <a:pt x="486" y="299"/>
                        <a:pt x="488" y="298"/>
                      </a:cubicBezTo>
                      <a:cubicBezTo>
                        <a:pt x="489" y="297"/>
                        <a:pt x="490" y="300"/>
                        <a:pt x="493" y="306"/>
                      </a:cubicBezTo>
                      <a:cubicBezTo>
                        <a:pt x="495" y="311"/>
                        <a:pt x="500" y="311"/>
                        <a:pt x="510" y="311"/>
                      </a:cubicBezTo>
                      <a:cubicBezTo>
                        <a:pt x="521" y="310"/>
                        <a:pt x="537" y="307"/>
                        <a:pt x="530" y="299"/>
                      </a:cubicBezTo>
                      <a:cubicBezTo>
                        <a:pt x="522" y="291"/>
                        <a:pt x="517" y="285"/>
                        <a:pt x="515" y="280"/>
                      </a:cubicBezTo>
                      <a:cubicBezTo>
                        <a:pt x="513" y="275"/>
                        <a:pt x="514" y="273"/>
                        <a:pt x="522" y="275"/>
                      </a:cubicBezTo>
                      <a:cubicBezTo>
                        <a:pt x="530" y="277"/>
                        <a:pt x="537" y="277"/>
                        <a:pt x="530" y="270"/>
                      </a:cubicBezTo>
                      <a:cubicBezTo>
                        <a:pt x="524" y="264"/>
                        <a:pt x="521" y="259"/>
                        <a:pt x="521" y="256"/>
                      </a:cubicBezTo>
                      <a:cubicBezTo>
                        <a:pt x="521" y="253"/>
                        <a:pt x="528" y="251"/>
                        <a:pt x="530" y="253"/>
                      </a:cubicBezTo>
                      <a:cubicBezTo>
                        <a:pt x="530" y="253"/>
                        <a:pt x="535" y="259"/>
                        <a:pt x="537" y="256"/>
                      </a:cubicBezTo>
                      <a:cubicBezTo>
                        <a:pt x="538" y="253"/>
                        <a:pt x="538" y="246"/>
                        <a:pt x="537" y="242"/>
                      </a:cubicBezTo>
                      <a:cubicBezTo>
                        <a:pt x="537" y="239"/>
                        <a:pt x="532" y="238"/>
                        <a:pt x="531" y="234"/>
                      </a:cubicBezTo>
                      <a:cubicBezTo>
                        <a:pt x="530" y="229"/>
                        <a:pt x="528" y="223"/>
                        <a:pt x="524" y="227"/>
                      </a:cubicBezTo>
                      <a:cubicBezTo>
                        <a:pt x="521" y="232"/>
                        <a:pt x="518" y="229"/>
                        <a:pt x="516" y="224"/>
                      </a:cubicBezTo>
                      <a:cubicBezTo>
                        <a:pt x="515" y="221"/>
                        <a:pt x="518" y="221"/>
                        <a:pt x="520" y="218"/>
                      </a:cubicBezTo>
                      <a:cubicBezTo>
                        <a:pt x="521" y="216"/>
                        <a:pt x="518" y="212"/>
                        <a:pt x="521" y="210"/>
                      </a:cubicBezTo>
                      <a:cubicBezTo>
                        <a:pt x="522" y="208"/>
                        <a:pt x="530" y="209"/>
                        <a:pt x="532" y="214"/>
                      </a:cubicBezTo>
                      <a:cubicBezTo>
                        <a:pt x="534" y="220"/>
                        <a:pt x="539" y="221"/>
                        <a:pt x="545" y="222"/>
                      </a:cubicBezTo>
                      <a:cubicBezTo>
                        <a:pt x="551" y="222"/>
                        <a:pt x="550" y="216"/>
                        <a:pt x="552" y="212"/>
                      </a:cubicBezTo>
                      <a:cubicBezTo>
                        <a:pt x="553" y="208"/>
                        <a:pt x="552" y="205"/>
                        <a:pt x="547" y="200"/>
                      </a:cubicBezTo>
                      <a:cubicBezTo>
                        <a:pt x="541" y="195"/>
                        <a:pt x="534" y="197"/>
                        <a:pt x="529" y="195"/>
                      </a:cubicBezTo>
                      <a:cubicBezTo>
                        <a:pt x="524" y="193"/>
                        <a:pt x="523" y="188"/>
                        <a:pt x="530" y="189"/>
                      </a:cubicBezTo>
                      <a:cubicBezTo>
                        <a:pt x="537" y="190"/>
                        <a:pt x="539" y="186"/>
                        <a:pt x="537" y="185"/>
                      </a:cubicBezTo>
                      <a:cubicBezTo>
                        <a:pt x="537" y="183"/>
                        <a:pt x="532" y="183"/>
                        <a:pt x="526" y="181"/>
                      </a:cubicBezTo>
                      <a:cubicBezTo>
                        <a:pt x="521" y="178"/>
                        <a:pt x="516" y="176"/>
                        <a:pt x="524" y="171"/>
                      </a:cubicBezTo>
                      <a:cubicBezTo>
                        <a:pt x="532" y="167"/>
                        <a:pt x="538" y="162"/>
                        <a:pt x="542" y="148"/>
                      </a:cubicBezTo>
                      <a:cubicBezTo>
                        <a:pt x="547" y="133"/>
                        <a:pt x="550" y="132"/>
                        <a:pt x="553" y="128"/>
                      </a:cubicBezTo>
                      <a:cubicBezTo>
                        <a:pt x="557" y="125"/>
                        <a:pt x="562" y="122"/>
                        <a:pt x="553" y="121"/>
                      </a:cubicBezTo>
                      <a:cubicBezTo>
                        <a:pt x="544" y="121"/>
                        <a:pt x="539" y="122"/>
                        <a:pt x="534" y="119"/>
                      </a:cubicBezTo>
                      <a:cubicBezTo>
                        <a:pt x="528" y="117"/>
                        <a:pt x="524" y="115"/>
                        <a:pt x="531" y="111"/>
                      </a:cubicBezTo>
                      <a:cubicBezTo>
                        <a:pt x="537" y="108"/>
                        <a:pt x="541" y="108"/>
                        <a:pt x="552" y="111"/>
                      </a:cubicBezTo>
                      <a:cubicBezTo>
                        <a:pt x="561" y="115"/>
                        <a:pt x="565" y="114"/>
                        <a:pt x="570" y="111"/>
                      </a:cubicBezTo>
                      <a:cubicBezTo>
                        <a:pt x="576" y="106"/>
                        <a:pt x="579" y="96"/>
                        <a:pt x="586" y="91"/>
                      </a:cubicBezTo>
                      <a:cubicBezTo>
                        <a:pt x="594" y="85"/>
                        <a:pt x="602" y="83"/>
                        <a:pt x="605" y="80"/>
                      </a:cubicBezTo>
                      <a:cubicBezTo>
                        <a:pt x="608" y="77"/>
                        <a:pt x="605" y="77"/>
                        <a:pt x="603" y="70"/>
                      </a:cubicBezTo>
                      <a:cubicBezTo>
                        <a:pt x="602" y="64"/>
                        <a:pt x="601" y="64"/>
                        <a:pt x="588" y="62"/>
                      </a:cubicBezTo>
                      <a:cubicBezTo>
                        <a:pt x="576" y="59"/>
                        <a:pt x="561" y="60"/>
                        <a:pt x="553" y="65"/>
                      </a:cubicBezTo>
                      <a:cubicBezTo>
                        <a:pt x="545" y="69"/>
                        <a:pt x="540" y="72"/>
                        <a:pt x="534" y="72"/>
                      </a:cubicBezTo>
                      <a:cubicBezTo>
                        <a:pt x="527" y="72"/>
                        <a:pt x="518" y="77"/>
                        <a:pt x="516" y="80"/>
                      </a:cubicBezTo>
                      <a:cubicBezTo>
                        <a:pt x="515" y="83"/>
                        <a:pt x="503" y="83"/>
                        <a:pt x="498" y="83"/>
                      </a:cubicBezTo>
                      <a:cubicBezTo>
                        <a:pt x="494" y="83"/>
                        <a:pt x="491" y="80"/>
                        <a:pt x="501" y="77"/>
                      </a:cubicBezTo>
                      <a:cubicBezTo>
                        <a:pt x="510" y="73"/>
                        <a:pt x="512" y="70"/>
                        <a:pt x="512" y="67"/>
                      </a:cubicBezTo>
                      <a:cubicBezTo>
                        <a:pt x="512" y="62"/>
                        <a:pt x="512" y="60"/>
                        <a:pt x="501" y="60"/>
                      </a:cubicBezTo>
                      <a:cubicBezTo>
                        <a:pt x="490" y="60"/>
                        <a:pt x="493" y="64"/>
                        <a:pt x="486" y="69"/>
                      </a:cubicBezTo>
                      <a:cubicBezTo>
                        <a:pt x="479" y="74"/>
                        <a:pt x="472" y="79"/>
                        <a:pt x="471" y="72"/>
                      </a:cubicBezTo>
                      <a:cubicBezTo>
                        <a:pt x="470" y="65"/>
                        <a:pt x="470" y="60"/>
                        <a:pt x="467" y="60"/>
                      </a:cubicBezTo>
                      <a:cubicBezTo>
                        <a:pt x="463" y="59"/>
                        <a:pt x="454" y="59"/>
                        <a:pt x="447" y="58"/>
                      </a:cubicBezTo>
                      <a:cubicBezTo>
                        <a:pt x="440" y="58"/>
                        <a:pt x="438" y="63"/>
                        <a:pt x="430" y="60"/>
                      </a:cubicBezTo>
                      <a:cubicBezTo>
                        <a:pt x="424" y="57"/>
                        <a:pt x="420" y="55"/>
                        <a:pt x="425" y="54"/>
                      </a:cubicBezTo>
                      <a:cubicBezTo>
                        <a:pt x="429" y="52"/>
                        <a:pt x="434" y="54"/>
                        <a:pt x="444" y="53"/>
                      </a:cubicBezTo>
                      <a:cubicBezTo>
                        <a:pt x="454" y="52"/>
                        <a:pt x="470" y="55"/>
                        <a:pt x="475" y="56"/>
                      </a:cubicBezTo>
                      <a:cubicBezTo>
                        <a:pt x="481" y="57"/>
                        <a:pt x="487" y="57"/>
                        <a:pt x="496" y="54"/>
                      </a:cubicBezTo>
                      <a:cubicBezTo>
                        <a:pt x="506" y="51"/>
                        <a:pt x="515" y="51"/>
                        <a:pt x="518" y="51"/>
                      </a:cubicBezTo>
                      <a:cubicBezTo>
                        <a:pt x="521" y="51"/>
                        <a:pt x="532" y="41"/>
                        <a:pt x="532" y="41"/>
                      </a:cubicBezTo>
                      <a:cubicBezTo>
                        <a:pt x="532" y="41"/>
                        <a:pt x="526" y="33"/>
                        <a:pt x="512" y="31"/>
                      </a:cubicBezTo>
                      <a:cubicBezTo>
                        <a:pt x="497" y="29"/>
                        <a:pt x="489" y="29"/>
                        <a:pt x="487" y="24"/>
                      </a:cubicBezTo>
                      <a:cubicBezTo>
                        <a:pt x="485" y="17"/>
                        <a:pt x="485" y="16"/>
                        <a:pt x="478" y="17"/>
                      </a:cubicBezTo>
                      <a:cubicBezTo>
                        <a:pt x="472" y="18"/>
                        <a:pt x="472" y="24"/>
                        <a:pt x="467" y="22"/>
                      </a:cubicBezTo>
                      <a:cubicBezTo>
                        <a:pt x="463" y="20"/>
                        <a:pt x="459" y="16"/>
                        <a:pt x="462" y="12"/>
                      </a:cubicBezTo>
                      <a:cubicBezTo>
                        <a:pt x="466" y="6"/>
                        <a:pt x="440" y="0"/>
                        <a:pt x="424" y="2"/>
                      </a:cubicBezTo>
                      <a:cubicBezTo>
                        <a:pt x="408" y="4"/>
                        <a:pt x="392" y="8"/>
                        <a:pt x="379" y="5"/>
                      </a:cubicBezTo>
                      <a:cubicBezTo>
                        <a:pt x="366" y="2"/>
                        <a:pt x="353" y="3"/>
                        <a:pt x="346" y="4"/>
                      </a:cubicBezTo>
                      <a:cubicBezTo>
                        <a:pt x="339" y="4"/>
                        <a:pt x="332" y="10"/>
                        <a:pt x="329" y="14"/>
                      </a:cubicBezTo>
                      <a:cubicBezTo>
                        <a:pt x="327" y="18"/>
                        <a:pt x="324" y="22"/>
                        <a:pt x="322" y="26"/>
                      </a:cubicBezTo>
                      <a:cubicBezTo>
                        <a:pt x="319" y="29"/>
                        <a:pt x="313" y="33"/>
                        <a:pt x="314" y="26"/>
                      </a:cubicBezTo>
                      <a:cubicBezTo>
                        <a:pt x="315" y="18"/>
                        <a:pt x="318" y="19"/>
                        <a:pt x="310" y="16"/>
                      </a:cubicBezTo>
                      <a:cubicBezTo>
                        <a:pt x="301" y="13"/>
                        <a:pt x="296" y="13"/>
                        <a:pt x="293" y="14"/>
                      </a:cubicBezTo>
                      <a:cubicBezTo>
                        <a:pt x="289" y="16"/>
                        <a:pt x="285" y="20"/>
                        <a:pt x="283" y="27"/>
                      </a:cubicBezTo>
                      <a:cubicBezTo>
                        <a:pt x="282" y="34"/>
                        <a:pt x="282" y="39"/>
                        <a:pt x="276" y="39"/>
                      </a:cubicBezTo>
                      <a:cubicBezTo>
                        <a:pt x="269" y="38"/>
                        <a:pt x="276" y="38"/>
                        <a:pt x="269" y="38"/>
                      </a:cubicBezTo>
                      <a:cubicBezTo>
                        <a:pt x="264" y="39"/>
                        <a:pt x="256" y="39"/>
                        <a:pt x="256" y="43"/>
                      </a:cubicBezTo>
                      <a:cubicBezTo>
                        <a:pt x="256" y="48"/>
                        <a:pt x="254" y="51"/>
                        <a:pt x="261" y="55"/>
                      </a:cubicBezTo>
                      <a:cubicBezTo>
                        <a:pt x="267" y="58"/>
                        <a:pt x="269" y="65"/>
                        <a:pt x="274" y="70"/>
                      </a:cubicBezTo>
                      <a:cubicBezTo>
                        <a:pt x="278" y="75"/>
                        <a:pt x="280" y="78"/>
                        <a:pt x="272" y="80"/>
                      </a:cubicBezTo>
                      <a:cubicBezTo>
                        <a:pt x="265" y="81"/>
                        <a:pt x="265" y="82"/>
                        <a:pt x="260" y="77"/>
                      </a:cubicBezTo>
                      <a:cubicBezTo>
                        <a:pt x="255" y="72"/>
                        <a:pt x="251" y="66"/>
                        <a:pt x="248" y="58"/>
                      </a:cubicBezTo>
                      <a:cubicBezTo>
                        <a:pt x="245" y="51"/>
                        <a:pt x="240" y="50"/>
                        <a:pt x="236" y="44"/>
                      </a:cubicBezTo>
                      <a:cubicBezTo>
                        <a:pt x="233" y="39"/>
                        <a:pt x="228" y="40"/>
                        <a:pt x="225" y="41"/>
                      </a:cubicBezTo>
                      <a:cubicBezTo>
                        <a:pt x="222" y="41"/>
                        <a:pt x="223" y="51"/>
                        <a:pt x="223" y="54"/>
                      </a:cubicBezTo>
                      <a:cubicBezTo>
                        <a:pt x="222" y="57"/>
                        <a:pt x="225" y="61"/>
                        <a:pt x="224" y="67"/>
                      </a:cubicBezTo>
                      <a:cubicBezTo>
                        <a:pt x="223" y="72"/>
                        <a:pt x="218" y="74"/>
                        <a:pt x="213" y="73"/>
                      </a:cubicBezTo>
                      <a:cubicBezTo>
                        <a:pt x="206" y="72"/>
                        <a:pt x="198" y="67"/>
                        <a:pt x="194" y="69"/>
                      </a:cubicBezTo>
                      <a:cubicBezTo>
                        <a:pt x="190" y="72"/>
                        <a:pt x="189" y="70"/>
                        <a:pt x="190" y="61"/>
                      </a:cubicBezTo>
                      <a:cubicBezTo>
                        <a:pt x="190" y="51"/>
                        <a:pt x="189" y="47"/>
                        <a:pt x="187" y="45"/>
                      </a:cubicBezTo>
                      <a:cubicBezTo>
                        <a:pt x="185" y="42"/>
                        <a:pt x="173" y="41"/>
                        <a:pt x="169" y="49"/>
                      </a:cubicBezTo>
                      <a:cubicBezTo>
                        <a:pt x="167" y="55"/>
                        <a:pt x="166" y="51"/>
                        <a:pt x="153" y="54"/>
                      </a:cubicBezTo>
                      <a:cubicBezTo>
                        <a:pt x="139" y="57"/>
                        <a:pt x="137" y="55"/>
                        <a:pt x="130" y="59"/>
                      </a:cubicBezTo>
                      <a:cubicBezTo>
                        <a:pt x="122" y="63"/>
                        <a:pt x="118" y="59"/>
                        <a:pt x="114" y="63"/>
                      </a:cubicBezTo>
                      <a:cubicBezTo>
                        <a:pt x="110" y="67"/>
                        <a:pt x="111" y="68"/>
                        <a:pt x="107" y="75"/>
                      </a:cubicBezTo>
                      <a:cubicBezTo>
                        <a:pt x="103" y="82"/>
                        <a:pt x="99" y="83"/>
                        <a:pt x="93" y="83"/>
                      </a:cubicBezTo>
                      <a:cubicBezTo>
                        <a:pt x="87" y="83"/>
                        <a:pt x="81" y="84"/>
                        <a:pt x="78" y="88"/>
                      </a:cubicBezTo>
                      <a:cubicBezTo>
                        <a:pt x="75" y="92"/>
                        <a:pt x="67" y="95"/>
                        <a:pt x="67" y="9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2" name="Freeform 99"/>
                <p:cNvSpPr>
                  <a:spLocks/>
                </p:cNvSpPr>
                <p:nvPr/>
              </p:nvSpPr>
              <p:spPr bwMode="auto">
                <a:xfrm>
                  <a:off x="1738" y="1520"/>
                  <a:ext cx="573" cy="415"/>
                </a:xfrm>
                <a:custGeom>
                  <a:avLst/>
                  <a:gdLst>
                    <a:gd name="T0" fmla="*/ 165 w 355"/>
                    <a:gd name="T1" fmla="*/ 47 h 257"/>
                    <a:gd name="T2" fmla="*/ 139 w 355"/>
                    <a:gd name="T3" fmla="*/ 61 h 257"/>
                    <a:gd name="T4" fmla="*/ 165 w 355"/>
                    <a:gd name="T5" fmla="*/ 84 h 257"/>
                    <a:gd name="T6" fmla="*/ 116 w 355"/>
                    <a:gd name="T7" fmla="*/ 78 h 257"/>
                    <a:gd name="T8" fmla="*/ 76 w 355"/>
                    <a:gd name="T9" fmla="*/ 92 h 257"/>
                    <a:gd name="T10" fmla="*/ 86 w 355"/>
                    <a:gd name="T11" fmla="*/ 115 h 257"/>
                    <a:gd name="T12" fmla="*/ 94 w 355"/>
                    <a:gd name="T13" fmla="*/ 144 h 257"/>
                    <a:gd name="T14" fmla="*/ 161 w 355"/>
                    <a:gd name="T15" fmla="*/ 155 h 257"/>
                    <a:gd name="T16" fmla="*/ 192 w 355"/>
                    <a:gd name="T17" fmla="*/ 132 h 257"/>
                    <a:gd name="T18" fmla="*/ 244 w 355"/>
                    <a:gd name="T19" fmla="*/ 132 h 257"/>
                    <a:gd name="T20" fmla="*/ 299 w 355"/>
                    <a:gd name="T21" fmla="*/ 132 h 257"/>
                    <a:gd name="T22" fmla="*/ 281 w 355"/>
                    <a:gd name="T23" fmla="*/ 163 h 257"/>
                    <a:gd name="T24" fmla="*/ 265 w 355"/>
                    <a:gd name="T25" fmla="*/ 158 h 257"/>
                    <a:gd name="T26" fmla="*/ 229 w 355"/>
                    <a:gd name="T27" fmla="*/ 161 h 257"/>
                    <a:gd name="T28" fmla="*/ 236 w 355"/>
                    <a:gd name="T29" fmla="*/ 197 h 257"/>
                    <a:gd name="T30" fmla="*/ 218 w 355"/>
                    <a:gd name="T31" fmla="*/ 170 h 257"/>
                    <a:gd name="T32" fmla="*/ 161 w 355"/>
                    <a:gd name="T33" fmla="*/ 170 h 257"/>
                    <a:gd name="T34" fmla="*/ 147 w 355"/>
                    <a:gd name="T35" fmla="*/ 189 h 257"/>
                    <a:gd name="T36" fmla="*/ 98 w 355"/>
                    <a:gd name="T37" fmla="*/ 161 h 257"/>
                    <a:gd name="T38" fmla="*/ 66 w 355"/>
                    <a:gd name="T39" fmla="*/ 124 h 257"/>
                    <a:gd name="T40" fmla="*/ 27 w 355"/>
                    <a:gd name="T41" fmla="*/ 103 h 257"/>
                    <a:gd name="T42" fmla="*/ 11 w 355"/>
                    <a:gd name="T43" fmla="*/ 124 h 257"/>
                    <a:gd name="T44" fmla="*/ 10 w 355"/>
                    <a:gd name="T45" fmla="*/ 139 h 257"/>
                    <a:gd name="T46" fmla="*/ 40 w 355"/>
                    <a:gd name="T47" fmla="*/ 157 h 257"/>
                    <a:gd name="T48" fmla="*/ 24 w 355"/>
                    <a:gd name="T49" fmla="*/ 179 h 257"/>
                    <a:gd name="T50" fmla="*/ 36 w 355"/>
                    <a:gd name="T51" fmla="*/ 208 h 257"/>
                    <a:gd name="T52" fmla="*/ 19 w 355"/>
                    <a:gd name="T53" fmla="*/ 205 h 257"/>
                    <a:gd name="T54" fmla="*/ 47 w 355"/>
                    <a:gd name="T55" fmla="*/ 242 h 257"/>
                    <a:gd name="T56" fmla="*/ 66 w 355"/>
                    <a:gd name="T57" fmla="*/ 254 h 257"/>
                    <a:gd name="T58" fmla="*/ 89 w 355"/>
                    <a:gd name="T59" fmla="*/ 299 h 257"/>
                    <a:gd name="T60" fmla="*/ 150 w 355"/>
                    <a:gd name="T61" fmla="*/ 247 h 257"/>
                    <a:gd name="T62" fmla="*/ 200 w 355"/>
                    <a:gd name="T63" fmla="*/ 237 h 257"/>
                    <a:gd name="T64" fmla="*/ 189 w 355"/>
                    <a:gd name="T65" fmla="*/ 257 h 257"/>
                    <a:gd name="T66" fmla="*/ 136 w 355"/>
                    <a:gd name="T67" fmla="*/ 276 h 257"/>
                    <a:gd name="T68" fmla="*/ 171 w 355"/>
                    <a:gd name="T69" fmla="*/ 296 h 257"/>
                    <a:gd name="T70" fmla="*/ 199 w 355"/>
                    <a:gd name="T71" fmla="*/ 325 h 257"/>
                    <a:gd name="T72" fmla="*/ 161 w 355"/>
                    <a:gd name="T73" fmla="*/ 310 h 257"/>
                    <a:gd name="T74" fmla="*/ 137 w 355"/>
                    <a:gd name="T75" fmla="*/ 341 h 257"/>
                    <a:gd name="T76" fmla="*/ 115 w 355"/>
                    <a:gd name="T77" fmla="*/ 383 h 257"/>
                    <a:gd name="T78" fmla="*/ 189 w 355"/>
                    <a:gd name="T79" fmla="*/ 388 h 257"/>
                    <a:gd name="T80" fmla="*/ 239 w 355"/>
                    <a:gd name="T81" fmla="*/ 402 h 257"/>
                    <a:gd name="T82" fmla="*/ 284 w 355"/>
                    <a:gd name="T83" fmla="*/ 371 h 257"/>
                    <a:gd name="T84" fmla="*/ 313 w 355"/>
                    <a:gd name="T85" fmla="*/ 304 h 257"/>
                    <a:gd name="T86" fmla="*/ 334 w 355"/>
                    <a:gd name="T87" fmla="*/ 255 h 257"/>
                    <a:gd name="T88" fmla="*/ 326 w 355"/>
                    <a:gd name="T89" fmla="*/ 241 h 257"/>
                    <a:gd name="T90" fmla="*/ 389 w 355"/>
                    <a:gd name="T91" fmla="*/ 203 h 257"/>
                    <a:gd name="T92" fmla="*/ 512 w 355"/>
                    <a:gd name="T93" fmla="*/ 107 h 257"/>
                    <a:gd name="T94" fmla="*/ 557 w 355"/>
                    <a:gd name="T95" fmla="*/ 65 h 257"/>
                    <a:gd name="T96" fmla="*/ 505 w 355"/>
                    <a:gd name="T97" fmla="*/ 11 h 257"/>
                    <a:gd name="T98" fmla="*/ 452 w 355"/>
                    <a:gd name="T99" fmla="*/ 40 h 257"/>
                    <a:gd name="T100" fmla="*/ 471 w 355"/>
                    <a:gd name="T101" fmla="*/ 15 h 257"/>
                    <a:gd name="T102" fmla="*/ 412 w 355"/>
                    <a:gd name="T103" fmla="*/ 2 h 257"/>
                    <a:gd name="T104" fmla="*/ 352 w 355"/>
                    <a:gd name="T105" fmla="*/ 32 h 257"/>
                    <a:gd name="T106" fmla="*/ 299 w 355"/>
                    <a:gd name="T107" fmla="*/ 36 h 257"/>
                    <a:gd name="T108" fmla="*/ 221 w 355"/>
                    <a:gd name="T109" fmla="*/ 66 h 257"/>
                    <a:gd name="T110" fmla="*/ 181 w 355"/>
                    <a:gd name="T111" fmla="*/ 40 h 2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5"/>
                    <a:gd name="T169" fmla="*/ 0 h 257"/>
                    <a:gd name="T170" fmla="*/ 355 w 355"/>
                    <a:gd name="T171" fmla="*/ 257 h 2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5" h="257">
                      <a:moveTo>
                        <a:pt x="104" y="26"/>
                      </a:moveTo>
                      <a:cubicBezTo>
                        <a:pt x="104" y="26"/>
                        <a:pt x="103" y="27"/>
                        <a:pt x="102" y="29"/>
                      </a:cubicBezTo>
                      <a:cubicBezTo>
                        <a:pt x="100" y="29"/>
                        <a:pt x="99" y="31"/>
                        <a:pt x="97" y="32"/>
                      </a:cubicBezTo>
                      <a:cubicBezTo>
                        <a:pt x="93" y="35"/>
                        <a:pt x="89" y="36"/>
                        <a:pt x="86" y="38"/>
                      </a:cubicBezTo>
                      <a:cubicBezTo>
                        <a:pt x="84" y="39"/>
                        <a:pt x="80" y="44"/>
                        <a:pt x="93" y="46"/>
                      </a:cubicBezTo>
                      <a:cubicBezTo>
                        <a:pt x="106" y="47"/>
                        <a:pt x="104" y="50"/>
                        <a:pt x="102" y="52"/>
                      </a:cubicBezTo>
                      <a:cubicBezTo>
                        <a:pt x="101" y="54"/>
                        <a:pt x="91" y="57"/>
                        <a:pt x="86" y="51"/>
                      </a:cubicBezTo>
                      <a:cubicBezTo>
                        <a:pt x="82" y="47"/>
                        <a:pt x="74" y="44"/>
                        <a:pt x="72" y="48"/>
                      </a:cubicBezTo>
                      <a:cubicBezTo>
                        <a:pt x="71" y="53"/>
                        <a:pt x="69" y="55"/>
                        <a:pt x="62" y="55"/>
                      </a:cubicBezTo>
                      <a:cubicBezTo>
                        <a:pt x="56" y="56"/>
                        <a:pt x="51" y="55"/>
                        <a:pt x="47" y="57"/>
                      </a:cubicBezTo>
                      <a:cubicBezTo>
                        <a:pt x="43" y="58"/>
                        <a:pt x="42" y="61"/>
                        <a:pt x="42" y="65"/>
                      </a:cubicBezTo>
                      <a:cubicBezTo>
                        <a:pt x="42" y="68"/>
                        <a:pt x="48" y="70"/>
                        <a:pt x="53" y="71"/>
                      </a:cubicBezTo>
                      <a:cubicBezTo>
                        <a:pt x="58" y="72"/>
                        <a:pt x="59" y="77"/>
                        <a:pt x="56" y="80"/>
                      </a:cubicBezTo>
                      <a:cubicBezTo>
                        <a:pt x="52" y="82"/>
                        <a:pt x="57" y="85"/>
                        <a:pt x="58" y="89"/>
                      </a:cubicBezTo>
                      <a:cubicBezTo>
                        <a:pt x="61" y="93"/>
                        <a:pt x="72" y="87"/>
                        <a:pt x="82" y="88"/>
                      </a:cubicBezTo>
                      <a:cubicBezTo>
                        <a:pt x="92" y="89"/>
                        <a:pt x="99" y="91"/>
                        <a:pt x="100" y="96"/>
                      </a:cubicBezTo>
                      <a:cubicBezTo>
                        <a:pt x="103" y="100"/>
                        <a:pt x="113" y="97"/>
                        <a:pt x="115" y="96"/>
                      </a:cubicBezTo>
                      <a:cubicBezTo>
                        <a:pt x="119" y="94"/>
                        <a:pt x="112" y="82"/>
                        <a:pt x="119" y="82"/>
                      </a:cubicBezTo>
                      <a:cubicBezTo>
                        <a:pt x="127" y="82"/>
                        <a:pt x="124" y="92"/>
                        <a:pt x="133" y="91"/>
                      </a:cubicBezTo>
                      <a:cubicBezTo>
                        <a:pt x="142" y="89"/>
                        <a:pt x="142" y="82"/>
                        <a:pt x="151" y="82"/>
                      </a:cubicBezTo>
                      <a:cubicBezTo>
                        <a:pt x="159" y="80"/>
                        <a:pt x="163" y="82"/>
                        <a:pt x="172" y="82"/>
                      </a:cubicBezTo>
                      <a:cubicBezTo>
                        <a:pt x="181" y="81"/>
                        <a:pt x="184" y="77"/>
                        <a:pt x="185" y="82"/>
                      </a:cubicBezTo>
                      <a:cubicBezTo>
                        <a:pt x="186" y="88"/>
                        <a:pt x="181" y="88"/>
                        <a:pt x="178" y="91"/>
                      </a:cubicBezTo>
                      <a:cubicBezTo>
                        <a:pt x="174" y="94"/>
                        <a:pt x="174" y="96"/>
                        <a:pt x="174" y="101"/>
                      </a:cubicBezTo>
                      <a:cubicBezTo>
                        <a:pt x="174" y="106"/>
                        <a:pt x="169" y="107"/>
                        <a:pt x="167" y="105"/>
                      </a:cubicBezTo>
                      <a:cubicBezTo>
                        <a:pt x="164" y="104"/>
                        <a:pt x="169" y="98"/>
                        <a:pt x="164" y="98"/>
                      </a:cubicBezTo>
                      <a:cubicBezTo>
                        <a:pt x="159" y="98"/>
                        <a:pt x="160" y="98"/>
                        <a:pt x="153" y="101"/>
                      </a:cubicBezTo>
                      <a:cubicBezTo>
                        <a:pt x="145" y="104"/>
                        <a:pt x="142" y="99"/>
                        <a:pt x="142" y="100"/>
                      </a:cubicBezTo>
                      <a:cubicBezTo>
                        <a:pt x="141" y="102"/>
                        <a:pt x="139" y="107"/>
                        <a:pt x="141" y="113"/>
                      </a:cubicBezTo>
                      <a:cubicBezTo>
                        <a:pt x="142" y="119"/>
                        <a:pt x="147" y="118"/>
                        <a:pt x="146" y="122"/>
                      </a:cubicBezTo>
                      <a:cubicBezTo>
                        <a:pt x="144" y="126"/>
                        <a:pt x="136" y="124"/>
                        <a:pt x="136" y="119"/>
                      </a:cubicBezTo>
                      <a:cubicBezTo>
                        <a:pt x="136" y="115"/>
                        <a:pt x="137" y="110"/>
                        <a:pt x="135" y="105"/>
                      </a:cubicBezTo>
                      <a:cubicBezTo>
                        <a:pt x="133" y="101"/>
                        <a:pt x="134" y="100"/>
                        <a:pt x="123" y="101"/>
                      </a:cubicBezTo>
                      <a:cubicBezTo>
                        <a:pt x="112" y="102"/>
                        <a:pt x="100" y="100"/>
                        <a:pt x="100" y="105"/>
                      </a:cubicBezTo>
                      <a:cubicBezTo>
                        <a:pt x="100" y="112"/>
                        <a:pt x="104" y="117"/>
                        <a:pt x="100" y="118"/>
                      </a:cubicBezTo>
                      <a:cubicBezTo>
                        <a:pt x="98" y="120"/>
                        <a:pt x="89" y="123"/>
                        <a:pt x="91" y="117"/>
                      </a:cubicBezTo>
                      <a:cubicBezTo>
                        <a:pt x="92" y="109"/>
                        <a:pt x="95" y="101"/>
                        <a:pt x="87" y="102"/>
                      </a:cubicBezTo>
                      <a:cubicBezTo>
                        <a:pt x="79" y="103"/>
                        <a:pt x="71" y="102"/>
                        <a:pt x="61" y="100"/>
                      </a:cubicBezTo>
                      <a:cubicBezTo>
                        <a:pt x="53" y="99"/>
                        <a:pt x="44" y="100"/>
                        <a:pt x="43" y="94"/>
                      </a:cubicBezTo>
                      <a:cubicBezTo>
                        <a:pt x="42" y="87"/>
                        <a:pt x="43" y="81"/>
                        <a:pt x="41" y="77"/>
                      </a:cubicBezTo>
                      <a:cubicBezTo>
                        <a:pt x="38" y="73"/>
                        <a:pt x="32" y="74"/>
                        <a:pt x="29" y="68"/>
                      </a:cubicBezTo>
                      <a:cubicBezTo>
                        <a:pt x="25" y="63"/>
                        <a:pt x="25" y="65"/>
                        <a:pt x="17" y="64"/>
                      </a:cubicBezTo>
                      <a:cubicBezTo>
                        <a:pt x="9" y="63"/>
                        <a:pt x="1" y="66"/>
                        <a:pt x="1" y="66"/>
                      </a:cubicBezTo>
                      <a:cubicBezTo>
                        <a:pt x="1" y="66"/>
                        <a:pt x="0" y="76"/>
                        <a:pt x="7" y="77"/>
                      </a:cubicBezTo>
                      <a:cubicBezTo>
                        <a:pt x="14" y="78"/>
                        <a:pt x="18" y="82"/>
                        <a:pt x="18" y="84"/>
                      </a:cubicBezTo>
                      <a:cubicBezTo>
                        <a:pt x="18" y="87"/>
                        <a:pt x="10" y="82"/>
                        <a:pt x="6" y="86"/>
                      </a:cubicBezTo>
                      <a:cubicBezTo>
                        <a:pt x="2" y="90"/>
                        <a:pt x="7" y="95"/>
                        <a:pt x="11" y="94"/>
                      </a:cubicBezTo>
                      <a:cubicBezTo>
                        <a:pt x="14" y="94"/>
                        <a:pt x="25" y="93"/>
                        <a:pt x="25" y="97"/>
                      </a:cubicBezTo>
                      <a:cubicBezTo>
                        <a:pt x="25" y="100"/>
                        <a:pt x="21" y="102"/>
                        <a:pt x="17" y="103"/>
                      </a:cubicBezTo>
                      <a:cubicBezTo>
                        <a:pt x="13" y="105"/>
                        <a:pt x="14" y="107"/>
                        <a:pt x="15" y="111"/>
                      </a:cubicBezTo>
                      <a:cubicBezTo>
                        <a:pt x="17" y="115"/>
                        <a:pt x="25" y="118"/>
                        <a:pt x="26" y="121"/>
                      </a:cubicBezTo>
                      <a:cubicBezTo>
                        <a:pt x="27" y="125"/>
                        <a:pt x="25" y="129"/>
                        <a:pt x="22" y="129"/>
                      </a:cubicBezTo>
                      <a:cubicBezTo>
                        <a:pt x="19" y="129"/>
                        <a:pt x="16" y="123"/>
                        <a:pt x="14" y="119"/>
                      </a:cubicBezTo>
                      <a:cubicBezTo>
                        <a:pt x="13" y="116"/>
                        <a:pt x="10" y="119"/>
                        <a:pt x="12" y="127"/>
                      </a:cubicBezTo>
                      <a:cubicBezTo>
                        <a:pt x="14" y="135"/>
                        <a:pt x="15" y="139"/>
                        <a:pt x="19" y="142"/>
                      </a:cubicBezTo>
                      <a:cubicBezTo>
                        <a:pt x="23" y="145"/>
                        <a:pt x="22" y="150"/>
                        <a:pt x="29" y="150"/>
                      </a:cubicBezTo>
                      <a:cubicBezTo>
                        <a:pt x="37" y="150"/>
                        <a:pt x="38" y="143"/>
                        <a:pt x="42" y="146"/>
                      </a:cubicBezTo>
                      <a:cubicBezTo>
                        <a:pt x="46" y="149"/>
                        <a:pt x="46" y="153"/>
                        <a:pt x="41" y="157"/>
                      </a:cubicBezTo>
                      <a:cubicBezTo>
                        <a:pt x="35" y="163"/>
                        <a:pt x="32" y="163"/>
                        <a:pt x="35" y="170"/>
                      </a:cubicBezTo>
                      <a:cubicBezTo>
                        <a:pt x="38" y="176"/>
                        <a:pt x="42" y="186"/>
                        <a:pt x="55" y="185"/>
                      </a:cubicBezTo>
                      <a:cubicBezTo>
                        <a:pt x="67" y="184"/>
                        <a:pt x="74" y="180"/>
                        <a:pt x="75" y="172"/>
                      </a:cubicBezTo>
                      <a:cubicBezTo>
                        <a:pt x="76" y="165"/>
                        <a:pt x="81" y="156"/>
                        <a:pt x="93" y="153"/>
                      </a:cubicBezTo>
                      <a:cubicBezTo>
                        <a:pt x="106" y="149"/>
                        <a:pt x="108" y="153"/>
                        <a:pt x="114" y="147"/>
                      </a:cubicBezTo>
                      <a:cubicBezTo>
                        <a:pt x="118" y="141"/>
                        <a:pt x="124" y="142"/>
                        <a:pt x="124" y="147"/>
                      </a:cubicBezTo>
                      <a:cubicBezTo>
                        <a:pt x="124" y="151"/>
                        <a:pt x="127" y="153"/>
                        <a:pt x="129" y="154"/>
                      </a:cubicBezTo>
                      <a:cubicBezTo>
                        <a:pt x="131" y="156"/>
                        <a:pt x="129" y="159"/>
                        <a:pt x="117" y="159"/>
                      </a:cubicBezTo>
                      <a:cubicBezTo>
                        <a:pt x="106" y="159"/>
                        <a:pt x="100" y="156"/>
                        <a:pt x="95" y="161"/>
                      </a:cubicBezTo>
                      <a:cubicBezTo>
                        <a:pt x="89" y="167"/>
                        <a:pt x="87" y="168"/>
                        <a:pt x="84" y="171"/>
                      </a:cubicBezTo>
                      <a:cubicBezTo>
                        <a:pt x="81" y="172"/>
                        <a:pt x="80" y="175"/>
                        <a:pt x="85" y="182"/>
                      </a:cubicBezTo>
                      <a:cubicBezTo>
                        <a:pt x="90" y="188"/>
                        <a:pt x="100" y="182"/>
                        <a:pt x="106" y="183"/>
                      </a:cubicBezTo>
                      <a:cubicBezTo>
                        <a:pt x="114" y="184"/>
                        <a:pt x="113" y="189"/>
                        <a:pt x="114" y="193"/>
                      </a:cubicBezTo>
                      <a:cubicBezTo>
                        <a:pt x="115" y="197"/>
                        <a:pt x="122" y="197"/>
                        <a:pt x="123" y="201"/>
                      </a:cubicBezTo>
                      <a:cubicBezTo>
                        <a:pt x="123" y="205"/>
                        <a:pt x="123" y="209"/>
                        <a:pt x="114" y="205"/>
                      </a:cubicBezTo>
                      <a:cubicBezTo>
                        <a:pt x="106" y="201"/>
                        <a:pt x="102" y="193"/>
                        <a:pt x="100" y="192"/>
                      </a:cubicBezTo>
                      <a:cubicBezTo>
                        <a:pt x="97" y="191"/>
                        <a:pt x="91" y="188"/>
                        <a:pt x="87" y="196"/>
                      </a:cubicBezTo>
                      <a:cubicBezTo>
                        <a:pt x="84" y="205"/>
                        <a:pt x="87" y="203"/>
                        <a:pt x="85" y="211"/>
                      </a:cubicBezTo>
                      <a:cubicBezTo>
                        <a:pt x="84" y="219"/>
                        <a:pt x="78" y="221"/>
                        <a:pt x="71" y="223"/>
                      </a:cubicBezTo>
                      <a:cubicBezTo>
                        <a:pt x="65" y="224"/>
                        <a:pt x="68" y="230"/>
                        <a:pt x="71" y="237"/>
                      </a:cubicBezTo>
                      <a:cubicBezTo>
                        <a:pt x="74" y="243"/>
                        <a:pt x="84" y="241"/>
                        <a:pt x="92" y="244"/>
                      </a:cubicBezTo>
                      <a:cubicBezTo>
                        <a:pt x="100" y="247"/>
                        <a:pt x="108" y="245"/>
                        <a:pt x="117" y="240"/>
                      </a:cubicBezTo>
                      <a:cubicBezTo>
                        <a:pt x="128" y="235"/>
                        <a:pt x="138" y="234"/>
                        <a:pt x="141" y="239"/>
                      </a:cubicBezTo>
                      <a:cubicBezTo>
                        <a:pt x="142" y="243"/>
                        <a:pt x="146" y="247"/>
                        <a:pt x="148" y="249"/>
                      </a:cubicBezTo>
                      <a:cubicBezTo>
                        <a:pt x="150" y="251"/>
                        <a:pt x="151" y="257"/>
                        <a:pt x="161" y="245"/>
                      </a:cubicBezTo>
                      <a:cubicBezTo>
                        <a:pt x="172" y="234"/>
                        <a:pt x="183" y="242"/>
                        <a:pt x="176" y="230"/>
                      </a:cubicBezTo>
                      <a:cubicBezTo>
                        <a:pt x="170" y="219"/>
                        <a:pt x="161" y="217"/>
                        <a:pt x="170" y="206"/>
                      </a:cubicBezTo>
                      <a:cubicBezTo>
                        <a:pt x="179" y="195"/>
                        <a:pt x="182" y="195"/>
                        <a:pt x="194" y="188"/>
                      </a:cubicBezTo>
                      <a:cubicBezTo>
                        <a:pt x="207" y="180"/>
                        <a:pt x="215" y="174"/>
                        <a:pt x="217" y="167"/>
                      </a:cubicBezTo>
                      <a:cubicBezTo>
                        <a:pt x="219" y="160"/>
                        <a:pt x="225" y="158"/>
                        <a:pt x="207" y="158"/>
                      </a:cubicBezTo>
                      <a:cubicBezTo>
                        <a:pt x="190" y="158"/>
                        <a:pt x="188" y="161"/>
                        <a:pt x="188" y="155"/>
                      </a:cubicBezTo>
                      <a:cubicBezTo>
                        <a:pt x="188" y="150"/>
                        <a:pt x="194" y="149"/>
                        <a:pt x="202" y="149"/>
                      </a:cubicBezTo>
                      <a:cubicBezTo>
                        <a:pt x="211" y="148"/>
                        <a:pt x="210" y="143"/>
                        <a:pt x="215" y="137"/>
                      </a:cubicBezTo>
                      <a:cubicBezTo>
                        <a:pt x="221" y="132"/>
                        <a:pt x="214" y="156"/>
                        <a:pt x="241" y="126"/>
                      </a:cubicBezTo>
                      <a:cubicBezTo>
                        <a:pt x="269" y="95"/>
                        <a:pt x="271" y="91"/>
                        <a:pt x="290" y="84"/>
                      </a:cubicBezTo>
                      <a:cubicBezTo>
                        <a:pt x="309" y="78"/>
                        <a:pt x="311" y="76"/>
                        <a:pt x="317" y="66"/>
                      </a:cubicBezTo>
                      <a:cubicBezTo>
                        <a:pt x="323" y="57"/>
                        <a:pt x="328" y="53"/>
                        <a:pt x="333" y="50"/>
                      </a:cubicBezTo>
                      <a:cubicBezTo>
                        <a:pt x="338" y="47"/>
                        <a:pt x="342" y="47"/>
                        <a:pt x="345" y="40"/>
                      </a:cubicBezTo>
                      <a:cubicBezTo>
                        <a:pt x="347" y="33"/>
                        <a:pt x="355" y="40"/>
                        <a:pt x="341" y="27"/>
                      </a:cubicBezTo>
                      <a:cubicBezTo>
                        <a:pt x="326" y="14"/>
                        <a:pt x="317" y="8"/>
                        <a:pt x="313" y="7"/>
                      </a:cubicBezTo>
                      <a:cubicBezTo>
                        <a:pt x="311" y="7"/>
                        <a:pt x="307" y="3"/>
                        <a:pt x="297" y="14"/>
                      </a:cubicBezTo>
                      <a:cubicBezTo>
                        <a:pt x="286" y="26"/>
                        <a:pt x="283" y="26"/>
                        <a:pt x="280" y="25"/>
                      </a:cubicBezTo>
                      <a:cubicBezTo>
                        <a:pt x="277" y="24"/>
                        <a:pt x="266" y="22"/>
                        <a:pt x="280" y="18"/>
                      </a:cubicBezTo>
                      <a:cubicBezTo>
                        <a:pt x="295" y="14"/>
                        <a:pt x="294" y="13"/>
                        <a:pt x="292" y="9"/>
                      </a:cubicBezTo>
                      <a:cubicBezTo>
                        <a:pt x="291" y="3"/>
                        <a:pt x="290" y="3"/>
                        <a:pt x="279" y="3"/>
                      </a:cubicBezTo>
                      <a:cubicBezTo>
                        <a:pt x="268" y="3"/>
                        <a:pt x="258" y="1"/>
                        <a:pt x="255" y="1"/>
                      </a:cubicBezTo>
                      <a:cubicBezTo>
                        <a:pt x="252" y="0"/>
                        <a:pt x="249" y="3"/>
                        <a:pt x="241" y="11"/>
                      </a:cubicBezTo>
                      <a:cubicBezTo>
                        <a:pt x="233" y="18"/>
                        <a:pt x="224" y="24"/>
                        <a:pt x="218" y="20"/>
                      </a:cubicBezTo>
                      <a:cubicBezTo>
                        <a:pt x="213" y="17"/>
                        <a:pt x="213" y="14"/>
                        <a:pt x="202" y="14"/>
                      </a:cubicBezTo>
                      <a:cubicBezTo>
                        <a:pt x="192" y="15"/>
                        <a:pt x="191" y="15"/>
                        <a:pt x="185" y="22"/>
                      </a:cubicBezTo>
                      <a:cubicBezTo>
                        <a:pt x="177" y="29"/>
                        <a:pt x="169" y="35"/>
                        <a:pt x="157" y="36"/>
                      </a:cubicBezTo>
                      <a:cubicBezTo>
                        <a:pt x="146" y="38"/>
                        <a:pt x="141" y="38"/>
                        <a:pt x="137" y="41"/>
                      </a:cubicBezTo>
                      <a:cubicBezTo>
                        <a:pt x="132" y="44"/>
                        <a:pt x="131" y="42"/>
                        <a:pt x="123" y="35"/>
                      </a:cubicBezTo>
                      <a:cubicBezTo>
                        <a:pt x="114" y="29"/>
                        <a:pt x="116" y="25"/>
                        <a:pt x="112" y="25"/>
                      </a:cubicBezTo>
                      <a:cubicBezTo>
                        <a:pt x="106" y="25"/>
                        <a:pt x="104" y="26"/>
                        <a:pt x="104" y="2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3" name="Freeform 100"/>
                <p:cNvSpPr>
                  <a:spLocks/>
                </p:cNvSpPr>
                <p:nvPr/>
              </p:nvSpPr>
              <p:spPr bwMode="auto">
                <a:xfrm>
                  <a:off x="1449" y="1775"/>
                  <a:ext cx="101" cy="97"/>
                </a:xfrm>
                <a:custGeom>
                  <a:avLst/>
                  <a:gdLst>
                    <a:gd name="T0" fmla="*/ 29 w 63"/>
                    <a:gd name="T1" fmla="*/ 47 h 60"/>
                    <a:gd name="T2" fmla="*/ 16 w 63"/>
                    <a:gd name="T3" fmla="*/ 57 h 60"/>
                    <a:gd name="T4" fmla="*/ 13 w 63"/>
                    <a:gd name="T5" fmla="*/ 89 h 60"/>
                    <a:gd name="T6" fmla="*/ 51 w 63"/>
                    <a:gd name="T7" fmla="*/ 91 h 60"/>
                    <a:gd name="T8" fmla="*/ 67 w 63"/>
                    <a:gd name="T9" fmla="*/ 58 h 60"/>
                    <a:gd name="T10" fmla="*/ 85 w 63"/>
                    <a:gd name="T11" fmla="*/ 24 h 60"/>
                    <a:gd name="T12" fmla="*/ 77 w 63"/>
                    <a:gd name="T13" fmla="*/ 2 h 60"/>
                    <a:gd name="T14" fmla="*/ 29 w 63"/>
                    <a:gd name="T15" fmla="*/ 6 h 60"/>
                    <a:gd name="T16" fmla="*/ 6 w 63"/>
                    <a:gd name="T17" fmla="*/ 16 h 60"/>
                    <a:gd name="T18" fmla="*/ 29 w 63"/>
                    <a:gd name="T19" fmla="*/ 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60"/>
                    <a:gd name="T32" fmla="*/ 63 w 63"/>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60">
                      <a:moveTo>
                        <a:pt x="18" y="29"/>
                      </a:moveTo>
                      <a:cubicBezTo>
                        <a:pt x="18" y="29"/>
                        <a:pt x="15" y="31"/>
                        <a:pt x="10" y="35"/>
                      </a:cubicBezTo>
                      <a:cubicBezTo>
                        <a:pt x="4" y="39"/>
                        <a:pt x="1" y="49"/>
                        <a:pt x="8" y="55"/>
                      </a:cubicBezTo>
                      <a:cubicBezTo>
                        <a:pt x="14" y="60"/>
                        <a:pt x="27" y="57"/>
                        <a:pt x="32" y="56"/>
                      </a:cubicBezTo>
                      <a:cubicBezTo>
                        <a:pt x="37" y="56"/>
                        <a:pt x="39" y="47"/>
                        <a:pt x="42" y="36"/>
                      </a:cubicBezTo>
                      <a:cubicBezTo>
                        <a:pt x="45" y="25"/>
                        <a:pt x="50" y="18"/>
                        <a:pt x="53" y="15"/>
                      </a:cubicBezTo>
                      <a:cubicBezTo>
                        <a:pt x="56" y="11"/>
                        <a:pt x="63" y="0"/>
                        <a:pt x="48" y="1"/>
                      </a:cubicBezTo>
                      <a:cubicBezTo>
                        <a:pt x="32" y="2"/>
                        <a:pt x="24" y="5"/>
                        <a:pt x="18" y="4"/>
                      </a:cubicBezTo>
                      <a:cubicBezTo>
                        <a:pt x="11" y="3"/>
                        <a:pt x="0" y="3"/>
                        <a:pt x="4" y="10"/>
                      </a:cubicBezTo>
                      <a:cubicBezTo>
                        <a:pt x="8" y="17"/>
                        <a:pt x="23" y="20"/>
                        <a:pt x="18" y="2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4" name="Freeform 101"/>
                <p:cNvSpPr>
                  <a:spLocks/>
                </p:cNvSpPr>
                <p:nvPr/>
              </p:nvSpPr>
              <p:spPr bwMode="auto">
                <a:xfrm>
                  <a:off x="1568" y="1748"/>
                  <a:ext cx="131" cy="113"/>
                </a:xfrm>
                <a:custGeom>
                  <a:avLst/>
                  <a:gdLst>
                    <a:gd name="T0" fmla="*/ 8 w 81"/>
                    <a:gd name="T1" fmla="*/ 8 h 70"/>
                    <a:gd name="T2" fmla="*/ 8 w 81"/>
                    <a:gd name="T3" fmla="*/ 36 h 70"/>
                    <a:gd name="T4" fmla="*/ 16 w 81"/>
                    <a:gd name="T5" fmla="*/ 58 h 70"/>
                    <a:gd name="T6" fmla="*/ 36 w 81"/>
                    <a:gd name="T7" fmla="*/ 65 h 70"/>
                    <a:gd name="T8" fmla="*/ 65 w 81"/>
                    <a:gd name="T9" fmla="*/ 50 h 70"/>
                    <a:gd name="T10" fmla="*/ 97 w 81"/>
                    <a:gd name="T11" fmla="*/ 92 h 70"/>
                    <a:gd name="T12" fmla="*/ 123 w 81"/>
                    <a:gd name="T13" fmla="*/ 87 h 70"/>
                    <a:gd name="T14" fmla="*/ 92 w 81"/>
                    <a:gd name="T15" fmla="*/ 29 h 70"/>
                    <a:gd name="T16" fmla="*/ 60 w 81"/>
                    <a:gd name="T17" fmla="*/ 10 h 70"/>
                    <a:gd name="T18" fmla="*/ 32 w 81"/>
                    <a:gd name="T19" fmla="*/ 8 h 70"/>
                    <a:gd name="T20" fmla="*/ 8 w 81"/>
                    <a:gd name="T21" fmla="*/ 8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70"/>
                    <a:gd name="T35" fmla="*/ 81 w 81"/>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70">
                      <a:moveTo>
                        <a:pt x="5" y="5"/>
                      </a:moveTo>
                      <a:cubicBezTo>
                        <a:pt x="5" y="5"/>
                        <a:pt x="0" y="17"/>
                        <a:pt x="5" y="22"/>
                      </a:cubicBezTo>
                      <a:cubicBezTo>
                        <a:pt x="9" y="27"/>
                        <a:pt x="9" y="32"/>
                        <a:pt x="10" y="36"/>
                      </a:cubicBezTo>
                      <a:cubicBezTo>
                        <a:pt x="11" y="40"/>
                        <a:pt x="19" y="45"/>
                        <a:pt x="22" y="40"/>
                      </a:cubicBezTo>
                      <a:cubicBezTo>
                        <a:pt x="26" y="35"/>
                        <a:pt x="31" y="24"/>
                        <a:pt x="40" y="31"/>
                      </a:cubicBezTo>
                      <a:cubicBezTo>
                        <a:pt x="49" y="39"/>
                        <a:pt x="54" y="53"/>
                        <a:pt x="60" y="57"/>
                      </a:cubicBezTo>
                      <a:cubicBezTo>
                        <a:pt x="66" y="62"/>
                        <a:pt x="81" y="70"/>
                        <a:pt x="76" y="54"/>
                      </a:cubicBezTo>
                      <a:cubicBezTo>
                        <a:pt x="72" y="37"/>
                        <a:pt x="67" y="27"/>
                        <a:pt x="57" y="18"/>
                      </a:cubicBezTo>
                      <a:cubicBezTo>
                        <a:pt x="47" y="9"/>
                        <a:pt x="46" y="5"/>
                        <a:pt x="37" y="6"/>
                      </a:cubicBezTo>
                      <a:cubicBezTo>
                        <a:pt x="28" y="7"/>
                        <a:pt x="23" y="9"/>
                        <a:pt x="20" y="5"/>
                      </a:cubicBezTo>
                      <a:cubicBezTo>
                        <a:pt x="16" y="0"/>
                        <a:pt x="8" y="1"/>
                        <a:pt x="5"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5" name="Freeform 102"/>
                <p:cNvSpPr>
                  <a:spLocks/>
                </p:cNvSpPr>
                <p:nvPr/>
              </p:nvSpPr>
              <p:spPr bwMode="auto">
                <a:xfrm>
                  <a:off x="1580" y="1815"/>
                  <a:ext cx="33" cy="46"/>
                </a:xfrm>
                <a:custGeom>
                  <a:avLst/>
                  <a:gdLst>
                    <a:gd name="T0" fmla="*/ 9 w 21"/>
                    <a:gd name="T1" fmla="*/ 13 h 28"/>
                    <a:gd name="T2" fmla="*/ 9 w 21"/>
                    <a:gd name="T3" fmla="*/ 38 h 28"/>
                    <a:gd name="T4" fmla="*/ 30 w 21"/>
                    <a:gd name="T5" fmla="*/ 33 h 28"/>
                    <a:gd name="T6" fmla="*/ 9 w 21"/>
                    <a:gd name="T7" fmla="*/ 13 h 28"/>
                    <a:gd name="T8" fmla="*/ 0 60000 65536"/>
                    <a:gd name="T9" fmla="*/ 0 60000 65536"/>
                    <a:gd name="T10" fmla="*/ 0 60000 65536"/>
                    <a:gd name="T11" fmla="*/ 0 60000 65536"/>
                    <a:gd name="T12" fmla="*/ 0 w 21"/>
                    <a:gd name="T13" fmla="*/ 0 h 28"/>
                    <a:gd name="T14" fmla="*/ 21 w 21"/>
                    <a:gd name="T15" fmla="*/ 28 h 28"/>
                  </a:gdLst>
                  <a:ahLst/>
                  <a:cxnLst>
                    <a:cxn ang="T8">
                      <a:pos x="T0" y="T1"/>
                    </a:cxn>
                    <a:cxn ang="T9">
                      <a:pos x="T2" y="T3"/>
                    </a:cxn>
                    <a:cxn ang="T10">
                      <a:pos x="T4" y="T5"/>
                    </a:cxn>
                    <a:cxn ang="T11">
                      <a:pos x="T6" y="T7"/>
                    </a:cxn>
                  </a:cxnLst>
                  <a:rect l="T12" t="T13" r="T14" b="T15"/>
                  <a:pathLst>
                    <a:path w="21" h="28">
                      <a:moveTo>
                        <a:pt x="6" y="8"/>
                      </a:moveTo>
                      <a:cubicBezTo>
                        <a:pt x="6" y="8"/>
                        <a:pt x="0" y="19"/>
                        <a:pt x="6" y="23"/>
                      </a:cubicBezTo>
                      <a:cubicBezTo>
                        <a:pt x="12" y="28"/>
                        <a:pt x="17" y="27"/>
                        <a:pt x="19" y="20"/>
                      </a:cubicBezTo>
                      <a:cubicBezTo>
                        <a:pt x="21" y="12"/>
                        <a:pt x="10" y="0"/>
                        <a:pt x="6" y="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6" name="Freeform 103"/>
                <p:cNvSpPr>
                  <a:spLocks/>
                </p:cNvSpPr>
                <p:nvPr/>
              </p:nvSpPr>
              <p:spPr bwMode="auto">
                <a:xfrm>
                  <a:off x="1699" y="1748"/>
                  <a:ext cx="102" cy="117"/>
                </a:xfrm>
                <a:custGeom>
                  <a:avLst/>
                  <a:gdLst>
                    <a:gd name="T0" fmla="*/ 0 w 63"/>
                    <a:gd name="T1" fmla="*/ 21 h 73"/>
                    <a:gd name="T2" fmla="*/ 2 w 63"/>
                    <a:gd name="T3" fmla="*/ 54 h 73"/>
                    <a:gd name="T4" fmla="*/ 19 w 63"/>
                    <a:gd name="T5" fmla="*/ 83 h 73"/>
                    <a:gd name="T6" fmla="*/ 44 w 63"/>
                    <a:gd name="T7" fmla="*/ 111 h 73"/>
                    <a:gd name="T8" fmla="*/ 87 w 63"/>
                    <a:gd name="T9" fmla="*/ 103 h 73"/>
                    <a:gd name="T10" fmla="*/ 81 w 63"/>
                    <a:gd name="T11" fmla="*/ 77 h 73"/>
                    <a:gd name="T12" fmla="*/ 55 w 63"/>
                    <a:gd name="T13" fmla="*/ 56 h 73"/>
                    <a:gd name="T14" fmla="*/ 36 w 63"/>
                    <a:gd name="T15" fmla="*/ 38 h 73"/>
                    <a:gd name="T16" fmla="*/ 0 w 63"/>
                    <a:gd name="T17" fmla="*/ 21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3"/>
                    <a:gd name="T29" fmla="*/ 63 w 63"/>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3">
                      <a:moveTo>
                        <a:pt x="0" y="13"/>
                      </a:moveTo>
                      <a:cubicBezTo>
                        <a:pt x="0" y="13"/>
                        <a:pt x="1" y="27"/>
                        <a:pt x="1" y="34"/>
                      </a:cubicBezTo>
                      <a:cubicBezTo>
                        <a:pt x="1" y="42"/>
                        <a:pt x="6" y="44"/>
                        <a:pt x="12" y="52"/>
                      </a:cubicBezTo>
                      <a:cubicBezTo>
                        <a:pt x="18" y="61"/>
                        <a:pt x="16" y="64"/>
                        <a:pt x="27" y="69"/>
                      </a:cubicBezTo>
                      <a:cubicBezTo>
                        <a:pt x="38" y="73"/>
                        <a:pt x="48" y="69"/>
                        <a:pt x="54" y="64"/>
                      </a:cubicBezTo>
                      <a:cubicBezTo>
                        <a:pt x="59" y="59"/>
                        <a:pt x="63" y="51"/>
                        <a:pt x="50" y="48"/>
                      </a:cubicBezTo>
                      <a:cubicBezTo>
                        <a:pt x="37" y="44"/>
                        <a:pt x="37" y="42"/>
                        <a:pt x="34" y="35"/>
                      </a:cubicBezTo>
                      <a:cubicBezTo>
                        <a:pt x="32" y="28"/>
                        <a:pt x="31" y="30"/>
                        <a:pt x="22" y="24"/>
                      </a:cubicBezTo>
                      <a:cubicBezTo>
                        <a:pt x="14" y="17"/>
                        <a:pt x="4" y="0"/>
                        <a:pt x="0" y="1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7" name="Freeform 104"/>
                <p:cNvSpPr>
                  <a:spLocks/>
                </p:cNvSpPr>
                <p:nvPr/>
              </p:nvSpPr>
              <p:spPr bwMode="auto">
                <a:xfrm>
                  <a:off x="1738" y="1861"/>
                  <a:ext cx="290" cy="146"/>
                </a:xfrm>
                <a:custGeom>
                  <a:avLst/>
                  <a:gdLst>
                    <a:gd name="T0" fmla="*/ 58 w 180"/>
                    <a:gd name="T1" fmla="*/ 0 h 91"/>
                    <a:gd name="T2" fmla="*/ 19 w 180"/>
                    <a:gd name="T3" fmla="*/ 8 h 91"/>
                    <a:gd name="T4" fmla="*/ 3 w 180"/>
                    <a:gd name="T5" fmla="*/ 22 h 91"/>
                    <a:gd name="T6" fmla="*/ 23 w 180"/>
                    <a:gd name="T7" fmla="*/ 48 h 91"/>
                    <a:gd name="T8" fmla="*/ 63 w 180"/>
                    <a:gd name="T9" fmla="*/ 74 h 91"/>
                    <a:gd name="T10" fmla="*/ 66 w 180"/>
                    <a:gd name="T11" fmla="*/ 122 h 91"/>
                    <a:gd name="T12" fmla="*/ 90 w 180"/>
                    <a:gd name="T13" fmla="*/ 124 h 91"/>
                    <a:gd name="T14" fmla="*/ 105 w 180"/>
                    <a:gd name="T15" fmla="*/ 135 h 91"/>
                    <a:gd name="T16" fmla="*/ 122 w 180"/>
                    <a:gd name="T17" fmla="*/ 127 h 91"/>
                    <a:gd name="T18" fmla="*/ 137 w 180"/>
                    <a:gd name="T19" fmla="*/ 136 h 91"/>
                    <a:gd name="T20" fmla="*/ 163 w 180"/>
                    <a:gd name="T21" fmla="*/ 144 h 91"/>
                    <a:gd name="T22" fmla="*/ 198 w 180"/>
                    <a:gd name="T23" fmla="*/ 143 h 91"/>
                    <a:gd name="T24" fmla="*/ 216 w 180"/>
                    <a:gd name="T25" fmla="*/ 127 h 91"/>
                    <a:gd name="T26" fmla="*/ 232 w 180"/>
                    <a:gd name="T27" fmla="*/ 138 h 91"/>
                    <a:gd name="T28" fmla="*/ 253 w 180"/>
                    <a:gd name="T29" fmla="*/ 130 h 91"/>
                    <a:gd name="T30" fmla="*/ 258 w 180"/>
                    <a:gd name="T31" fmla="*/ 109 h 91"/>
                    <a:gd name="T32" fmla="*/ 276 w 180"/>
                    <a:gd name="T33" fmla="*/ 120 h 91"/>
                    <a:gd name="T34" fmla="*/ 282 w 180"/>
                    <a:gd name="T35" fmla="*/ 104 h 91"/>
                    <a:gd name="T36" fmla="*/ 264 w 180"/>
                    <a:gd name="T37" fmla="*/ 74 h 91"/>
                    <a:gd name="T38" fmla="*/ 209 w 180"/>
                    <a:gd name="T39" fmla="*/ 66 h 91"/>
                    <a:gd name="T40" fmla="*/ 187 w 180"/>
                    <a:gd name="T41" fmla="*/ 66 h 91"/>
                    <a:gd name="T42" fmla="*/ 143 w 180"/>
                    <a:gd name="T43" fmla="*/ 69 h 91"/>
                    <a:gd name="T44" fmla="*/ 108 w 180"/>
                    <a:gd name="T45" fmla="*/ 55 h 91"/>
                    <a:gd name="T46" fmla="*/ 84 w 180"/>
                    <a:gd name="T47" fmla="*/ 13 h 91"/>
                    <a:gd name="T48" fmla="*/ 58 w 180"/>
                    <a:gd name="T49" fmla="*/ 0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91"/>
                    <a:gd name="T77" fmla="*/ 180 w 180"/>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91">
                      <a:moveTo>
                        <a:pt x="36" y="0"/>
                      </a:moveTo>
                      <a:cubicBezTo>
                        <a:pt x="36" y="0"/>
                        <a:pt x="22" y="5"/>
                        <a:pt x="12" y="5"/>
                      </a:cubicBezTo>
                      <a:cubicBezTo>
                        <a:pt x="1" y="5"/>
                        <a:pt x="4" y="8"/>
                        <a:pt x="2" y="14"/>
                      </a:cubicBezTo>
                      <a:cubicBezTo>
                        <a:pt x="0" y="19"/>
                        <a:pt x="7" y="25"/>
                        <a:pt x="14" y="30"/>
                      </a:cubicBezTo>
                      <a:cubicBezTo>
                        <a:pt x="22" y="36"/>
                        <a:pt x="37" y="38"/>
                        <a:pt x="39" y="46"/>
                      </a:cubicBezTo>
                      <a:cubicBezTo>
                        <a:pt x="40" y="54"/>
                        <a:pt x="42" y="69"/>
                        <a:pt x="41" y="76"/>
                      </a:cubicBezTo>
                      <a:cubicBezTo>
                        <a:pt x="40" y="79"/>
                        <a:pt x="54" y="83"/>
                        <a:pt x="56" y="77"/>
                      </a:cubicBezTo>
                      <a:cubicBezTo>
                        <a:pt x="56" y="74"/>
                        <a:pt x="60" y="84"/>
                        <a:pt x="65" y="84"/>
                      </a:cubicBezTo>
                      <a:cubicBezTo>
                        <a:pt x="76" y="84"/>
                        <a:pt x="75" y="73"/>
                        <a:pt x="76" y="79"/>
                      </a:cubicBezTo>
                      <a:cubicBezTo>
                        <a:pt x="77" y="83"/>
                        <a:pt x="80" y="83"/>
                        <a:pt x="85" y="85"/>
                      </a:cubicBezTo>
                      <a:cubicBezTo>
                        <a:pt x="89" y="87"/>
                        <a:pt x="92" y="89"/>
                        <a:pt x="101" y="90"/>
                      </a:cubicBezTo>
                      <a:cubicBezTo>
                        <a:pt x="109" y="91"/>
                        <a:pt x="114" y="89"/>
                        <a:pt x="123" y="89"/>
                      </a:cubicBezTo>
                      <a:cubicBezTo>
                        <a:pt x="127" y="89"/>
                        <a:pt x="131" y="79"/>
                        <a:pt x="134" y="79"/>
                      </a:cubicBezTo>
                      <a:cubicBezTo>
                        <a:pt x="137" y="79"/>
                        <a:pt x="142" y="86"/>
                        <a:pt x="144" y="86"/>
                      </a:cubicBezTo>
                      <a:cubicBezTo>
                        <a:pt x="149" y="85"/>
                        <a:pt x="155" y="81"/>
                        <a:pt x="157" y="81"/>
                      </a:cubicBezTo>
                      <a:cubicBezTo>
                        <a:pt x="160" y="81"/>
                        <a:pt x="157" y="69"/>
                        <a:pt x="160" y="68"/>
                      </a:cubicBezTo>
                      <a:cubicBezTo>
                        <a:pt x="166" y="67"/>
                        <a:pt x="168" y="75"/>
                        <a:pt x="171" y="75"/>
                      </a:cubicBezTo>
                      <a:cubicBezTo>
                        <a:pt x="176" y="73"/>
                        <a:pt x="180" y="65"/>
                        <a:pt x="175" y="65"/>
                      </a:cubicBezTo>
                      <a:cubicBezTo>
                        <a:pt x="162" y="64"/>
                        <a:pt x="176" y="49"/>
                        <a:pt x="164" y="46"/>
                      </a:cubicBezTo>
                      <a:cubicBezTo>
                        <a:pt x="157" y="44"/>
                        <a:pt x="142" y="41"/>
                        <a:pt x="130" y="41"/>
                      </a:cubicBezTo>
                      <a:cubicBezTo>
                        <a:pt x="121" y="40"/>
                        <a:pt x="132" y="30"/>
                        <a:pt x="116" y="41"/>
                      </a:cubicBezTo>
                      <a:cubicBezTo>
                        <a:pt x="104" y="49"/>
                        <a:pt x="103" y="45"/>
                        <a:pt x="89" y="43"/>
                      </a:cubicBezTo>
                      <a:cubicBezTo>
                        <a:pt x="75" y="41"/>
                        <a:pt x="70" y="42"/>
                        <a:pt x="67" y="34"/>
                      </a:cubicBezTo>
                      <a:cubicBezTo>
                        <a:pt x="65" y="26"/>
                        <a:pt x="58" y="14"/>
                        <a:pt x="52" y="8"/>
                      </a:cubicBezTo>
                      <a:cubicBezTo>
                        <a:pt x="47" y="3"/>
                        <a:pt x="46" y="1"/>
                        <a:pt x="36"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8" name="Freeform 105"/>
                <p:cNvSpPr>
                  <a:spLocks/>
                </p:cNvSpPr>
                <p:nvPr/>
              </p:nvSpPr>
              <p:spPr bwMode="auto">
                <a:xfrm>
                  <a:off x="1284" y="1849"/>
                  <a:ext cx="115" cy="68"/>
                </a:xfrm>
                <a:custGeom>
                  <a:avLst/>
                  <a:gdLst>
                    <a:gd name="T0" fmla="*/ 32 w 71"/>
                    <a:gd name="T1" fmla="*/ 13 h 42"/>
                    <a:gd name="T2" fmla="*/ 31 w 71"/>
                    <a:gd name="T3" fmla="*/ 24 h 42"/>
                    <a:gd name="T4" fmla="*/ 19 w 71"/>
                    <a:gd name="T5" fmla="*/ 29 h 42"/>
                    <a:gd name="T6" fmla="*/ 10 w 71"/>
                    <a:gd name="T7" fmla="*/ 34 h 42"/>
                    <a:gd name="T8" fmla="*/ 2 w 71"/>
                    <a:gd name="T9" fmla="*/ 44 h 42"/>
                    <a:gd name="T10" fmla="*/ 10 w 71"/>
                    <a:gd name="T11" fmla="*/ 49 h 42"/>
                    <a:gd name="T12" fmla="*/ 11 w 71"/>
                    <a:gd name="T13" fmla="*/ 53 h 42"/>
                    <a:gd name="T14" fmla="*/ 5 w 71"/>
                    <a:gd name="T15" fmla="*/ 62 h 42"/>
                    <a:gd name="T16" fmla="*/ 16 w 71"/>
                    <a:gd name="T17" fmla="*/ 65 h 42"/>
                    <a:gd name="T18" fmla="*/ 21 w 71"/>
                    <a:gd name="T19" fmla="*/ 60 h 42"/>
                    <a:gd name="T20" fmla="*/ 28 w 71"/>
                    <a:gd name="T21" fmla="*/ 62 h 42"/>
                    <a:gd name="T22" fmla="*/ 32 w 71"/>
                    <a:gd name="T23" fmla="*/ 53 h 42"/>
                    <a:gd name="T24" fmla="*/ 40 w 71"/>
                    <a:gd name="T25" fmla="*/ 52 h 42"/>
                    <a:gd name="T26" fmla="*/ 45 w 71"/>
                    <a:gd name="T27" fmla="*/ 62 h 42"/>
                    <a:gd name="T28" fmla="*/ 52 w 71"/>
                    <a:gd name="T29" fmla="*/ 68 h 42"/>
                    <a:gd name="T30" fmla="*/ 62 w 71"/>
                    <a:gd name="T31" fmla="*/ 58 h 42"/>
                    <a:gd name="T32" fmla="*/ 62 w 71"/>
                    <a:gd name="T33" fmla="*/ 44 h 42"/>
                    <a:gd name="T34" fmla="*/ 65 w 71"/>
                    <a:gd name="T35" fmla="*/ 50 h 42"/>
                    <a:gd name="T36" fmla="*/ 71 w 71"/>
                    <a:gd name="T37" fmla="*/ 45 h 42"/>
                    <a:gd name="T38" fmla="*/ 76 w 71"/>
                    <a:gd name="T39" fmla="*/ 34 h 42"/>
                    <a:gd name="T40" fmla="*/ 73 w 71"/>
                    <a:gd name="T41" fmla="*/ 26 h 42"/>
                    <a:gd name="T42" fmla="*/ 78 w 71"/>
                    <a:gd name="T43" fmla="*/ 19 h 42"/>
                    <a:gd name="T44" fmla="*/ 78 w 71"/>
                    <a:gd name="T45" fmla="*/ 18 h 42"/>
                    <a:gd name="T46" fmla="*/ 83 w 71"/>
                    <a:gd name="T47" fmla="*/ 16 h 42"/>
                    <a:gd name="T48" fmla="*/ 84 w 71"/>
                    <a:gd name="T49" fmla="*/ 31 h 42"/>
                    <a:gd name="T50" fmla="*/ 92 w 71"/>
                    <a:gd name="T51" fmla="*/ 40 h 42"/>
                    <a:gd name="T52" fmla="*/ 99 w 71"/>
                    <a:gd name="T53" fmla="*/ 36 h 42"/>
                    <a:gd name="T54" fmla="*/ 100 w 71"/>
                    <a:gd name="T55" fmla="*/ 19 h 42"/>
                    <a:gd name="T56" fmla="*/ 107 w 71"/>
                    <a:gd name="T57" fmla="*/ 11 h 42"/>
                    <a:gd name="T58" fmla="*/ 96 w 71"/>
                    <a:gd name="T59" fmla="*/ 2 h 42"/>
                    <a:gd name="T60" fmla="*/ 32 w 71"/>
                    <a:gd name="T61" fmla="*/ 13 h 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
                    <a:gd name="T94" fmla="*/ 0 h 42"/>
                    <a:gd name="T95" fmla="*/ 71 w 71"/>
                    <a:gd name="T96" fmla="*/ 42 h 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 h="42">
                      <a:moveTo>
                        <a:pt x="20" y="8"/>
                      </a:moveTo>
                      <a:cubicBezTo>
                        <a:pt x="20" y="8"/>
                        <a:pt x="20" y="13"/>
                        <a:pt x="19" y="15"/>
                      </a:cubicBezTo>
                      <a:cubicBezTo>
                        <a:pt x="16" y="17"/>
                        <a:pt x="14" y="18"/>
                        <a:pt x="12" y="18"/>
                      </a:cubicBezTo>
                      <a:cubicBezTo>
                        <a:pt x="10" y="18"/>
                        <a:pt x="9" y="18"/>
                        <a:pt x="6" y="21"/>
                      </a:cubicBezTo>
                      <a:cubicBezTo>
                        <a:pt x="3" y="24"/>
                        <a:pt x="0" y="25"/>
                        <a:pt x="1" y="27"/>
                      </a:cubicBezTo>
                      <a:cubicBezTo>
                        <a:pt x="1" y="31"/>
                        <a:pt x="3" y="31"/>
                        <a:pt x="6" y="30"/>
                      </a:cubicBezTo>
                      <a:cubicBezTo>
                        <a:pt x="9" y="29"/>
                        <a:pt x="9" y="31"/>
                        <a:pt x="7" y="33"/>
                      </a:cubicBezTo>
                      <a:cubicBezTo>
                        <a:pt x="5" y="35"/>
                        <a:pt x="3" y="34"/>
                        <a:pt x="3" y="38"/>
                      </a:cubicBezTo>
                      <a:cubicBezTo>
                        <a:pt x="4" y="40"/>
                        <a:pt x="8" y="40"/>
                        <a:pt x="10" y="40"/>
                      </a:cubicBezTo>
                      <a:cubicBezTo>
                        <a:pt x="13" y="40"/>
                        <a:pt x="12" y="37"/>
                        <a:pt x="13" y="37"/>
                      </a:cubicBezTo>
                      <a:cubicBezTo>
                        <a:pt x="15" y="36"/>
                        <a:pt x="15" y="38"/>
                        <a:pt x="17" y="38"/>
                      </a:cubicBezTo>
                      <a:cubicBezTo>
                        <a:pt x="19" y="39"/>
                        <a:pt x="19" y="37"/>
                        <a:pt x="20" y="33"/>
                      </a:cubicBezTo>
                      <a:cubicBezTo>
                        <a:pt x="21" y="29"/>
                        <a:pt x="24" y="29"/>
                        <a:pt x="25" y="32"/>
                      </a:cubicBezTo>
                      <a:cubicBezTo>
                        <a:pt x="25" y="35"/>
                        <a:pt x="25" y="37"/>
                        <a:pt x="28" y="38"/>
                      </a:cubicBezTo>
                      <a:cubicBezTo>
                        <a:pt x="30" y="38"/>
                        <a:pt x="30" y="42"/>
                        <a:pt x="32" y="42"/>
                      </a:cubicBezTo>
                      <a:cubicBezTo>
                        <a:pt x="36" y="41"/>
                        <a:pt x="39" y="40"/>
                        <a:pt x="38" y="36"/>
                      </a:cubicBezTo>
                      <a:cubicBezTo>
                        <a:pt x="37" y="30"/>
                        <a:pt x="36" y="27"/>
                        <a:pt x="38" y="27"/>
                      </a:cubicBezTo>
                      <a:cubicBezTo>
                        <a:pt x="40" y="27"/>
                        <a:pt x="40" y="30"/>
                        <a:pt x="40" y="31"/>
                      </a:cubicBezTo>
                      <a:cubicBezTo>
                        <a:pt x="41" y="33"/>
                        <a:pt x="44" y="33"/>
                        <a:pt x="44" y="28"/>
                      </a:cubicBezTo>
                      <a:cubicBezTo>
                        <a:pt x="45" y="24"/>
                        <a:pt x="46" y="23"/>
                        <a:pt x="47" y="21"/>
                      </a:cubicBezTo>
                      <a:cubicBezTo>
                        <a:pt x="47" y="20"/>
                        <a:pt x="47" y="19"/>
                        <a:pt x="45" y="16"/>
                      </a:cubicBezTo>
                      <a:cubicBezTo>
                        <a:pt x="44" y="14"/>
                        <a:pt x="47" y="14"/>
                        <a:pt x="48" y="12"/>
                      </a:cubicBezTo>
                      <a:cubicBezTo>
                        <a:pt x="48" y="11"/>
                        <a:pt x="48" y="11"/>
                        <a:pt x="48" y="11"/>
                      </a:cubicBezTo>
                      <a:cubicBezTo>
                        <a:pt x="48" y="11"/>
                        <a:pt x="50" y="8"/>
                        <a:pt x="51" y="10"/>
                      </a:cubicBezTo>
                      <a:cubicBezTo>
                        <a:pt x="52" y="12"/>
                        <a:pt x="51" y="17"/>
                        <a:pt x="52" y="19"/>
                      </a:cubicBezTo>
                      <a:cubicBezTo>
                        <a:pt x="53" y="21"/>
                        <a:pt x="56" y="23"/>
                        <a:pt x="57" y="25"/>
                      </a:cubicBezTo>
                      <a:cubicBezTo>
                        <a:pt x="58" y="27"/>
                        <a:pt x="61" y="27"/>
                        <a:pt x="61" y="22"/>
                      </a:cubicBezTo>
                      <a:cubicBezTo>
                        <a:pt x="62" y="16"/>
                        <a:pt x="60" y="13"/>
                        <a:pt x="62" y="12"/>
                      </a:cubicBezTo>
                      <a:cubicBezTo>
                        <a:pt x="65" y="11"/>
                        <a:pt x="66" y="10"/>
                        <a:pt x="66" y="7"/>
                      </a:cubicBezTo>
                      <a:cubicBezTo>
                        <a:pt x="67" y="5"/>
                        <a:pt x="71" y="2"/>
                        <a:pt x="59" y="1"/>
                      </a:cubicBezTo>
                      <a:cubicBezTo>
                        <a:pt x="47" y="0"/>
                        <a:pt x="24" y="0"/>
                        <a:pt x="20" y="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59" name="Freeform 106"/>
                <p:cNvSpPr>
                  <a:spLocks/>
                </p:cNvSpPr>
                <p:nvPr/>
              </p:nvSpPr>
              <p:spPr bwMode="auto">
                <a:xfrm>
                  <a:off x="1341" y="1901"/>
                  <a:ext cx="35" cy="39"/>
                </a:xfrm>
                <a:custGeom>
                  <a:avLst/>
                  <a:gdLst>
                    <a:gd name="T0" fmla="*/ 24 w 22"/>
                    <a:gd name="T1" fmla="*/ 10 h 24"/>
                    <a:gd name="T2" fmla="*/ 16 w 22"/>
                    <a:gd name="T3" fmla="*/ 15 h 24"/>
                    <a:gd name="T4" fmla="*/ 8 w 22"/>
                    <a:gd name="T5" fmla="*/ 24 h 24"/>
                    <a:gd name="T6" fmla="*/ 2 w 22"/>
                    <a:gd name="T7" fmla="*/ 31 h 24"/>
                    <a:gd name="T8" fmla="*/ 13 w 22"/>
                    <a:gd name="T9" fmla="*/ 39 h 24"/>
                    <a:gd name="T10" fmla="*/ 27 w 22"/>
                    <a:gd name="T11" fmla="*/ 29 h 24"/>
                    <a:gd name="T12" fmla="*/ 32 w 22"/>
                    <a:gd name="T13" fmla="*/ 15 h 24"/>
                    <a:gd name="T14" fmla="*/ 24 w 22"/>
                    <a:gd name="T15" fmla="*/ 10 h 2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4"/>
                    <a:gd name="T26" fmla="*/ 22 w 2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4">
                      <a:moveTo>
                        <a:pt x="15" y="6"/>
                      </a:moveTo>
                      <a:cubicBezTo>
                        <a:pt x="15" y="6"/>
                        <a:pt x="11" y="9"/>
                        <a:pt x="10" y="9"/>
                      </a:cubicBezTo>
                      <a:cubicBezTo>
                        <a:pt x="7" y="10"/>
                        <a:pt x="7" y="13"/>
                        <a:pt x="5" y="15"/>
                      </a:cubicBezTo>
                      <a:cubicBezTo>
                        <a:pt x="3" y="17"/>
                        <a:pt x="1" y="18"/>
                        <a:pt x="1" y="19"/>
                      </a:cubicBezTo>
                      <a:cubicBezTo>
                        <a:pt x="0" y="22"/>
                        <a:pt x="0" y="24"/>
                        <a:pt x="8" y="24"/>
                      </a:cubicBezTo>
                      <a:cubicBezTo>
                        <a:pt x="15" y="24"/>
                        <a:pt x="14" y="20"/>
                        <a:pt x="17" y="18"/>
                      </a:cubicBezTo>
                      <a:cubicBezTo>
                        <a:pt x="20" y="17"/>
                        <a:pt x="20" y="11"/>
                        <a:pt x="20" y="9"/>
                      </a:cubicBezTo>
                      <a:cubicBezTo>
                        <a:pt x="21" y="6"/>
                        <a:pt x="22" y="0"/>
                        <a:pt x="15"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0" name="Freeform 107"/>
                <p:cNvSpPr>
                  <a:spLocks/>
                </p:cNvSpPr>
                <p:nvPr/>
              </p:nvSpPr>
              <p:spPr bwMode="auto">
                <a:xfrm>
                  <a:off x="1370" y="1865"/>
                  <a:ext cx="205" cy="149"/>
                </a:xfrm>
                <a:custGeom>
                  <a:avLst/>
                  <a:gdLst>
                    <a:gd name="T0" fmla="*/ 44 w 127"/>
                    <a:gd name="T1" fmla="*/ 10 h 92"/>
                    <a:gd name="T2" fmla="*/ 32 w 127"/>
                    <a:gd name="T3" fmla="*/ 11 h 92"/>
                    <a:gd name="T4" fmla="*/ 21 w 127"/>
                    <a:gd name="T5" fmla="*/ 26 h 92"/>
                    <a:gd name="T6" fmla="*/ 13 w 127"/>
                    <a:gd name="T7" fmla="*/ 39 h 92"/>
                    <a:gd name="T8" fmla="*/ 21 w 127"/>
                    <a:gd name="T9" fmla="*/ 45 h 92"/>
                    <a:gd name="T10" fmla="*/ 13 w 127"/>
                    <a:gd name="T11" fmla="*/ 55 h 92"/>
                    <a:gd name="T12" fmla="*/ 11 w 127"/>
                    <a:gd name="T13" fmla="*/ 63 h 92"/>
                    <a:gd name="T14" fmla="*/ 19 w 127"/>
                    <a:gd name="T15" fmla="*/ 68 h 92"/>
                    <a:gd name="T16" fmla="*/ 15 w 127"/>
                    <a:gd name="T17" fmla="*/ 75 h 92"/>
                    <a:gd name="T18" fmla="*/ 3 w 127"/>
                    <a:gd name="T19" fmla="*/ 83 h 92"/>
                    <a:gd name="T20" fmla="*/ 3 w 127"/>
                    <a:gd name="T21" fmla="*/ 94 h 92"/>
                    <a:gd name="T22" fmla="*/ 13 w 127"/>
                    <a:gd name="T23" fmla="*/ 96 h 92"/>
                    <a:gd name="T24" fmla="*/ 31 w 127"/>
                    <a:gd name="T25" fmla="*/ 104 h 92"/>
                    <a:gd name="T26" fmla="*/ 48 w 127"/>
                    <a:gd name="T27" fmla="*/ 104 h 92"/>
                    <a:gd name="T28" fmla="*/ 56 w 127"/>
                    <a:gd name="T29" fmla="*/ 92 h 92"/>
                    <a:gd name="T30" fmla="*/ 58 w 127"/>
                    <a:gd name="T31" fmla="*/ 79 h 92"/>
                    <a:gd name="T32" fmla="*/ 63 w 127"/>
                    <a:gd name="T33" fmla="*/ 86 h 92"/>
                    <a:gd name="T34" fmla="*/ 66 w 127"/>
                    <a:gd name="T35" fmla="*/ 102 h 92"/>
                    <a:gd name="T36" fmla="*/ 77 w 127"/>
                    <a:gd name="T37" fmla="*/ 100 h 92"/>
                    <a:gd name="T38" fmla="*/ 86 w 127"/>
                    <a:gd name="T39" fmla="*/ 99 h 92"/>
                    <a:gd name="T40" fmla="*/ 100 w 127"/>
                    <a:gd name="T41" fmla="*/ 94 h 92"/>
                    <a:gd name="T42" fmla="*/ 108 w 127"/>
                    <a:gd name="T43" fmla="*/ 96 h 92"/>
                    <a:gd name="T44" fmla="*/ 98 w 127"/>
                    <a:gd name="T45" fmla="*/ 107 h 92"/>
                    <a:gd name="T46" fmla="*/ 81 w 127"/>
                    <a:gd name="T47" fmla="*/ 109 h 92"/>
                    <a:gd name="T48" fmla="*/ 73 w 127"/>
                    <a:gd name="T49" fmla="*/ 113 h 92"/>
                    <a:gd name="T50" fmla="*/ 65 w 127"/>
                    <a:gd name="T51" fmla="*/ 120 h 92"/>
                    <a:gd name="T52" fmla="*/ 58 w 127"/>
                    <a:gd name="T53" fmla="*/ 125 h 92"/>
                    <a:gd name="T54" fmla="*/ 69 w 127"/>
                    <a:gd name="T55" fmla="*/ 138 h 92"/>
                    <a:gd name="T56" fmla="*/ 92 w 127"/>
                    <a:gd name="T57" fmla="*/ 143 h 92"/>
                    <a:gd name="T58" fmla="*/ 119 w 127"/>
                    <a:gd name="T59" fmla="*/ 123 h 92"/>
                    <a:gd name="T60" fmla="*/ 134 w 127"/>
                    <a:gd name="T61" fmla="*/ 117 h 92"/>
                    <a:gd name="T62" fmla="*/ 145 w 127"/>
                    <a:gd name="T63" fmla="*/ 105 h 92"/>
                    <a:gd name="T64" fmla="*/ 150 w 127"/>
                    <a:gd name="T65" fmla="*/ 109 h 92"/>
                    <a:gd name="T66" fmla="*/ 158 w 127"/>
                    <a:gd name="T67" fmla="*/ 113 h 92"/>
                    <a:gd name="T68" fmla="*/ 166 w 127"/>
                    <a:gd name="T69" fmla="*/ 104 h 92"/>
                    <a:gd name="T70" fmla="*/ 176 w 127"/>
                    <a:gd name="T71" fmla="*/ 112 h 92"/>
                    <a:gd name="T72" fmla="*/ 192 w 127"/>
                    <a:gd name="T73" fmla="*/ 107 h 92"/>
                    <a:gd name="T74" fmla="*/ 200 w 127"/>
                    <a:gd name="T75" fmla="*/ 96 h 92"/>
                    <a:gd name="T76" fmla="*/ 195 w 127"/>
                    <a:gd name="T77" fmla="*/ 84 h 92"/>
                    <a:gd name="T78" fmla="*/ 202 w 127"/>
                    <a:gd name="T79" fmla="*/ 68 h 92"/>
                    <a:gd name="T80" fmla="*/ 202 w 127"/>
                    <a:gd name="T81" fmla="*/ 40 h 92"/>
                    <a:gd name="T82" fmla="*/ 190 w 127"/>
                    <a:gd name="T83" fmla="*/ 36 h 92"/>
                    <a:gd name="T84" fmla="*/ 171 w 127"/>
                    <a:gd name="T85" fmla="*/ 36 h 92"/>
                    <a:gd name="T86" fmla="*/ 160 w 127"/>
                    <a:gd name="T87" fmla="*/ 26 h 92"/>
                    <a:gd name="T88" fmla="*/ 163 w 127"/>
                    <a:gd name="T89" fmla="*/ 18 h 92"/>
                    <a:gd name="T90" fmla="*/ 153 w 127"/>
                    <a:gd name="T91" fmla="*/ 5 h 92"/>
                    <a:gd name="T92" fmla="*/ 132 w 127"/>
                    <a:gd name="T93" fmla="*/ 10 h 92"/>
                    <a:gd name="T94" fmla="*/ 119 w 127"/>
                    <a:gd name="T95" fmla="*/ 23 h 92"/>
                    <a:gd name="T96" fmla="*/ 134 w 127"/>
                    <a:gd name="T97" fmla="*/ 36 h 92"/>
                    <a:gd name="T98" fmla="*/ 134 w 127"/>
                    <a:gd name="T99" fmla="*/ 45 h 92"/>
                    <a:gd name="T100" fmla="*/ 128 w 127"/>
                    <a:gd name="T101" fmla="*/ 53 h 92"/>
                    <a:gd name="T102" fmla="*/ 134 w 127"/>
                    <a:gd name="T103" fmla="*/ 63 h 92"/>
                    <a:gd name="T104" fmla="*/ 134 w 127"/>
                    <a:gd name="T105" fmla="*/ 71 h 92"/>
                    <a:gd name="T106" fmla="*/ 116 w 127"/>
                    <a:gd name="T107" fmla="*/ 68 h 92"/>
                    <a:gd name="T108" fmla="*/ 105 w 127"/>
                    <a:gd name="T109" fmla="*/ 60 h 92"/>
                    <a:gd name="T110" fmla="*/ 95 w 127"/>
                    <a:gd name="T111" fmla="*/ 53 h 92"/>
                    <a:gd name="T112" fmla="*/ 94 w 127"/>
                    <a:gd name="T113" fmla="*/ 49 h 92"/>
                    <a:gd name="T114" fmla="*/ 89 w 127"/>
                    <a:gd name="T115" fmla="*/ 40 h 92"/>
                    <a:gd name="T116" fmla="*/ 79 w 127"/>
                    <a:gd name="T117" fmla="*/ 28 h 92"/>
                    <a:gd name="T118" fmla="*/ 68 w 127"/>
                    <a:gd name="T119" fmla="*/ 29 h 92"/>
                    <a:gd name="T120" fmla="*/ 61 w 127"/>
                    <a:gd name="T121" fmla="*/ 19 h 92"/>
                    <a:gd name="T122" fmla="*/ 58 w 127"/>
                    <a:gd name="T123" fmla="*/ 8 h 92"/>
                    <a:gd name="T124" fmla="*/ 44 w 127"/>
                    <a:gd name="T125" fmla="*/ 10 h 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92"/>
                    <a:gd name="T191" fmla="*/ 127 w 127"/>
                    <a:gd name="T192" fmla="*/ 92 h 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92">
                      <a:moveTo>
                        <a:pt x="27" y="6"/>
                      </a:moveTo>
                      <a:cubicBezTo>
                        <a:pt x="27" y="6"/>
                        <a:pt x="23" y="5"/>
                        <a:pt x="20" y="7"/>
                      </a:cubicBezTo>
                      <a:cubicBezTo>
                        <a:pt x="18" y="9"/>
                        <a:pt x="17" y="13"/>
                        <a:pt x="13" y="16"/>
                      </a:cubicBezTo>
                      <a:cubicBezTo>
                        <a:pt x="10" y="19"/>
                        <a:pt x="8" y="21"/>
                        <a:pt x="8" y="24"/>
                      </a:cubicBezTo>
                      <a:cubicBezTo>
                        <a:pt x="9" y="27"/>
                        <a:pt x="12" y="26"/>
                        <a:pt x="13" y="28"/>
                      </a:cubicBezTo>
                      <a:cubicBezTo>
                        <a:pt x="14" y="30"/>
                        <a:pt x="11" y="32"/>
                        <a:pt x="8" y="34"/>
                      </a:cubicBezTo>
                      <a:cubicBezTo>
                        <a:pt x="7" y="36"/>
                        <a:pt x="6" y="37"/>
                        <a:pt x="7" y="39"/>
                      </a:cubicBezTo>
                      <a:cubicBezTo>
                        <a:pt x="7" y="41"/>
                        <a:pt x="10" y="40"/>
                        <a:pt x="12" y="42"/>
                      </a:cubicBezTo>
                      <a:cubicBezTo>
                        <a:pt x="13" y="42"/>
                        <a:pt x="14" y="45"/>
                        <a:pt x="9" y="46"/>
                      </a:cubicBezTo>
                      <a:cubicBezTo>
                        <a:pt x="5" y="47"/>
                        <a:pt x="3" y="46"/>
                        <a:pt x="2" y="51"/>
                      </a:cubicBezTo>
                      <a:cubicBezTo>
                        <a:pt x="0" y="54"/>
                        <a:pt x="2" y="58"/>
                        <a:pt x="2" y="58"/>
                      </a:cubicBezTo>
                      <a:cubicBezTo>
                        <a:pt x="2" y="58"/>
                        <a:pt x="3" y="57"/>
                        <a:pt x="8" y="59"/>
                      </a:cubicBezTo>
                      <a:cubicBezTo>
                        <a:pt x="13" y="62"/>
                        <a:pt x="17" y="62"/>
                        <a:pt x="19" y="64"/>
                      </a:cubicBezTo>
                      <a:cubicBezTo>
                        <a:pt x="21" y="65"/>
                        <a:pt x="25" y="64"/>
                        <a:pt x="30" y="64"/>
                      </a:cubicBezTo>
                      <a:cubicBezTo>
                        <a:pt x="34" y="64"/>
                        <a:pt x="35" y="62"/>
                        <a:pt x="35" y="57"/>
                      </a:cubicBezTo>
                      <a:cubicBezTo>
                        <a:pt x="35" y="53"/>
                        <a:pt x="33" y="50"/>
                        <a:pt x="36" y="49"/>
                      </a:cubicBezTo>
                      <a:cubicBezTo>
                        <a:pt x="39" y="48"/>
                        <a:pt x="40" y="51"/>
                        <a:pt x="39" y="53"/>
                      </a:cubicBezTo>
                      <a:cubicBezTo>
                        <a:pt x="38" y="56"/>
                        <a:pt x="41" y="60"/>
                        <a:pt x="41" y="63"/>
                      </a:cubicBezTo>
                      <a:cubicBezTo>
                        <a:pt x="41" y="64"/>
                        <a:pt x="43" y="64"/>
                        <a:pt x="48" y="62"/>
                      </a:cubicBezTo>
                      <a:cubicBezTo>
                        <a:pt x="52" y="60"/>
                        <a:pt x="52" y="60"/>
                        <a:pt x="53" y="61"/>
                      </a:cubicBezTo>
                      <a:cubicBezTo>
                        <a:pt x="55" y="62"/>
                        <a:pt x="58" y="61"/>
                        <a:pt x="62" y="58"/>
                      </a:cubicBezTo>
                      <a:cubicBezTo>
                        <a:pt x="65" y="55"/>
                        <a:pt x="67" y="55"/>
                        <a:pt x="67" y="59"/>
                      </a:cubicBezTo>
                      <a:cubicBezTo>
                        <a:pt x="66" y="64"/>
                        <a:pt x="64" y="65"/>
                        <a:pt x="61" y="66"/>
                      </a:cubicBezTo>
                      <a:cubicBezTo>
                        <a:pt x="58" y="68"/>
                        <a:pt x="53" y="66"/>
                        <a:pt x="50" y="67"/>
                      </a:cubicBezTo>
                      <a:cubicBezTo>
                        <a:pt x="47" y="68"/>
                        <a:pt x="45" y="68"/>
                        <a:pt x="45" y="70"/>
                      </a:cubicBezTo>
                      <a:cubicBezTo>
                        <a:pt x="44" y="73"/>
                        <a:pt x="42" y="72"/>
                        <a:pt x="40" y="74"/>
                      </a:cubicBezTo>
                      <a:cubicBezTo>
                        <a:pt x="38" y="74"/>
                        <a:pt x="36" y="74"/>
                        <a:pt x="36" y="77"/>
                      </a:cubicBezTo>
                      <a:cubicBezTo>
                        <a:pt x="36" y="79"/>
                        <a:pt x="38" y="82"/>
                        <a:pt x="43" y="85"/>
                      </a:cubicBezTo>
                      <a:cubicBezTo>
                        <a:pt x="48" y="87"/>
                        <a:pt x="43" y="92"/>
                        <a:pt x="57" y="88"/>
                      </a:cubicBezTo>
                      <a:cubicBezTo>
                        <a:pt x="71" y="84"/>
                        <a:pt x="70" y="80"/>
                        <a:pt x="74" y="76"/>
                      </a:cubicBezTo>
                      <a:cubicBezTo>
                        <a:pt x="78" y="73"/>
                        <a:pt x="78" y="72"/>
                        <a:pt x="83" y="72"/>
                      </a:cubicBezTo>
                      <a:cubicBezTo>
                        <a:pt x="89" y="71"/>
                        <a:pt x="88" y="69"/>
                        <a:pt x="90" y="65"/>
                      </a:cubicBezTo>
                      <a:cubicBezTo>
                        <a:pt x="92" y="63"/>
                        <a:pt x="92" y="64"/>
                        <a:pt x="93" y="67"/>
                      </a:cubicBezTo>
                      <a:cubicBezTo>
                        <a:pt x="93" y="70"/>
                        <a:pt x="94" y="71"/>
                        <a:pt x="98" y="70"/>
                      </a:cubicBezTo>
                      <a:cubicBezTo>
                        <a:pt x="102" y="70"/>
                        <a:pt x="100" y="62"/>
                        <a:pt x="103" y="64"/>
                      </a:cubicBezTo>
                      <a:cubicBezTo>
                        <a:pt x="106" y="67"/>
                        <a:pt x="104" y="69"/>
                        <a:pt x="109" y="69"/>
                      </a:cubicBezTo>
                      <a:cubicBezTo>
                        <a:pt x="113" y="69"/>
                        <a:pt x="115" y="69"/>
                        <a:pt x="119" y="66"/>
                      </a:cubicBezTo>
                      <a:cubicBezTo>
                        <a:pt x="123" y="63"/>
                        <a:pt x="127" y="62"/>
                        <a:pt x="124" y="59"/>
                      </a:cubicBezTo>
                      <a:cubicBezTo>
                        <a:pt x="121" y="56"/>
                        <a:pt x="119" y="53"/>
                        <a:pt x="121" y="52"/>
                      </a:cubicBezTo>
                      <a:cubicBezTo>
                        <a:pt x="124" y="50"/>
                        <a:pt x="124" y="49"/>
                        <a:pt x="125" y="42"/>
                      </a:cubicBezTo>
                      <a:cubicBezTo>
                        <a:pt x="125" y="35"/>
                        <a:pt x="125" y="27"/>
                        <a:pt x="125" y="25"/>
                      </a:cubicBezTo>
                      <a:cubicBezTo>
                        <a:pt x="124" y="23"/>
                        <a:pt x="124" y="21"/>
                        <a:pt x="118" y="22"/>
                      </a:cubicBezTo>
                      <a:cubicBezTo>
                        <a:pt x="112" y="22"/>
                        <a:pt x="110" y="26"/>
                        <a:pt x="106" y="22"/>
                      </a:cubicBezTo>
                      <a:cubicBezTo>
                        <a:pt x="102" y="20"/>
                        <a:pt x="97" y="17"/>
                        <a:pt x="99" y="16"/>
                      </a:cubicBezTo>
                      <a:cubicBezTo>
                        <a:pt x="103" y="14"/>
                        <a:pt x="103" y="14"/>
                        <a:pt x="101" y="11"/>
                      </a:cubicBezTo>
                      <a:cubicBezTo>
                        <a:pt x="99" y="6"/>
                        <a:pt x="99" y="5"/>
                        <a:pt x="95" y="3"/>
                      </a:cubicBezTo>
                      <a:cubicBezTo>
                        <a:pt x="90" y="0"/>
                        <a:pt x="85" y="2"/>
                        <a:pt x="82" y="6"/>
                      </a:cubicBezTo>
                      <a:cubicBezTo>
                        <a:pt x="78" y="9"/>
                        <a:pt x="71" y="11"/>
                        <a:pt x="74" y="14"/>
                      </a:cubicBezTo>
                      <a:cubicBezTo>
                        <a:pt x="77" y="17"/>
                        <a:pt x="79" y="21"/>
                        <a:pt x="83" y="22"/>
                      </a:cubicBezTo>
                      <a:cubicBezTo>
                        <a:pt x="88" y="24"/>
                        <a:pt x="86" y="26"/>
                        <a:pt x="83" y="28"/>
                      </a:cubicBezTo>
                      <a:cubicBezTo>
                        <a:pt x="80" y="30"/>
                        <a:pt x="79" y="32"/>
                        <a:pt x="79" y="33"/>
                      </a:cubicBezTo>
                      <a:cubicBezTo>
                        <a:pt x="79" y="35"/>
                        <a:pt x="80" y="37"/>
                        <a:pt x="83" y="39"/>
                      </a:cubicBezTo>
                      <a:cubicBezTo>
                        <a:pt x="86" y="42"/>
                        <a:pt x="83" y="44"/>
                        <a:pt x="83" y="44"/>
                      </a:cubicBezTo>
                      <a:cubicBezTo>
                        <a:pt x="83" y="44"/>
                        <a:pt x="78" y="42"/>
                        <a:pt x="72" y="42"/>
                      </a:cubicBezTo>
                      <a:cubicBezTo>
                        <a:pt x="66" y="43"/>
                        <a:pt x="66" y="41"/>
                        <a:pt x="65" y="37"/>
                      </a:cubicBezTo>
                      <a:cubicBezTo>
                        <a:pt x="63" y="33"/>
                        <a:pt x="63" y="35"/>
                        <a:pt x="59" y="33"/>
                      </a:cubicBezTo>
                      <a:cubicBezTo>
                        <a:pt x="56" y="32"/>
                        <a:pt x="57" y="31"/>
                        <a:pt x="58" y="30"/>
                      </a:cubicBezTo>
                      <a:cubicBezTo>
                        <a:pt x="59" y="28"/>
                        <a:pt x="60" y="29"/>
                        <a:pt x="55" y="25"/>
                      </a:cubicBezTo>
                      <a:cubicBezTo>
                        <a:pt x="51" y="21"/>
                        <a:pt x="50" y="19"/>
                        <a:pt x="49" y="17"/>
                      </a:cubicBezTo>
                      <a:cubicBezTo>
                        <a:pt x="47" y="16"/>
                        <a:pt x="46" y="18"/>
                        <a:pt x="42" y="18"/>
                      </a:cubicBezTo>
                      <a:cubicBezTo>
                        <a:pt x="38" y="18"/>
                        <a:pt x="38" y="17"/>
                        <a:pt x="38" y="12"/>
                      </a:cubicBezTo>
                      <a:cubicBezTo>
                        <a:pt x="38" y="8"/>
                        <a:pt x="38" y="6"/>
                        <a:pt x="36" y="5"/>
                      </a:cubicBezTo>
                      <a:cubicBezTo>
                        <a:pt x="33" y="4"/>
                        <a:pt x="27" y="6"/>
                        <a:pt x="27"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1" name="Freeform 108"/>
                <p:cNvSpPr>
                  <a:spLocks/>
                </p:cNvSpPr>
                <p:nvPr/>
              </p:nvSpPr>
              <p:spPr bwMode="auto">
                <a:xfrm>
                  <a:off x="1580" y="1849"/>
                  <a:ext cx="142" cy="120"/>
                </a:xfrm>
                <a:custGeom>
                  <a:avLst/>
                  <a:gdLst>
                    <a:gd name="T0" fmla="*/ 2 w 88"/>
                    <a:gd name="T1" fmla="*/ 16 h 74"/>
                    <a:gd name="T2" fmla="*/ 0 w 88"/>
                    <a:gd name="T3" fmla="*/ 26 h 74"/>
                    <a:gd name="T4" fmla="*/ 13 w 88"/>
                    <a:gd name="T5" fmla="*/ 37 h 74"/>
                    <a:gd name="T6" fmla="*/ 16 w 88"/>
                    <a:gd name="T7" fmla="*/ 44 h 74"/>
                    <a:gd name="T8" fmla="*/ 26 w 88"/>
                    <a:gd name="T9" fmla="*/ 50 h 74"/>
                    <a:gd name="T10" fmla="*/ 27 w 88"/>
                    <a:gd name="T11" fmla="*/ 58 h 74"/>
                    <a:gd name="T12" fmla="*/ 23 w 88"/>
                    <a:gd name="T13" fmla="*/ 71 h 74"/>
                    <a:gd name="T14" fmla="*/ 40 w 88"/>
                    <a:gd name="T15" fmla="*/ 73 h 74"/>
                    <a:gd name="T16" fmla="*/ 42 w 88"/>
                    <a:gd name="T17" fmla="*/ 76 h 74"/>
                    <a:gd name="T18" fmla="*/ 56 w 88"/>
                    <a:gd name="T19" fmla="*/ 79 h 74"/>
                    <a:gd name="T20" fmla="*/ 73 w 88"/>
                    <a:gd name="T21" fmla="*/ 89 h 74"/>
                    <a:gd name="T22" fmla="*/ 71 w 88"/>
                    <a:gd name="T23" fmla="*/ 96 h 74"/>
                    <a:gd name="T24" fmla="*/ 81 w 88"/>
                    <a:gd name="T25" fmla="*/ 114 h 74"/>
                    <a:gd name="T26" fmla="*/ 95 w 88"/>
                    <a:gd name="T27" fmla="*/ 118 h 74"/>
                    <a:gd name="T28" fmla="*/ 123 w 88"/>
                    <a:gd name="T29" fmla="*/ 112 h 74"/>
                    <a:gd name="T30" fmla="*/ 126 w 88"/>
                    <a:gd name="T31" fmla="*/ 89 h 74"/>
                    <a:gd name="T32" fmla="*/ 126 w 88"/>
                    <a:gd name="T33" fmla="*/ 57 h 74"/>
                    <a:gd name="T34" fmla="*/ 129 w 88"/>
                    <a:gd name="T35" fmla="*/ 26 h 74"/>
                    <a:gd name="T36" fmla="*/ 123 w 88"/>
                    <a:gd name="T37" fmla="*/ 8 h 74"/>
                    <a:gd name="T38" fmla="*/ 81 w 88"/>
                    <a:gd name="T39" fmla="*/ 6 h 74"/>
                    <a:gd name="T40" fmla="*/ 71 w 88"/>
                    <a:gd name="T41" fmla="*/ 24 h 74"/>
                    <a:gd name="T42" fmla="*/ 92 w 88"/>
                    <a:gd name="T43" fmla="*/ 36 h 74"/>
                    <a:gd name="T44" fmla="*/ 87 w 88"/>
                    <a:gd name="T45" fmla="*/ 47 h 74"/>
                    <a:gd name="T46" fmla="*/ 69 w 88"/>
                    <a:gd name="T47" fmla="*/ 36 h 74"/>
                    <a:gd name="T48" fmla="*/ 61 w 88"/>
                    <a:gd name="T49" fmla="*/ 21 h 74"/>
                    <a:gd name="T50" fmla="*/ 53 w 88"/>
                    <a:gd name="T51" fmla="*/ 36 h 74"/>
                    <a:gd name="T52" fmla="*/ 61 w 88"/>
                    <a:gd name="T53" fmla="*/ 49 h 74"/>
                    <a:gd name="T54" fmla="*/ 61 w 88"/>
                    <a:gd name="T55" fmla="*/ 58 h 74"/>
                    <a:gd name="T56" fmla="*/ 45 w 88"/>
                    <a:gd name="T57" fmla="*/ 41 h 74"/>
                    <a:gd name="T58" fmla="*/ 37 w 88"/>
                    <a:gd name="T59" fmla="*/ 16 h 74"/>
                    <a:gd name="T60" fmla="*/ 2 w 88"/>
                    <a:gd name="T61" fmla="*/ 16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74"/>
                    <a:gd name="T95" fmla="*/ 88 w 88"/>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74">
                      <a:moveTo>
                        <a:pt x="1" y="10"/>
                      </a:moveTo>
                      <a:cubicBezTo>
                        <a:pt x="1" y="11"/>
                        <a:pt x="0" y="15"/>
                        <a:pt x="0" y="16"/>
                      </a:cubicBezTo>
                      <a:cubicBezTo>
                        <a:pt x="1" y="19"/>
                        <a:pt x="5" y="20"/>
                        <a:pt x="8" y="23"/>
                      </a:cubicBezTo>
                      <a:cubicBezTo>
                        <a:pt x="10" y="25"/>
                        <a:pt x="10" y="25"/>
                        <a:pt x="10" y="27"/>
                      </a:cubicBezTo>
                      <a:cubicBezTo>
                        <a:pt x="10" y="30"/>
                        <a:pt x="12" y="30"/>
                        <a:pt x="16" y="31"/>
                      </a:cubicBezTo>
                      <a:cubicBezTo>
                        <a:pt x="19" y="32"/>
                        <a:pt x="20" y="34"/>
                        <a:pt x="17" y="36"/>
                      </a:cubicBezTo>
                      <a:cubicBezTo>
                        <a:pt x="15" y="39"/>
                        <a:pt x="13" y="42"/>
                        <a:pt x="14" y="44"/>
                      </a:cubicBezTo>
                      <a:cubicBezTo>
                        <a:pt x="15" y="45"/>
                        <a:pt x="22" y="44"/>
                        <a:pt x="25" y="45"/>
                      </a:cubicBezTo>
                      <a:cubicBezTo>
                        <a:pt x="27" y="45"/>
                        <a:pt x="26" y="45"/>
                        <a:pt x="26" y="47"/>
                      </a:cubicBezTo>
                      <a:cubicBezTo>
                        <a:pt x="25" y="50"/>
                        <a:pt x="28" y="49"/>
                        <a:pt x="35" y="49"/>
                      </a:cubicBezTo>
                      <a:cubicBezTo>
                        <a:pt x="42" y="49"/>
                        <a:pt x="45" y="52"/>
                        <a:pt x="45" y="55"/>
                      </a:cubicBezTo>
                      <a:cubicBezTo>
                        <a:pt x="45" y="57"/>
                        <a:pt x="43" y="57"/>
                        <a:pt x="44" y="59"/>
                      </a:cubicBezTo>
                      <a:cubicBezTo>
                        <a:pt x="46" y="61"/>
                        <a:pt x="50" y="66"/>
                        <a:pt x="50" y="70"/>
                      </a:cubicBezTo>
                      <a:cubicBezTo>
                        <a:pt x="51" y="73"/>
                        <a:pt x="49" y="72"/>
                        <a:pt x="59" y="73"/>
                      </a:cubicBezTo>
                      <a:cubicBezTo>
                        <a:pt x="68" y="74"/>
                        <a:pt x="74" y="73"/>
                        <a:pt x="76" y="69"/>
                      </a:cubicBezTo>
                      <a:cubicBezTo>
                        <a:pt x="78" y="66"/>
                        <a:pt x="78" y="62"/>
                        <a:pt x="78" y="55"/>
                      </a:cubicBezTo>
                      <a:cubicBezTo>
                        <a:pt x="77" y="47"/>
                        <a:pt x="77" y="40"/>
                        <a:pt x="78" y="35"/>
                      </a:cubicBezTo>
                      <a:cubicBezTo>
                        <a:pt x="80" y="30"/>
                        <a:pt x="82" y="24"/>
                        <a:pt x="80" y="16"/>
                      </a:cubicBezTo>
                      <a:cubicBezTo>
                        <a:pt x="79" y="8"/>
                        <a:pt x="88" y="8"/>
                        <a:pt x="76" y="5"/>
                      </a:cubicBezTo>
                      <a:cubicBezTo>
                        <a:pt x="63" y="3"/>
                        <a:pt x="55" y="0"/>
                        <a:pt x="50" y="4"/>
                      </a:cubicBezTo>
                      <a:cubicBezTo>
                        <a:pt x="45" y="7"/>
                        <a:pt x="39" y="11"/>
                        <a:pt x="44" y="15"/>
                      </a:cubicBezTo>
                      <a:cubicBezTo>
                        <a:pt x="49" y="19"/>
                        <a:pt x="47" y="24"/>
                        <a:pt x="57" y="22"/>
                      </a:cubicBezTo>
                      <a:cubicBezTo>
                        <a:pt x="61" y="21"/>
                        <a:pt x="62" y="32"/>
                        <a:pt x="54" y="29"/>
                      </a:cubicBezTo>
                      <a:cubicBezTo>
                        <a:pt x="44" y="27"/>
                        <a:pt x="44" y="27"/>
                        <a:pt x="43" y="22"/>
                      </a:cubicBezTo>
                      <a:cubicBezTo>
                        <a:pt x="40" y="16"/>
                        <a:pt x="43" y="13"/>
                        <a:pt x="38" y="13"/>
                      </a:cubicBezTo>
                      <a:cubicBezTo>
                        <a:pt x="33" y="14"/>
                        <a:pt x="32" y="18"/>
                        <a:pt x="33" y="22"/>
                      </a:cubicBezTo>
                      <a:cubicBezTo>
                        <a:pt x="34" y="25"/>
                        <a:pt x="37" y="27"/>
                        <a:pt x="38" y="30"/>
                      </a:cubicBezTo>
                      <a:cubicBezTo>
                        <a:pt x="40" y="34"/>
                        <a:pt x="44" y="39"/>
                        <a:pt x="38" y="36"/>
                      </a:cubicBezTo>
                      <a:cubicBezTo>
                        <a:pt x="31" y="34"/>
                        <a:pt x="29" y="32"/>
                        <a:pt x="28" y="25"/>
                      </a:cubicBezTo>
                      <a:cubicBezTo>
                        <a:pt x="27" y="16"/>
                        <a:pt x="30" y="13"/>
                        <a:pt x="23" y="10"/>
                      </a:cubicBezTo>
                      <a:cubicBezTo>
                        <a:pt x="15" y="7"/>
                        <a:pt x="3" y="5"/>
                        <a:pt x="1"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2" name="Freeform 109"/>
                <p:cNvSpPr>
                  <a:spLocks/>
                </p:cNvSpPr>
                <p:nvPr/>
              </p:nvSpPr>
              <p:spPr bwMode="auto">
                <a:xfrm>
                  <a:off x="1586" y="1935"/>
                  <a:ext cx="23" cy="22"/>
                </a:xfrm>
                <a:custGeom>
                  <a:avLst/>
                  <a:gdLst>
                    <a:gd name="T0" fmla="*/ 7 w 14"/>
                    <a:gd name="T1" fmla="*/ 2 h 14"/>
                    <a:gd name="T2" fmla="*/ 0 w 14"/>
                    <a:gd name="T3" fmla="*/ 11 h 14"/>
                    <a:gd name="T4" fmla="*/ 12 w 14"/>
                    <a:gd name="T5" fmla="*/ 22 h 14"/>
                    <a:gd name="T6" fmla="*/ 23 w 14"/>
                    <a:gd name="T7" fmla="*/ 9 h 14"/>
                    <a:gd name="T8" fmla="*/ 7 w 14"/>
                    <a:gd name="T9" fmla="*/ 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4" y="1"/>
                      </a:moveTo>
                      <a:cubicBezTo>
                        <a:pt x="2" y="2"/>
                        <a:pt x="0" y="3"/>
                        <a:pt x="0" y="7"/>
                      </a:cubicBezTo>
                      <a:cubicBezTo>
                        <a:pt x="0" y="10"/>
                        <a:pt x="1" y="14"/>
                        <a:pt x="7" y="14"/>
                      </a:cubicBezTo>
                      <a:cubicBezTo>
                        <a:pt x="13" y="14"/>
                        <a:pt x="14" y="8"/>
                        <a:pt x="14" y="6"/>
                      </a:cubicBezTo>
                      <a:cubicBezTo>
                        <a:pt x="14" y="3"/>
                        <a:pt x="9"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3" name="Freeform 110"/>
                <p:cNvSpPr>
                  <a:spLocks/>
                </p:cNvSpPr>
                <p:nvPr/>
              </p:nvSpPr>
              <p:spPr bwMode="auto">
                <a:xfrm>
                  <a:off x="1715" y="1928"/>
                  <a:ext cx="70" cy="68"/>
                </a:xfrm>
                <a:custGeom>
                  <a:avLst/>
                  <a:gdLst>
                    <a:gd name="T0" fmla="*/ 47 w 43"/>
                    <a:gd name="T1" fmla="*/ 0 h 42"/>
                    <a:gd name="T2" fmla="*/ 21 w 43"/>
                    <a:gd name="T3" fmla="*/ 0 h 42"/>
                    <a:gd name="T4" fmla="*/ 3 w 43"/>
                    <a:gd name="T5" fmla="*/ 2 h 42"/>
                    <a:gd name="T6" fmla="*/ 0 w 43"/>
                    <a:gd name="T7" fmla="*/ 6 h 42"/>
                    <a:gd name="T8" fmla="*/ 7 w 43"/>
                    <a:gd name="T9" fmla="*/ 13 h 42"/>
                    <a:gd name="T10" fmla="*/ 16 w 43"/>
                    <a:gd name="T11" fmla="*/ 15 h 42"/>
                    <a:gd name="T12" fmla="*/ 26 w 43"/>
                    <a:gd name="T13" fmla="*/ 13 h 42"/>
                    <a:gd name="T14" fmla="*/ 23 w 43"/>
                    <a:gd name="T15" fmla="*/ 24 h 42"/>
                    <a:gd name="T16" fmla="*/ 16 w 43"/>
                    <a:gd name="T17" fmla="*/ 32 h 42"/>
                    <a:gd name="T18" fmla="*/ 23 w 43"/>
                    <a:gd name="T19" fmla="*/ 45 h 42"/>
                    <a:gd name="T20" fmla="*/ 37 w 43"/>
                    <a:gd name="T21" fmla="*/ 58 h 42"/>
                    <a:gd name="T22" fmla="*/ 54 w 43"/>
                    <a:gd name="T23" fmla="*/ 66 h 42"/>
                    <a:gd name="T24" fmla="*/ 68 w 43"/>
                    <a:gd name="T25" fmla="*/ 60 h 42"/>
                    <a:gd name="T26" fmla="*/ 67 w 43"/>
                    <a:gd name="T27" fmla="*/ 49 h 42"/>
                    <a:gd name="T28" fmla="*/ 65 w 43"/>
                    <a:gd name="T29" fmla="*/ 23 h 42"/>
                    <a:gd name="T30" fmla="*/ 59 w 43"/>
                    <a:gd name="T31" fmla="*/ 13 h 42"/>
                    <a:gd name="T32" fmla="*/ 47 w 43"/>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2"/>
                    <a:gd name="T53" fmla="*/ 43 w 43"/>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2">
                      <a:moveTo>
                        <a:pt x="29" y="0"/>
                      </a:moveTo>
                      <a:cubicBezTo>
                        <a:pt x="13" y="0"/>
                        <a:pt x="13" y="0"/>
                        <a:pt x="13" y="0"/>
                      </a:cubicBezTo>
                      <a:cubicBezTo>
                        <a:pt x="13" y="0"/>
                        <a:pt x="3" y="1"/>
                        <a:pt x="2" y="1"/>
                      </a:cubicBezTo>
                      <a:cubicBezTo>
                        <a:pt x="1" y="2"/>
                        <a:pt x="0" y="2"/>
                        <a:pt x="0" y="4"/>
                      </a:cubicBezTo>
                      <a:cubicBezTo>
                        <a:pt x="1" y="7"/>
                        <a:pt x="3" y="6"/>
                        <a:pt x="4" y="8"/>
                      </a:cubicBezTo>
                      <a:cubicBezTo>
                        <a:pt x="5" y="11"/>
                        <a:pt x="7" y="12"/>
                        <a:pt x="10" y="9"/>
                      </a:cubicBezTo>
                      <a:cubicBezTo>
                        <a:pt x="14" y="5"/>
                        <a:pt x="16" y="5"/>
                        <a:pt x="16" y="8"/>
                      </a:cubicBezTo>
                      <a:cubicBezTo>
                        <a:pt x="17" y="10"/>
                        <a:pt x="18" y="14"/>
                        <a:pt x="14" y="15"/>
                      </a:cubicBezTo>
                      <a:cubicBezTo>
                        <a:pt x="11" y="16"/>
                        <a:pt x="10" y="17"/>
                        <a:pt x="10" y="20"/>
                      </a:cubicBezTo>
                      <a:cubicBezTo>
                        <a:pt x="10" y="24"/>
                        <a:pt x="10" y="27"/>
                        <a:pt x="14" y="28"/>
                      </a:cubicBezTo>
                      <a:cubicBezTo>
                        <a:pt x="18" y="30"/>
                        <a:pt x="21" y="32"/>
                        <a:pt x="23" y="36"/>
                      </a:cubicBezTo>
                      <a:cubicBezTo>
                        <a:pt x="24" y="38"/>
                        <a:pt x="29" y="42"/>
                        <a:pt x="33" y="41"/>
                      </a:cubicBezTo>
                      <a:cubicBezTo>
                        <a:pt x="38" y="41"/>
                        <a:pt x="41" y="39"/>
                        <a:pt x="42" y="37"/>
                      </a:cubicBezTo>
                      <a:cubicBezTo>
                        <a:pt x="43" y="37"/>
                        <a:pt x="42" y="35"/>
                        <a:pt x="41" y="30"/>
                      </a:cubicBezTo>
                      <a:cubicBezTo>
                        <a:pt x="40" y="24"/>
                        <a:pt x="40" y="17"/>
                        <a:pt x="40" y="14"/>
                      </a:cubicBezTo>
                      <a:cubicBezTo>
                        <a:pt x="40" y="12"/>
                        <a:pt x="38" y="11"/>
                        <a:pt x="36" y="8"/>
                      </a:cubicBezTo>
                      <a:cubicBezTo>
                        <a:pt x="34" y="5"/>
                        <a:pt x="34" y="0"/>
                        <a:pt x="29"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4" name="Freeform 111"/>
                <p:cNvSpPr>
                  <a:spLocks/>
                </p:cNvSpPr>
                <p:nvPr/>
              </p:nvSpPr>
              <p:spPr bwMode="auto">
                <a:xfrm>
                  <a:off x="3157" y="1849"/>
                  <a:ext cx="3469" cy="2699"/>
                </a:xfrm>
                <a:custGeom>
                  <a:avLst/>
                  <a:gdLst>
                    <a:gd name="T0" fmla="*/ 3241 w 2148"/>
                    <a:gd name="T1" fmla="*/ 426 h 1672"/>
                    <a:gd name="T2" fmla="*/ 3101 w 2148"/>
                    <a:gd name="T3" fmla="*/ 423 h 1672"/>
                    <a:gd name="T4" fmla="*/ 2804 w 2148"/>
                    <a:gd name="T5" fmla="*/ 321 h 1672"/>
                    <a:gd name="T6" fmla="*/ 2631 w 2148"/>
                    <a:gd name="T7" fmla="*/ 303 h 1672"/>
                    <a:gd name="T8" fmla="*/ 2521 w 2148"/>
                    <a:gd name="T9" fmla="*/ 315 h 1672"/>
                    <a:gd name="T10" fmla="*/ 2427 w 2148"/>
                    <a:gd name="T11" fmla="*/ 226 h 1672"/>
                    <a:gd name="T12" fmla="*/ 2196 w 2148"/>
                    <a:gd name="T13" fmla="*/ 224 h 1672"/>
                    <a:gd name="T14" fmla="*/ 2193 w 2148"/>
                    <a:gd name="T15" fmla="*/ 107 h 1672"/>
                    <a:gd name="T16" fmla="*/ 1972 w 2148"/>
                    <a:gd name="T17" fmla="*/ 115 h 1672"/>
                    <a:gd name="T18" fmla="*/ 1647 w 2148"/>
                    <a:gd name="T19" fmla="*/ 253 h 1672"/>
                    <a:gd name="T20" fmla="*/ 1610 w 2148"/>
                    <a:gd name="T21" fmla="*/ 326 h 1672"/>
                    <a:gd name="T22" fmla="*/ 1607 w 2148"/>
                    <a:gd name="T23" fmla="*/ 483 h 1672"/>
                    <a:gd name="T24" fmla="*/ 1434 w 2148"/>
                    <a:gd name="T25" fmla="*/ 562 h 1672"/>
                    <a:gd name="T26" fmla="*/ 1407 w 2148"/>
                    <a:gd name="T27" fmla="*/ 370 h 1672"/>
                    <a:gd name="T28" fmla="*/ 1305 w 2148"/>
                    <a:gd name="T29" fmla="*/ 452 h 1672"/>
                    <a:gd name="T30" fmla="*/ 1118 w 2148"/>
                    <a:gd name="T31" fmla="*/ 505 h 1672"/>
                    <a:gd name="T32" fmla="*/ 998 w 2148"/>
                    <a:gd name="T33" fmla="*/ 575 h 1672"/>
                    <a:gd name="T34" fmla="*/ 866 w 2148"/>
                    <a:gd name="T35" fmla="*/ 589 h 1672"/>
                    <a:gd name="T36" fmla="*/ 841 w 2148"/>
                    <a:gd name="T37" fmla="*/ 423 h 1672"/>
                    <a:gd name="T38" fmla="*/ 738 w 2148"/>
                    <a:gd name="T39" fmla="*/ 370 h 1672"/>
                    <a:gd name="T40" fmla="*/ 654 w 2148"/>
                    <a:gd name="T41" fmla="*/ 413 h 1672"/>
                    <a:gd name="T42" fmla="*/ 535 w 2148"/>
                    <a:gd name="T43" fmla="*/ 523 h 1672"/>
                    <a:gd name="T44" fmla="*/ 444 w 2148"/>
                    <a:gd name="T45" fmla="*/ 694 h 1672"/>
                    <a:gd name="T46" fmla="*/ 397 w 2148"/>
                    <a:gd name="T47" fmla="*/ 875 h 1672"/>
                    <a:gd name="T48" fmla="*/ 594 w 2148"/>
                    <a:gd name="T49" fmla="*/ 791 h 1672"/>
                    <a:gd name="T50" fmla="*/ 641 w 2148"/>
                    <a:gd name="T51" fmla="*/ 726 h 1672"/>
                    <a:gd name="T52" fmla="*/ 662 w 2148"/>
                    <a:gd name="T53" fmla="*/ 891 h 1672"/>
                    <a:gd name="T54" fmla="*/ 472 w 2148"/>
                    <a:gd name="T55" fmla="*/ 928 h 1672"/>
                    <a:gd name="T56" fmla="*/ 315 w 2148"/>
                    <a:gd name="T57" fmla="*/ 1091 h 1672"/>
                    <a:gd name="T58" fmla="*/ 132 w 2148"/>
                    <a:gd name="T59" fmla="*/ 1278 h 1672"/>
                    <a:gd name="T60" fmla="*/ 475 w 2148"/>
                    <a:gd name="T61" fmla="*/ 1277 h 1672"/>
                    <a:gd name="T62" fmla="*/ 528 w 2148"/>
                    <a:gd name="T63" fmla="*/ 1237 h 1672"/>
                    <a:gd name="T64" fmla="*/ 673 w 2148"/>
                    <a:gd name="T65" fmla="*/ 1340 h 1672"/>
                    <a:gd name="T66" fmla="*/ 883 w 2148"/>
                    <a:gd name="T67" fmla="*/ 1230 h 1672"/>
                    <a:gd name="T68" fmla="*/ 869 w 2148"/>
                    <a:gd name="T69" fmla="*/ 1299 h 1672"/>
                    <a:gd name="T70" fmla="*/ 900 w 2148"/>
                    <a:gd name="T71" fmla="*/ 1442 h 1672"/>
                    <a:gd name="T72" fmla="*/ 470 w 2148"/>
                    <a:gd name="T73" fmla="*/ 1464 h 1672"/>
                    <a:gd name="T74" fmla="*/ 184 w 2148"/>
                    <a:gd name="T75" fmla="*/ 1462 h 1672"/>
                    <a:gd name="T76" fmla="*/ 19 w 2148"/>
                    <a:gd name="T77" fmla="*/ 1797 h 1672"/>
                    <a:gd name="T78" fmla="*/ 451 w 2148"/>
                    <a:gd name="T79" fmla="*/ 2102 h 1672"/>
                    <a:gd name="T80" fmla="*/ 609 w 2148"/>
                    <a:gd name="T81" fmla="*/ 2688 h 1672"/>
                    <a:gd name="T82" fmla="*/ 987 w 2148"/>
                    <a:gd name="T83" fmla="*/ 2321 h 1672"/>
                    <a:gd name="T84" fmla="*/ 1066 w 2148"/>
                    <a:gd name="T85" fmla="*/ 1890 h 1672"/>
                    <a:gd name="T86" fmla="*/ 927 w 2148"/>
                    <a:gd name="T87" fmla="*/ 1656 h 1672"/>
                    <a:gd name="T88" fmla="*/ 1282 w 2148"/>
                    <a:gd name="T89" fmla="*/ 1669 h 1672"/>
                    <a:gd name="T90" fmla="*/ 1252 w 2148"/>
                    <a:gd name="T91" fmla="*/ 1617 h 1672"/>
                    <a:gd name="T92" fmla="*/ 1558 w 2148"/>
                    <a:gd name="T93" fmla="*/ 1871 h 1672"/>
                    <a:gd name="T94" fmla="*/ 1825 w 2148"/>
                    <a:gd name="T95" fmla="*/ 1692 h 1672"/>
                    <a:gd name="T96" fmla="*/ 1988 w 2148"/>
                    <a:gd name="T97" fmla="*/ 1992 h 1672"/>
                    <a:gd name="T98" fmla="*/ 2064 w 2148"/>
                    <a:gd name="T99" fmla="*/ 1911 h 1672"/>
                    <a:gd name="T100" fmla="*/ 2211 w 2148"/>
                    <a:gd name="T101" fmla="*/ 1690 h 1672"/>
                    <a:gd name="T102" fmla="*/ 2329 w 2148"/>
                    <a:gd name="T103" fmla="*/ 1492 h 1672"/>
                    <a:gd name="T104" fmla="*/ 2342 w 2148"/>
                    <a:gd name="T105" fmla="*/ 1369 h 1672"/>
                    <a:gd name="T106" fmla="*/ 2452 w 2148"/>
                    <a:gd name="T107" fmla="*/ 1372 h 1672"/>
                    <a:gd name="T108" fmla="*/ 2650 w 2148"/>
                    <a:gd name="T109" fmla="*/ 1004 h 1672"/>
                    <a:gd name="T110" fmla="*/ 2797 w 2148"/>
                    <a:gd name="T111" fmla="*/ 836 h 1672"/>
                    <a:gd name="T112" fmla="*/ 2991 w 2148"/>
                    <a:gd name="T113" fmla="*/ 747 h 1672"/>
                    <a:gd name="T114" fmla="*/ 2902 w 2148"/>
                    <a:gd name="T115" fmla="*/ 939 h 1672"/>
                    <a:gd name="T116" fmla="*/ 3022 w 2148"/>
                    <a:gd name="T117" fmla="*/ 898 h 1672"/>
                    <a:gd name="T118" fmla="*/ 3256 w 2148"/>
                    <a:gd name="T119" fmla="*/ 718 h 1672"/>
                    <a:gd name="T120" fmla="*/ 3372 w 2148"/>
                    <a:gd name="T121" fmla="*/ 639 h 16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48"/>
                    <a:gd name="T184" fmla="*/ 0 h 1672"/>
                    <a:gd name="T185" fmla="*/ 2148 w 2148"/>
                    <a:gd name="T186" fmla="*/ 1672 h 16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48" h="1672">
                      <a:moveTo>
                        <a:pt x="2144" y="358"/>
                      </a:moveTo>
                      <a:cubicBezTo>
                        <a:pt x="2141" y="357"/>
                        <a:pt x="2139" y="356"/>
                        <a:pt x="2139" y="351"/>
                      </a:cubicBezTo>
                      <a:cubicBezTo>
                        <a:pt x="2138" y="347"/>
                        <a:pt x="2137" y="346"/>
                        <a:pt x="2134" y="345"/>
                      </a:cubicBezTo>
                      <a:cubicBezTo>
                        <a:pt x="2133" y="345"/>
                        <a:pt x="2130" y="345"/>
                        <a:pt x="2130" y="341"/>
                      </a:cubicBezTo>
                      <a:cubicBezTo>
                        <a:pt x="2129" y="336"/>
                        <a:pt x="2129" y="338"/>
                        <a:pt x="2124" y="336"/>
                      </a:cubicBezTo>
                      <a:cubicBezTo>
                        <a:pt x="2119" y="335"/>
                        <a:pt x="2111" y="336"/>
                        <a:pt x="2111" y="336"/>
                      </a:cubicBezTo>
                      <a:cubicBezTo>
                        <a:pt x="2111" y="336"/>
                        <a:pt x="2107" y="334"/>
                        <a:pt x="2105" y="343"/>
                      </a:cubicBezTo>
                      <a:cubicBezTo>
                        <a:pt x="2104" y="350"/>
                        <a:pt x="2103" y="353"/>
                        <a:pt x="2103" y="353"/>
                      </a:cubicBezTo>
                      <a:cubicBezTo>
                        <a:pt x="2103" y="353"/>
                        <a:pt x="2099" y="354"/>
                        <a:pt x="2099" y="352"/>
                      </a:cubicBezTo>
                      <a:cubicBezTo>
                        <a:pt x="2100" y="350"/>
                        <a:pt x="2101" y="340"/>
                        <a:pt x="2101" y="338"/>
                      </a:cubicBezTo>
                      <a:cubicBezTo>
                        <a:pt x="2101" y="337"/>
                        <a:pt x="2100" y="322"/>
                        <a:pt x="2100" y="322"/>
                      </a:cubicBezTo>
                      <a:cubicBezTo>
                        <a:pt x="2100" y="322"/>
                        <a:pt x="2102" y="320"/>
                        <a:pt x="2097" y="320"/>
                      </a:cubicBezTo>
                      <a:cubicBezTo>
                        <a:pt x="2091" y="320"/>
                        <a:pt x="2082" y="319"/>
                        <a:pt x="2082" y="319"/>
                      </a:cubicBezTo>
                      <a:cubicBezTo>
                        <a:pt x="2082" y="319"/>
                        <a:pt x="2080" y="318"/>
                        <a:pt x="2077" y="314"/>
                      </a:cubicBezTo>
                      <a:cubicBezTo>
                        <a:pt x="2074" y="309"/>
                        <a:pt x="2074" y="307"/>
                        <a:pt x="2072" y="307"/>
                      </a:cubicBezTo>
                      <a:cubicBezTo>
                        <a:pt x="2068" y="306"/>
                        <a:pt x="2065" y="305"/>
                        <a:pt x="2058" y="303"/>
                      </a:cubicBezTo>
                      <a:cubicBezTo>
                        <a:pt x="2052" y="299"/>
                        <a:pt x="2043" y="291"/>
                        <a:pt x="2042" y="289"/>
                      </a:cubicBezTo>
                      <a:cubicBezTo>
                        <a:pt x="2040" y="287"/>
                        <a:pt x="2039" y="283"/>
                        <a:pt x="2036" y="283"/>
                      </a:cubicBezTo>
                      <a:cubicBezTo>
                        <a:pt x="2032" y="283"/>
                        <a:pt x="2030" y="286"/>
                        <a:pt x="2028" y="284"/>
                      </a:cubicBezTo>
                      <a:cubicBezTo>
                        <a:pt x="2026" y="282"/>
                        <a:pt x="2026" y="279"/>
                        <a:pt x="2026" y="276"/>
                      </a:cubicBezTo>
                      <a:cubicBezTo>
                        <a:pt x="2026" y="274"/>
                        <a:pt x="2023" y="272"/>
                        <a:pt x="2019" y="271"/>
                      </a:cubicBezTo>
                      <a:cubicBezTo>
                        <a:pt x="2015" y="270"/>
                        <a:pt x="2010" y="268"/>
                        <a:pt x="2007" y="264"/>
                      </a:cubicBezTo>
                      <a:cubicBezTo>
                        <a:pt x="2004" y="259"/>
                        <a:pt x="2002" y="257"/>
                        <a:pt x="2001" y="256"/>
                      </a:cubicBezTo>
                      <a:cubicBezTo>
                        <a:pt x="1999" y="255"/>
                        <a:pt x="1996" y="254"/>
                        <a:pt x="1983" y="255"/>
                      </a:cubicBezTo>
                      <a:cubicBezTo>
                        <a:pt x="1971" y="255"/>
                        <a:pt x="1964" y="255"/>
                        <a:pt x="1962" y="255"/>
                      </a:cubicBezTo>
                      <a:cubicBezTo>
                        <a:pt x="1959" y="255"/>
                        <a:pt x="1954" y="253"/>
                        <a:pt x="1953" y="251"/>
                      </a:cubicBezTo>
                      <a:cubicBezTo>
                        <a:pt x="1951" y="250"/>
                        <a:pt x="1951" y="250"/>
                        <a:pt x="1950" y="250"/>
                      </a:cubicBezTo>
                      <a:cubicBezTo>
                        <a:pt x="1948" y="250"/>
                        <a:pt x="1945" y="251"/>
                        <a:pt x="1946" y="252"/>
                      </a:cubicBezTo>
                      <a:cubicBezTo>
                        <a:pt x="1948" y="254"/>
                        <a:pt x="1949" y="260"/>
                        <a:pt x="1949" y="260"/>
                      </a:cubicBezTo>
                      <a:cubicBezTo>
                        <a:pt x="1944" y="262"/>
                        <a:pt x="1943" y="263"/>
                        <a:pt x="1944" y="266"/>
                      </a:cubicBezTo>
                      <a:cubicBezTo>
                        <a:pt x="1945" y="268"/>
                        <a:pt x="1947" y="268"/>
                        <a:pt x="1950" y="268"/>
                      </a:cubicBezTo>
                      <a:cubicBezTo>
                        <a:pt x="1951" y="268"/>
                        <a:pt x="1952" y="269"/>
                        <a:pt x="1951" y="272"/>
                      </a:cubicBezTo>
                      <a:cubicBezTo>
                        <a:pt x="1950" y="274"/>
                        <a:pt x="1950" y="271"/>
                        <a:pt x="1950" y="274"/>
                      </a:cubicBezTo>
                      <a:cubicBezTo>
                        <a:pt x="1950" y="278"/>
                        <a:pt x="1950" y="278"/>
                        <a:pt x="1951" y="279"/>
                      </a:cubicBezTo>
                      <a:cubicBezTo>
                        <a:pt x="1953" y="280"/>
                        <a:pt x="1954" y="282"/>
                        <a:pt x="1951" y="284"/>
                      </a:cubicBezTo>
                      <a:cubicBezTo>
                        <a:pt x="1950" y="286"/>
                        <a:pt x="1948" y="285"/>
                        <a:pt x="1948" y="287"/>
                      </a:cubicBezTo>
                      <a:cubicBezTo>
                        <a:pt x="1947" y="289"/>
                        <a:pt x="1948" y="293"/>
                        <a:pt x="1946" y="293"/>
                      </a:cubicBezTo>
                      <a:cubicBezTo>
                        <a:pt x="1945" y="293"/>
                        <a:pt x="1944" y="292"/>
                        <a:pt x="1943" y="290"/>
                      </a:cubicBezTo>
                      <a:cubicBezTo>
                        <a:pt x="1942" y="288"/>
                        <a:pt x="1942" y="287"/>
                        <a:pt x="1939" y="289"/>
                      </a:cubicBezTo>
                      <a:cubicBezTo>
                        <a:pt x="1937" y="291"/>
                        <a:pt x="1938" y="295"/>
                        <a:pt x="1935" y="292"/>
                      </a:cubicBezTo>
                      <a:cubicBezTo>
                        <a:pt x="1933" y="290"/>
                        <a:pt x="1933" y="288"/>
                        <a:pt x="1933" y="285"/>
                      </a:cubicBezTo>
                      <a:cubicBezTo>
                        <a:pt x="1932" y="282"/>
                        <a:pt x="1931" y="279"/>
                        <a:pt x="1928" y="278"/>
                      </a:cubicBezTo>
                      <a:cubicBezTo>
                        <a:pt x="1925" y="277"/>
                        <a:pt x="1922" y="273"/>
                        <a:pt x="1921" y="271"/>
                      </a:cubicBezTo>
                      <a:cubicBezTo>
                        <a:pt x="1920" y="268"/>
                        <a:pt x="1920" y="263"/>
                        <a:pt x="1920" y="262"/>
                      </a:cubicBezTo>
                      <a:cubicBezTo>
                        <a:pt x="1919" y="261"/>
                        <a:pt x="1918" y="258"/>
                        <a:pt x="1916" y="262"/>
                      </a:cubicBezTo>
                      <a:cubicBezTo>
                        <a:pt x="1913" y="266"/>
                        <a:pt x="1913" y="266"/>
                        <a:pt x="1910" y="266"/>
                      </a:cubicBezTo>
                      <a:cubicBezTo>
                        <a:pt x="1906" y="266"/>
                        <a:pt x="1894" y="265"/>
                        <a:pt x="1885" y="261"/>
                      </a:cubicBezTo>
                      <a:cubicBezTo>
                        <a:pt x="1876" y="259"/>
                        <a:pt x="1873" y="259"/>
                        <a:pt x="1867" y="261"/>
                      </a:cubicBezTo>
                      <a:cubicBezTo>
                        <a:pt x="1861" y="264"/>
                        <a:pt x="1858" y="267"/>
                        <a:pt x="1858" y="270"/>
                      </a:cubicBezTo>
                      <a:cubicBezTo>
                        <a:pt x="1857" y="273"/>
                        <a:pt x="1857" y="279"/>
                        <a:pt x="1857" y="281"/>
                      </a:cubicBezTo>
                      <a:cubicBezTo>
                        <a:pt x="1857" y="283"/>
                        <a:pt x="1858" y="285"/>
                        <a:pt x="1856" y="285"/>
                      </a:cubicBezTo>
                      <a:cubicBezTo>
                        <a:pt x="1853" y="286"/>
                        <a:pt x="1852" y="286"/>
                        <a:pt x="1852" y="283"/>
                      </a:cubicBezTo>
                      <a:cubicBezTo>
                        <a:pt x="1852" y="279"/>
                        <a:pt x="1852" y="274"/>
                        <a:pt x="1852" y="274"/>
                      </a:cubicBezTo>
                      <a:cubicBezTo>
                        <a:pt x="1852" y="274"/>
                        <a:pt x="1852" y="271"/>
                        <a:pt x="1848" y="268"/>
                      </a:cubicBezTo>
                      <a:cubicBezTo>
                        <a:pt x="1844" y="266"/>
                        <a:pt x="1839" y="261"/>
                        <a:pt x="1838" y="259"/>
                      </a:cubicBezTo>
                      <a:cubicBezTo>
                        <a:pt x="1837" y="255"/>
                        <a:pt x="1837" y="255"/>
                        <a:pt x="1839" y="254"/>
                      </a:cubicBezTo>
                      <a:cubicBezTo>
                        <a:pt x="1840" y="252"/>
                        <a:pt x="1840" y="251"/>
                        <a:pt x="1838" y="246"/>
                      </a:cubicBezTo>
                      <a:cubicBezTo>
                        <a:pt x="1836" y="242"/>
                        <a:pt x="1828" y="226"/>
                        <a:pt x="1828" y="226"/>
                      </a:cubicBezTo>
                      <a:cubicBezTo>
                        <a:pt x="1828" y="226"/>
                        <a:pt x="1824" y="222"/>
                        <a:pt x="1818" y="222"/>
                      </a:cubicBezTo>
                      <a:cubicBezTo>
                        <a:pt x="1812" y="222"/>
                        <a:pt x="1798" y="222"/>
                        <a:pt x="1789" y="224"/>
                      </a:cubicBezTo>
                      <a:cubicBezTo>
                        <a:pt x="1780" y="227"/>
                        <a:pt x="1767" y="229"/>
                        <a:pt x="1765" y="229"/>
                      </a:cubicBezTo>
                      <a:cubicBezTo>
                        <a:pt x="1761" y="229"/>
                        <a:pt x="1758" y="229"/>
                        <a:pt x="1754" y="226"/>
                      </a:cubicBezTo>
                      <a:cubicBezTo>
                        <a:pt x="1751" y="224"/>
                        <a:pt x="1742" y="212"/>
                        <a:pt x="1739" y="209"/>
                      </a:cubicBezTo>
                      <a:cubicBezTo>
                        <a:pt x="1736" y="206"/>
                        <a:pt x="1737" y="204"/>
                        <a:pt x="1735" y="203"/>
                      </a:cubicBezTo>
                      <a:cubicBezTo>
                        <a:pt x="1732" y="202"/>
                        <a:pt x="1731" y="201"/>
                        <a:pt x="1732" y="200"/>
                      </a:cubicBezTo>
                      <a:cubicBezTo>
                        <a:pt x="1733" y="198"/>
                        <a:pt x="1734" y="198"/>
                        <a:pt x="1736" y="199"/>
                      </a:cubicBezTo>
                      <a:cubicBezTo>
                        <a:pt x="1738" y="200"/>
                        <a:pt x="1740" y="200"/>
                        <a:pt x="1738" y="195"/>
                      </a:cubicBezTo>
                      <a:cubicBezTo>
                        <a:pt x="1736" y="190"/>
                        <a:pt x="1734" y="185"/>
                        <a:pt x="1729" y="184"/>
                      </a:cubicBezTo>
                      <a:cubicBezTo>
                        <a:pt x="1723" y="182"/>
                        <a:pt x="1713" y="178"/>
                        <a:pt x="1710" y="179"/>
                      </a:cubicBezTo>
                      <a:cubicBezTo>
                        <a:pt x="1706" y="180"/>
                        <a:pt x="1706" y="181"/>
                        <a:pt x="1707" y="182"/>
                      </a:cubicBezTo>
                      <a:cubicBezTo>
                        <a:pt x="1708" y="184"/>
                        <a:pt x="1706" y="185"/>
                        <a:pt x="1705" y="185"/>
                      </a:cubicBezTo>
                      <a:cubicBezTo>
                        <a:pt x="1702" y="185"/>
                        <a:pt x="1701" y="184"/>
                        <a:pt x="1699" y="183"/>
                      </a:cubicBezTo>
                      <a:cubicBezTo>
                        <a:pt x="1697" y="183"/>
                        <a:pt x="1696" y="183"/>
                        <a:pt x="1694" y="185"/>
                      </a:cubicBezTo>
                      <a:cubicBezTo>
                        <a:pt x="1692" y="187"/>
                        <a:pt x="1693" y="189"/>
                        <a:pt x="1689" y="189"/>
                      </a:cubicBezTo>
                      <a:cubicBezTo>
                        <a:pt x="1685" y="189"/>
                        <a:pt x="1681" y="190"/>
                        <a:pt x="1677" y="189"/>
                      </a:cubicBezTo>
                      <a:cubicBezTo>
                        <a:pt x="1675" y="187"/>
                        <a:pt x="1676" y="188"/>
                        <a:pt x="1675" y="185"/>
                      </a:cubicBezTo>
                      <a:cubicBezTo>
                        <a:pt x="1675" y="184"/>
                        <a:pt x="1675" y="185"/>
                        <a:pt x="1678" y="185"/>
                      </a:cubicBezTo>
                      <a:cubicBezTo>
                        <a:pt x="1681" y="184"/>
                        <a:pt x="1681" y="183"/>
                        <a:pt x="1681" y="180"/>
                      </a:cubicBezTo>
                      <a:cubicBezTo>
                        <a:pt x="1681" y="177"/>
                        <a:pt x="1678" y="175"/>
                        <a:pt x="1683" y="175"/>
                      </a:cubicBezTo>
                      <a:cubicBezTo>
                        <a:pt x="1689" y="176"/>
                        <a:pt x="1690" y="176"/>
                        <a:pt x="1694" y="177"/>
                      </a:cubicBezTo>
                      <a:cubicBezTo>
                        <a:pt x="1699" y="177"/>
                        <a:pt x="1701" y="178"/>
                        <a:pt x="1701" y="176"/>
                      </a:cubicBezTo>
                      <a:cubicBezTo>
                        <a:pt x="1701" y="174"/>
                        <a:pt x="1697" y="173"/>
                        <a:pt x="1687" y="172"/>
                      </a:cubicBezTo>
                      <a:cubicBezTo>
                        <a:pt x="1677" y="171"/>
                        <a:pt x="1653" y="170"/>
                        <a:pt x="1653" y="170"/>
                      </a:cubicBezTo>
                      <a:cubicBezTo>
                        <a:pt x="1653" y="170"/>
                        <a:pt x="1648" y="168"/>
                        <a:pt x="1642" y="170"/>
                      </a:cubicBezTo>
                      <a:cubicBezTo>
                        <a:pt x="1636" y="174"/>
                        <a:pt x="1633" y="175"/>
                        <a:pt x="1631" y="175"/>
                      </a:cubicBezTo>
                      <a:cubicBezTo>
                        <a:pt x="1629" y="175"/>
                        <a:pt x="1627" y="176"/>
                        <a:pt x="1626" y="181"/>
                      </a:cubicBezTo>
                      <a:cubicBezTo>
                        <a:pt x="1625" y="186"/>
                        <a:pt x="1628" y="188"/>
                        <a:pt x="1628" y="188"/>
                      </a:cubicBezTo>
                      <a:cubicBezTo>
                        <a:pt x="1628" y="188"/>
                        <a:pt x="1628" y="190"/>
                        <a:pt x="1629" y="188"/>
                      </a:cubicBezTo>
                      <a:cubicBezTo>
                        <a:pt x="1632" y="186"/>
                        <a:pt x="1629" y="185"/>
                        <a:pt x="1632" y="185"/>
                      </a:cubicBezTo>
                      <a:cubicBezTo>
                        <a:pt x="1635" y="184"/>
                        <a:pt x="1636" y="185"/>
                        <a:pt x="1636" y="185"/>
                      </a:cubicBezTo>
                      <a:cubicBezTo>
                        <a:pt x="1636" y="185"/>
                        <a:pt x="1638" y="189"/>
                        <a:pt x="1635" y="190"/>
                      </a:cubicBezTo>
                      <a:cubicBezTo>
                        <a:pt x="1632" y="192"/>
                        <a:pt x="1630" y="194"/>
                        <a:pt x="1631" y="197"/>
                      </a:cubicBezTo>
                      <a:cubicBezTo>
                        <a:pt x="1631" y="199"/>
                        <a:pt x="1632" y="202"/>
                        <a:pt x="1634" y="204"/>
                      </a:cubicBezTo>
                      <a:cubicBezTo>
                        <a:pt x="1637" y="206"/>
                        <a:pt x="1640" y="208"/>
                        <a:pt x="1636" y="208"/>
                      </a:cubicBezTo>
                      <a:cubicBezTo>
                        <a:pt x="1632" y="208"/>
                        <a:pt x="1631" y="206"/>
                        <a:pt x="1629" y="208"/>
                      </a:cubicBezTo>
                      <a:cubicBezTo>
                        <a:pt x="1628" y="211"/>
                        <a:pt x="1627" y="212"/>
                        <a:pt x="1626" y="209"/>
                      </a:cubicBezTo>
                      <a:cubicBezTo>
                        <a:pt x="1624" y="206"/>
                        <a:pt x="1626" y="203"/>
                        <a:pt x="1623" y="202"/>
                      </a:cubicBezTo>
                      <a:cubicBezTo>
                        <a:pt x="1620" y="202"/>
                        <a:pt x="1618" y="202"/>
                        <a:pt x="1616" y="204"/>
                      </a:cubicBezTo>
                      <a:cubicBezTo>
                        <a:pt x="1614" y="205"/>
                        <a:pt x="1613" y="206"/>
                        <a:pt x="1616" y="210"/>
                      </a:cubicBezTo>
                      <a:cubicBezTo>
                        <a:pt x="1620" y="213"/>
                        <a:pt x="1621" y="214"/>
                        <a:pt x="1619" y="214"/>
                      </a:cubicBezTo>
                      <a:cubicBezTo>
                        <a:pt x="1616" y="214"/>
                        <a:pt x="1615" y="214"/>
                        <a:pt x="1614" y="215"/>
                      </a:cubicBezTo>
                      <a:cubicBezTo>
                        <a:pt x="1614" y="216"/>
                        <a:pt x="1614" y="218"/>
                        <a:pt x="1614" y="221"/>
                      </a:cubicBezTo>
                      <a:cubicBezTo>
                        <a:pt x="1613" y="223"/>
                        <a:pt x="1612" y="222"/>
                        <a:pt x="1611" y="221"/>
                      </a:cubicBezTo>
                      <a:cubicBezTo>
                        <a:pt x="1610" y="220"/>
                        <a:pt x="1608" y="215"/>
                        <a:pt x="1604" y="213"/>
                      </a:cubicBezTo>
                      <a:cubicBezTo>
                        <a:pt x="1601" y="210"/>
                        <a:pt x="1597" y="206"/>
                        <a:pt x="1593" y="206"/>
                      </a:cubicBezTo>
                      <a:cubicBezTo>
                        <a:pt x="1589" y="206"/>
                        <a:pt x="1588" y="204"/>
                        <a:pt x="1586" y="203"/>
                      </a:cubicBezTo>
                      <a:cubicBezTo>
                        <a:pt x="1583" y="201"/>
                        <a:pt x="1583" y="200"/>
                        <a:pt x="1579" y="204"/>
                      </a:cubicBezTo>
                      <a:cubicBezTo>
                        <a:pt x="1575" y="208"/>
                        <a:pt x="1573" y="212"/>
                        <a:pt x="1570" y="210"/>
                      </a:cubicBezTo>
                      <a:cubicBezTo>
                        <a:pt x="1567" y="207"/>
                        <a:pt x="1564" y="205"/>
                        <a:pt x="1563" y="200"/>
                      </a:cubicBezTo>
                      <a:cubicBezTo>
                        <a:pt x="1561" y="195"/>
                        <a:pt x="1566" y="196"/>
                        <a:pt x="1561" y="195"/>
                      </a:cubicBezTo>
                      <a:cubicBezTo>
                        <a:pt x="1557" y="194"/>
                        <a:pt x="1557" y="194"/>
                        <a:pt x="1554" y="200"/>
                      </a:cubicBezTo>
                      <a:cubicBezTo>
                        <a:pt x="1553" y="205"/>
                        <a:pt x="1551" y="211"/>
                        <a:pt x="1551" y="216"/>
                      </a:cubicBezTo>
                      <a:cubicBezTo>
                        <a:pt x="1551" y="222"/>
                        <a:pt x="1551" y="226"/>
                        <a:pt x="1548" y="229"/>
                      </a:cubicBezTo>
                      <a:cubicBezTo>
                        <a:pt x="1545" y="232"/>
                        <a:pt x="1543" y="235"/>
                        <a:pt x="1542" y="231"/>
                      </a:cubicBezTo>
                      <a:cubicBezTo>
                        <a:pt x="1541" y="229"/>
                        <a:pt x="1544" y="226"/>
                        <a:pt x="1539" y="226"/>
                      </a:cubicBezTo>
                      <a:cubicBezTo>
                        <a:pt x="1535" y="226"/>
                        <a:pt x="1533" y="226"/>
                        <a:pt x="1532" y="222"/>
                      </a:cubicBezTo>
                      <a:cubicBezTo>
                        <a:pt x="1531" y="217"/>
                        <a:pt x="1531" y="213"/>
                        <a:pt x="1529" y="209"/>
                      </a:cubicBezTo>
                      <a:cubicBezTo>
                        <a:pt x="1526" y="206"/>
                        <a:pt x="1525" y="205"/>
                        <a:pt x="1523" y="202"/>
                      </a:cubicBezTo>
                      <a:cubicBezTo>
                        <a:pt x="1522" y="200"/>
                        <a:pt x="1523" y="197"/>
                        <a:pt x="1520" y="198"/>
                      </a:cubicBezTo>
                      <a:cubicBezTo>
                        <a:pt x="1516" y="198"/>
                        <a:pt x="1515" y="200"/>
                        <a:pt x="1514" y="196"/>
                      </a:cubicBezTo>
                      <a:cubicBezTo>
                        <a:pt x="1514" y="193"/>
                        <a:pt x="1513" y="192"/>
                        <a:pt x="1510" y="191"/>
                      </a:cubicBezTo>
                      <a:cubicBezTo>
                        <a:pt x="1508" y="189"/>
                        <a:pt x="1508" y="187"/>
                        <a:pt x="1507" y="185"/>
                      </a:cubicBezTo>
                      <a:cubicBezTo>
                        <a:pt x="1506" y="183"/>
                        <a:pt x="1502" y="182"/>
                        <a:pt x="1498" y="181"/>
                      </a:cubicBezTo>
                      <a:cubicBezTo>
                        <a:pt x="1495" y="180"/>
                        <a:pt x="1492" y="179"/>
                        <a:pt x="1491" y="176"/>
                      </a:cubicBezTo>
                      <a:cubicBezTo>
                        <a:pt x="1490" y="173"/>
                        <a:pt x="1490" y="170"/>
                        <a:pt x="1497" y="171"/>
                      </a:cubicBezTo>
                      <a:cubicBezTo>
                        <a:pt x="1497" y="171"/>
                        <a:pt x="1505" y="173"/>
                        <a:pt x="1511" y="181"/>
                      </a:cubicBezTo>
                      <a:cubicBezTo>
                        <a:pt x="1518" y="187"/>
                        <a:pt x="1520" y="190"/>
                        <a:pt x="1520" y="190"/>
                      </a:cubicBezTo>
                      <a:cubicBezTo>
                        <a:pt x="1520" y="190"/>
                        <a:pt x="1521" y="191"/>
                        <a:pt x="1522" y="181"/>
                      </a:cubicBezTo>
                      <a:cubicBezTo>
                        <a:pt x="1522" y="171"/>
                        <a:pt x="1522" y="167"/>
                        <a:pt x="1522" y="167"/>
                      </a:cubicBezTo>
                      <a:cubicBezTo>
                        <a:pt x="1522" y="167"/>
                        <a:pt x="1523" y="162"/>
                        <a:pt x="1518" y="158"/>
                      </a:cubicBezTo>
                      <a:cubicBezTo>
                        <a:pt x="1513" y="155"/>
                        <a:pt x="1513" y="153"/>
                        <a:pt x="1511" y="148"/>
                      </a:cubicBezTo>
                      <a:cubicBezTo>
                        <a:pt x="1509" y="142"/>
                        <a:pt x="1509" y="140"/>
                        <a:pt x="1503" y="140"/>
                      </a:cubicBezTo>
                      <a:cubicBezTo>
                        <a:pt x="1495" y="139"/>
                        <a:pt x="1494" y="140"/>
                        <a:pt x="1489" y="140"/>
                      </a:cubicBezTo>
                      <a:cubicBezTo>
                        <a:pt x="1483" y="140"/>
                        <a:pt x="1476" y="139"/>
                        <a:pt x="1474" y="135"/>
                      </a:cubicBezTo>
                      <a:cubicBezTo>
                        <a:pt x="1472" y="131"/>
                        <a:pt x="1472" y="132"/>
                        <a:pt x="1468" y="130"/>
                      </a:cubicBezTo>
                      <a:cubicBezTo>
                        <a:pt x="1463" y="128"/>
                        <a:pt x="1461" y="127"/>
                        <a:pt x="1460" y="126"/>
                      </a:cubicBezTo>
                      <a:cubicBezTo>
                        <a:pt x="1458" y="125"/>
                        <a:pt x="1456" y="127"/>
                        <a:pt x="1454" y="131"/>
                      </a:cubicBezTo>
                      <a:cubicBezTo>
                        <a:pt x="1452" y="135"/>
                        <a:pt x="1453" y="138"/>
                        <a:pt x="1459" y="142"/>
                      </a:cubicBezTo>
                      <a:cubicBezTo>
                        <a:pt x="1463" y="148"/>
                        <a:pt x="1463" y="151"/>
                        <a:pt x="1461" y="150"/>
                      </a:cubicBezTo>
                      <a:cubicBezTo>
                        <a:pt x="1457" y="149"/>
                        <a:pt x="1456" y="149"/>
                        <a:pt x="1456" y="152"/>
                      </a:cubicBezTo>
                      <a:cubicBezTo>
                        <a:pt x="1456" y="155"/>
                        <a:pt x="1457" y="154"/>
                        <a:pt x="1459" y="156"/>
                      </a:cubicBezTo>
                      <a:cubicBezTo>
                        <a:pt x="1461" y="158"/>
                        <a:pt x="1462" y="160"/>
                        <a:pt x="1457" y="162"/>
                      </a:cubicBezTo>
                      <a:cubicBezTo>
                        <a:pt x="1452" y="164"/>
                        <a:pt x="1449" y="166"/>
                        <a:pt x="1445" y="163"/>
                      </a:cubicBezTo>
                      <a:cubicBezTo>
                        <a:pt x="1439" y="160"/>
                        <a:pt x="1438" y="158"/>
                        <a:pt x="1434" y="159"/>
                      </a:cubicBezTo>
                      <a:cubicBezTo>
                        <a:pt x="1431" y="160"/>
                        <a:pt x="1428" y="163"/>
                        <a:pt x="1425" y="159"/>
                      </a:cubicBezTo>
                      <a:cubicBezTo>
                        <a:pt x="1423" y="156"/>
                        <a:pt x="1422" y="155"/>
                        <a:pt x="1422" y="151"/>
                      </a:cubicBezTo>
                      <a:cubicBezTo>
                        <a:pt x="1421" y="146"/>
                        <a:pt x="1421" y="144"/>
                        <a:pt x="1415" y="144"/>
                      </a:cubicBezTo>
                      <a:cubicBezTo>
                        <a:pt x="1409" y="144"/>
                        <a:pt x="1406" y="147"/>
                        <a:pt x="1402" y="144"/>
                      </a:cubicBezTo>
                      <a:cubicBezTo>
                        <a:pt x="1400" y="141"/>
                        <a:pt x="1395" y="140"/>
                        <a:pt x="1393" y="138"/>
                      </a:cubicBezTo>
                      <a:cubicBezTo>
                        <a:pt x="1392" y="137"/>
                        <a:pt x="1389" y="136"/>
                        <a:pt x="1388" y="139"/>
                      </a:cubicBezTo>
                      <a:cubicBezTo>
                        <a:pt x="1386" y="141"/>
                        <a:pt x="1385" y="140"/>
                        <a:pt x="1382" y="139"/>
                      </a:cubicBezTo>
                      <a:cubicBezTo>
                        <a:pt x="1378" y="136"/>
                        <a:pt x="1379" y="133"/>
                        <a:pt x="1372" y="132"/>
                      </a:cubicBezTo>
                      <a:cubicBezTo>
                        <a:pt x="1366" y="132"/>
                        <a:pt x="1362" y="134"/>
                        <a:pt x="1362" y="134"/>
                      </a:cubicBezTo>
                      <a:cubicBezTo>
                        <a:pt x="1362" y="134"/>
                        <a:pt x="1359" y="134"/>
                        <a:pt x="1360" y="139"/>
                      </a:cubicBezTo>
                      <a:cubicBezTo>
                        <a:pt x="1362" y="144"/>
                        <a:pt x="1364" y="147"/>
                        <a:pt x="1366" y="150"/>
                      </a:cubicBezTo>
                      <a:cubicBezTo>
                        <a:pt x="1368" y="153"/>
                        <a:pt x="1369" y="155"/>
                        <a:pt x="1366" y="157"/>
                      </a:cubicBezTo>
                      <a:cubicBezTo>
                        <a:pt x="1362" y="159"/>
                        <a:pt x="1357" y="161"/>
                        <a:pt x="1357" y="161"/>
                      </a:cubicBezTo>
                      <a:cubicBezTo>
                        <a:pt x="1357" y="161"/>
                        <a:pt x="1352" y="161"/>
                        <a:pt x="1355" y="157"/>
                      </a:cubicBezTo>
                      <a:cubicBezTo>
                        <a:pt x="1358" y="153"/>
                        <a:pt x="1359" y="153"/>
                        <a:pt x="1359" y="148"/>
                      </a:cubicBezTo>
                      <a:cubicBezTo>
                        <a:pt x="1359" y="142"/>
                        <a:pt x="1358" y="142"/>
                        <a:pt x="1356" y="138"/>
                      </a:cubicBezTo>
                      <a:cubicBezTo>
                        <a:pt x="1354" y="133"/>
                        <a:pt x="1355" y="135"/>
                        <a:pt x="1354" y="128"/>
                      </a:cubicBezTo>
                      <a:cubicBezTo>
                        <a:pt x="1354" y="123"/>
                        <a:pt x="1357" y="121"/>
                        <a:pt x="1353" y="122"/>
                      </a:cubicBezTo>
                      <a:cubicBezTo>
                        <a:pt x="1348" y="122"/>
                        <a:pt x="1344" y="125"/>
                        <a:pt x="1342" y="122"/>
                      </a:cubicBezTo>
                      <a:cubicBezTo>
                        <a:pt x="1340" y="118"/>
                        <a:pt x="1340" y="118"/>
                        <a:pt x="1341" y="115"/>
                      </a:cubicBezTo>
                      <a:cubicBezTo>
                        <a:pt x="1341" y="111"/>
                        <a:pt x="1340" y="110"/>
                        <a:pt x="1338" y="112"/>
                      </a:cubicBezTo>
                      <a:cubicBezTo>
                        <a:pt x="1334" y="114"/>
                        <a:pt x="1325" y="120"/>
                        <a:pt x="1320" y="124"/>
                      </a:cubicBezTo>
                      <a:cubicBezTo>
                        <a:pt x="1314" y="127"/>
                        <a:pt x="1312" y="128"/>
                        <a:pt x="1308" y="132"/>
                      </a:cubicBezTo>
                      <a:cubicBezTo>
                        <a:pt x="1306" y="137"/>
                        <a:pt x="1298" y="147"/>
                        <a:pt x="1296" y="149"/>
                      </a:cubicBezTo>
                      <a:cubicBezTo>
                        <a:pt x="1294" y="151"/>
                        <a:pt x="1291" y="155"/>
                        <a:pt x="1291" y="151"/>
                      </a:cubicBezTo>
                      <a:cubicBezTo>
                        <a:pt x="1291" y="146"/>
                        <a:pt x="1295" y="140"/>
                        <a:pt x="1294" y="134"/>
                      </a:cubicBezTo>
                      <a:cubicBezTo>
                        <a:pt x="1293" y="128"/>
                        <a:pt x="1293" y="124"/>
                        <a:pt x="1293" y="123"/>
                      </a:cubicBezTo>
                      <a:cubicBezTo>
                        <a:pt x="1294" y="121"/>
                        <a:pt x="1294" y="117"/>
                        <a:pt x="1300" y="121"/>
                      </a:cubicBezTo>
                      <a:cubicBezTo>
                        <a:pt x="1306" y="124"/>
                        <a:pt x="1304" y="121"/>
                        <a:pt x="1309" y="115"/>
                      </a:cubicBezTo>
                      <a:cubicBezTo>
                        <a:pt x="1314" y="110"/>
                        <a:pt x="1313" y="107"/>
                        <a:pt x="1324" y="100"/>
                      </a:cubicBezTo>
                      <a:cubicBezTo>
                        <a:pt x="1335" y="93"/>
                        <a:pt x="1338" y="88"/>
                        <a:pt x="1345" y="83"/>
                      </a:cubicBezTo>
                      <a:cubicBezTo>
                        <a:pt x="1353" y="80"/>
                        <a:pt x="1357" y="74"/>
                        <a:pt x="1358" y="66"/>
                      </a:cubicBezTo>
                      <a:cubicBezTo>
                        <a:pt x="1359" y="56"/>
                        <a:pt x="1359" y="41"/>
                        <a:pt x="1359" y="38"/>
                      </a:cubicBezTo>
                      <a:cubicBezTo>
                        <a:pt x="1360" y="35"/>
                        <a:pt x="1358" y="27"/>
                        <a:pt x="1355" y="21"/>
                      </a:cubicBezTo>
                      <a:cubicBezTo>
                        <a:pt x="1354" y="17"/>
                        <a:pt x="1352" y="14"/>
                        <a:pt x="1347" y="13"/>
                      </a:cubicBezTo>
                      <a:cubicBezTo>
                        <a:pt x="1343" y="11"/>
                        <a:pt x="1339" y="10"/>
                        <a:pt x="1335" y="10"/>
                      </a:cubicBezTo>
                      <a:cubicBezTo>
                        <a:pt x="1332" y="10"/>
                        <a:pt x="1334" y="15"/>
                        <a:pt x="1326" y="13"/>
                      </a:cubicBezTo>
                      <a:cubicBezTo>
                        <a:pt x="1319" y="12"/>
                        <a:pt x="1314" y="10"/>
                        <a:pt x="1309" y="8"/>
                      </a:cubicBezTo>
                      <a:cubicBezTo>
                        <a:pt x="1306" y="6"/>
                        <a:pt x="1297" y="6"/>
                        <a:pt x="1294" y="7"/>
                      </a:cubicBezTo>
                      <a:cubicBezTo>
                        <a:pt x="1292" y="9"/>
                        <a:pt x="1287" y="20"/>
                        <a:pt x="1282" y="22"/>
                      </a:cubicBezTo>
                      <a:cubicBezTo>
                        <a:pt x="1278" y="25"/>
                        <a:pt x="1275" y="23"/>
                        <a:pt x="1277" y="19"/>
                      </a:cubicBezTo>
                      <a:cubicBezTo>
                        <a:pt x="1278" y="13"/>
                        <a:pt x="1278" y="10"/>
                        <a:pt x="1277" y="7"/>
                      </a:cubicBezTo>
                      <a:cubicBezTo>
                        <a:pt x="1275" y="5"/>
                        <a:pt x="1272" y="0"/>
                        <a:pt x="1263" y="2"/>
                      </a:cubicBezTo>
                      <a:cubicBezTo>
                        <a:pt x="1253" y="3"/>
                        <a:pt x="1246" y="7"/>
                        <a:pt x="1237" y="8"/>
                      </a:cubicBezTo>
                      <a:cubicBezTo>
                        <a:pt x="1229" y="9"/>
                        <a:pt x="1230" y="19"/>
                        <a:pt x="1225" y="21"/>
                      </a:cubicBezTo>
                      <a:cubicBezTo>
                        <a:pt x="1221" y="21"/>
                        <a:pt x="1217" y="22"/>
                        <a:pt x="1213" y="21"/>
                      </a:cubicBezTo>
                      <a:cubicBezTo>
                        <a:pt x="1209" y="20"/>
                        <a:pt x="1204" y="22"/>
                        <a:pt x="1203" y="24"/>
                      </a:cubicBezTo>
                      <a:cubicBezTo>
                        <a:pt x="1201" y="26"/>
                        <a:pt x="1201" y="31"/>
                        <a:pt x="1210" y="36"/>
                      </a:cubicBezTo>
                      <a:cubicBezTo>
                        <a:pt x="1218" y="41"/>
                        <a:pt x="1222" y="43"/>
                        <a:pt x="1225" y="45"/>
                      </a:cubicBezTo>
                      <a:cubicBezTo>
                        <a:pt x="1229" y="46"/>
                        <a:pt x="1227" y="50"/>
                        <a:pt x="1223" y="49"/>
                      </a:cubicBezTo>
                      <a:cubicBezTo>
                        <a:pt x="1218" y="49"/>
                        <a:pt x="1216" y="47"/>
                        <a:pt x="1215" y="50"/>
                      </a:cubicBezTo>
                      <a:cubicBezTo>
                        <a:pt x="1213" y="51"/>
                        <a:pt x="1216" y="51"/>
                        <a:pt x="1220" y="53"/>
                      </a:cubicBezTo>
                      <a:cubicBezTo>
                        <a:pt x="1225" y="56"/>
                        <a:pt x="1229" y="55"/>
                        <a:pt x="1227" y="63"/>
                      </a:cubicBezTo>
                      <a:cubicBezTo>
                        <a:pt x="1225" y="69"/>
                        <a:pt x="1223" y="73"/>
                        <a:pt x="1221" y="71"/>
                      </a:cubicBezTo>
                      <a:cubicBezTo>
                        <a:pt x="1220" y="70"/>
                        <a:pt x="1221" y="66"/>
                        <a:pt x="1219" y="62"/>
                      </a:cubicBezTo>
                      <a:cubicBezTo>
                        <a:pt x="1217" y="57"/>
                        <a:pt x="1216" y="59"/>
                        <a:pt x="1213" y="58"/>
                      </a:cubicBezTo>
                      <a:cubicBezTo>
                        <a:pt x="1211" y="58"/>
                        <a:pt x="1208" y="55"/>
                        <a:pt x="1206" y="51"/>
                      </a:cubicBezTo>
                      <a:cubicBezTo>
                        <a:pt x="1204" y="46"/>
                        <a:pt x="1201" y="44"/>
                        <a:pt x="1197" y="43"/>
                      </a:cubicBezTo>
                      <a:cubicBezTo>
                        <a:pt x="1192" y="41"/>
                        <a:pt x="1192" y="47"/>
                        <a:pt x="1189" y="45"/>
                      </a:cubicBezTo>
                      <a:cubicBezTo>
                        <a:pt x="1186" y="42"/>
                        <a:pt x="1188" y="40"/>
                        <a:pt x="1186" y="37"/>
                      </a:cubicBezTo>
                      <a:cubicBezTo>
                        <a:pt x="1185" y="36"/>
                        <a:pt x="1182" y="34"/>
                        <a:pt x="1174" y="36"/>
                      </a:cubicBezTo>
                      <a:cubicBezTo>
                        <a:pt x="1168" y="36"/>
                        <a:pt x="1163" y="38"/>
                        <a:pt x="1160" y="38"/>
                      </a:cubicBezTo>
                      <a:cubicBezTo>
                        <a:pt x="1157" y="38"/>
                        <a:pt x="1156" y="38"/>
                        <a:pt x="1156" y="35"/>
                      </a:cubicBezTo>
                      <a:cubicBezTo>
                        <a:pt x="1156" y="31"/>
                        <a:pt x="1158" y="29"/>
                        <a:pt x="1152" y="34"/>
                      </a:cubicBezTo>
                      <a:cubicBezTo>
                        <a:pt x="1146" y="38"/>
                        <a:pt x="1142" y="37"/>
                        <a:pt x="1135" y="43"/>
                      </a:cubicBezTo>
                      <a:cubicBezTo>
                        <a:pt x="1127" y="49"/>
                        <a:pt x="1119" y="51"/>
                        <a:pt x="1115" y="54"/>
                      </a:cubicBezTo>
                      <a:cubicBezTo>
                        <a:pt x="1110" y="57"/>
                        <a:pt x="1108" y="57"/>
                        <a:pt x="1102" y="65"/>
                      </a:cubicBezTo>
                      <a:cubicBezTo>
                        <a:pt x="1096" y="71"/>
                        <a:pt x="1093" y="80"/>
                        <a:pt x="1087" y="82"/>
                      </a:cubicBezTo>
                      <a:cubicBezTo>
                        <a:pt x="1081" y="86"/>
                        <a:pt x="1073" y="91"/>
                        <a:pt x="1069" y="94"/>
                      </a:cubicBezTo>
                      <a:cubicBezTo>
                        <a:pt x="1065" y="96"/>
                        <a:pt x="1060" y="106"/>
                        <a:pt x="1063" y="111"/>
                      </a:cubicBezTo>
                      <a:cubicBezTo>
                        <a:pt x="1066" y="117"/>
                        <a:pt x="1067" y="108"/>
                        <a:pt x="1069" y="111"/>
                      </a:cubicBezTo>
                      <a:cubicBezTo>
                        <a:pt x="1071" y="116"/>
                        <a:pt x="1070" y="120"/>
                        <a:pt x="1063" y="122"/>
                      </a:cubicBezTo>
                      <a:cubicBezTo>
                        <a:pt x="1055" y="125"/>
                        <a:pt x="1049" y="125"/>
                        <a:pt x="1041" y="129"/>
                      </a:cubicBezTo>
                      <a:cubicBezTo>
                        <a:pt x="1032" y="134"/>
                        <a:pt x="1033" y="134"/>
                        <a:pt x="1028" y="133"/>
                      </a:cubicBezTo>
                      <a:cubicBezTo>
                        <a:pt x="1023" y="132"/>
                        <a:pt x="1021" y="128"/>
                        <a:pt x="1020" y="135"/>
                      </a:cubicBezTo>
                      <a:cubicBezTo>
                        <a:pt x="1019" y="141"/>
                        <a:pt x="1018" y="150"/>
                        <a:pt x="1020" y="157"/>
                      </a:cubicBezTo>
                      <a:cubicBezTo>
                        <a:pt x="1022" y="164"/>
                        <a:pt x="1028" y="177"/>
                        <a:pt x="1033" y="182"/>
                      </a:cubicBezTo>
                      <a:cubicBezTo>
                        <a:pt x="1040" y="187"/>
                        <a:pt x="1049" y="191"/>
                        <a:pt x="1051" y="195"/>
                      </a:cubicBezTo>
                      <a:cubicBezTo>
                        <a:pt x="1054" y="199"/>
                        <a:pt x="1052" y="204"/>
                        <a:pt x="1051" y="211"/>
                      </a:cubicBezTo>
                      <a:cubicBezTo>
                        <a:pt x="1050" y="218"/>
                        <a:pt x="1049" y="227"/>
                        <a:pt x="1048" y="230"/>
                      </a:cubicBezTo>
                      <a:cubicBezTo>
                        <a:pt x="1048" y="233"/>
                        <a:pt x="1045" y="235"/>
                        <a:pt x="1044" y="230"/>
                      </a:cubicBezTo>
                      <a:cubicBezTo>
                        <a:pt x="1043" y="226"/>
                        <a:pt x="1044" y="221"/>
                        <a:pt x="1039" y="222"/>
                      </a:cubicBezTo>
                      <a:cubicBezTo>
                        <a:pt x="1034" y="224"/>
                        <a:pt x="1033" y="222"/>
                        <a:pt x="1037" y="216"/>
                      </a:cubicBezTo>
                      <a:cubicBezTo>
                        <a:pt x="1042" y="211"/>
                        <a:pt x="1044" y="207"/>
                        <a:pt x="1046" y="202"/>
                      </a:cubicBezTo>
                      <a:cubicBezTo>
                        <a:pt x="1047" y="198"/>
                        <a:pt x="1046" y="197"/>
                        <a:pt x="1038" y="197"/>
                      </a:cubicBezTo>
                      <a:cubicBezTo>
                        <a:pt x="1032" y="196"/>
                        <a:pt x="1025" y="194"/>
                        <a:pt x="1021" y="189"/>
                      </a:cubicBezTo>
                      <a:cubicBezTo>
                        <a:pt x="1018" y="185"/>
                        <a:pt x="1014" y="170"/>
                        <a:pt x="1011" y="166"/>
                      </a:cubicBezTo>
                      <a:cubicBezTo>
                        <a:pt x="1008" y="162"/>
                        <a:pt x="1006" y="159"/>
                        <a:pt x="1002" y="160"/>
                      </a:cubicBezTo>
                      <a:cubicBezTo>
                        <a:pt x="998" y="161"/>
                        <a:pt x="994" y="163"/>
                        <a:pt x="992" y="164"/>
                      </a:cubicBezTo>
                      <a:cubicBezTo>
                        <a:pt x="989" y="164"/>
                        <a:pt x="989" y="166"/>
                        <a:pt x="992" y="169"/>
                      </a:cubicBezTo>
                      <a:cubicBezTo>
                        <a:pt x="995" y="171"/>
                        <a:pt x="996" y="171"/>
                        <a:pt x="998" y="172"/>
                      </a:cubicBezTo>
                      <a:cubicBezTo>
                        <a:pt x="1001" y="173"/>
                        <a:pt x="1001" y="174"/>
                        <a:pt x="1000" y="177"/>
                      </a:cubicBezTo>
                      <a:cubicBezTo>
                        <a:pt x="999" y="181"/>
                        <a:pt x="998" y="182"/>
                        <a:pt x="996" y="181"/>
                      </a:cubicBezTo>
                      <a:cubicBezTo>
                        <a:pt x="993" y="179"/>
                        <a:pt x="988" y="179"/>
                        <a:pt x="985" y="176"/>
                      </a:cubicBezTo>
                      <a:cubicBezTo>
                        <a:pt x="982" y="173"/>
                        <a:pt x="983" y="173"/>
                        <a:pt x="979" y="173"/>
                      </a:cubicBezTo>
                      <a:cubicBezTo>
                        <a:pt x="975" y="174"/>
                        <a:pt x="975" y="173"/>
                        <a:pt x="975" y="182"/>
                      </a:cubicBezTo>
                      <a:cubicBezTo>
                        <a:pt x="975" y="189"/>
                        <a:pt x="974" y="190"/>
                        <a:pt x="982" y="195"/>
                      </a:cubicBezTo>
                      <a:cubicBezTo>
                        <a:pt x="990" y="200"/>
                        <a:pt x="995" y="199"/>
                        <a:pt x="997" y="202"/>
                      </a:cubicBezTo>
                      <a:cubicBezTo>
                        <a:pt x="998" y="206"/>
                        <a:pt x="998" y="211"/>
                        <a:pt x="997" y="213"/>
                      </a:cubicBezTo>
                      <a:cubicBezTo>
                        <a:pt x="995" y="214"/>
                        <a:pt x="995" y="216"/>
                        <a:pt x="992" y="213"/>
                      </a:cubicBezTo>
                      <a:cubicBezTo>
                        <a:pt x="989" y="209"/>
                        <a:pt x="989" y="207"/>
                        <a:pt x="985" y="209"/>
                      </a:cubicBezTo>
                      <a:cubicBezTo>
                        <a:pt x="979" y="210"/>
                        <a:pt x="977" y="211"/>
                        <a:pt x="972" y="210"/>
                      </a:cubicBezTo>
                      <a:cubicBezTo>
                        <a:pt x="969" y="209"/>
                        <a:pt x="969" y="203"/>
                        <a:pt x="969" y="198"/>
                      </a:cubicBezTo>
                      <a:cubicBezTo>
                        <a:pt x="969" y="192"/>
                        <a:pt x="969" y="183"/>
                        <a:pt x="968" y="175"/>
                      </a:cubicBezTo>
                      <a:cubicBezTo>
                        <a:pt x="967" y="168"/>
                        <a:pt x="968" y="166"/>
                        <a:pt x="966" y="162"/>
                      </a:cubicBezTo>
                      <a:cubicBezTo>
                        <a:pt x="964" y="159"/>
                        <a:pt x="963" y="157"/>
                        <a:pt x="963" y="157"/>
                      </a:cubicBezTo>
                      <a:cubicBezTo>
                        <a:pt x="963" y="157"/>
                        <a:pt x="961" y="152"/>
                        <a:pt x="960" y="164"/>
                      </a:cubicBezTo>
                      <a:cubicBezTo>
                        <a:pt x="959" y="175"/>
                        <a:pt x="960" y="179"/>
                        <a:pt x="956" y="185"/>
                      </a:cubicBezTo>
                      <a:cubicBezTo>
                        <a:pt x="950" y="189"/>
                        <a:pt x="948" y="189"/>
                        <a:pt x="948" y="194"/>
                      </a:cubicBezTo>
                      <a:cubicBezTo>
                        <a:pt x="948" y="200"/>
                        <a:pt x="950" y="201"/>
                        <a:pt x="946" y="204"/>
                      </a:cubicBezTo>
                      <a:cubicBezTo>
                        <a:pt x="943" y="207"/>
                        <a:pt x="941" y="206"/>
                        <a:pt x="942" y="212"/>
                      </a:cubicBezTo>
                      <a:cubicBezTo>
                        <a:pt x="943" y="217"/>
                        <a:pt x="945" y="219"/>
                        <a:pt x="949" y="223"/>
                      </a:cubicBezTo>
                      <a:cubicBezTo>
                        <a:pt x="954" y="227"/>
                        <a:pt x="955" y="229"/>
                        <a:pt x="953" y="234"/>
                      </a:cubicBezTo>
                      <a:cubicBezTo>
                        <a:pt x="952" y="239"/>
                        <a:pt x="951" y="249"/>
                        <a:pt x="950" y="256"/>
                      </a:cubicBezTo>
                      <a:cubicBezTo>
                        <a:pt x="950" y="263"/>
                        <a:pt x="950" y="273"/>
                        <a:pt x="950" y="273"/>
                      </a:cubicBezTo>
                      <a:cubicBezTo>
                        <a:pt x="950" y="273"/>
                        <a:pt x="950" y="284"/>
                        <a:pt x="957" y="279"/>
                      </a:cubicBezTo>
                      <a:cubicBezTo>
                        <a:pt x="964" y="274"/>
                        <a:pt x="967" y="274"/>
                        <a:pt x="971" y="274"/>
                      </a:cubicBezTo>
                      <a:cubicBezTo>
                        <a:pt x="973" y="274"/>
                        <a:pt x="981" y="273"/>
                        <a:pt x="984" y="275"/>
                      </a:cubicBezTo>
                      <a:cubicBezTo>
                        <a:pt x="988" y="279"/>
                        <a:pt x="990" y="281"/>
                        <a:pt x="991" y="287"/>
                      </a:cubicBezTo>
                      <a:cubicBezTo>
                        <a:pt x="992" y="291"/>
                        <a:pt x="990" y="293"/>
                        <a:pt x="995" y="299"/>
                      </a:cubicBezTo>
                      <a:cubicBezTo>
                        <a:pt x="1000" y="304"/>
                        <a:pt x="1001" y="307"/>
                        <a:pt x="997" y="309"/>
                      </a:cubicBezTo>
                      <a:cubicBezTo>
                        <a:pt x="992" y="311"/>
                        <a:pt x="990" y="311"/>
                        <a:pt x="990" y="316"/>
                      </a:cubicBezTo>
                      <a:cubicBezTo>
                        <a:pt x="990" y="319"/>
                        <a:pt x="989" y="323"/>
                        <a:pt x="996" y="326"/>
                      </a:cubicBezTo>
                      <a:cubicBezTo>
                        <a:pt x="1002" y="330"/>
                        <a:pt x="1004" y="333"/>
                        <a:pt x="1000" y="333"/>
                      </a:cubicBezTo>
                      <a:cubicBezTo>
                        <a:pt x="995" y="333"/>
                        <a:pt x="994" y="332"/>
                        <a:pt x="991" y="334"/>
                      </a:cubicBezTo>
                      <a:cubicBezTo>
                        <a:pt x="988" y="336"/>
                        <a:pt x="988" y="335"/>
                        <a:pt x="984" y="334"/>
                      </a:cubicBezTo>
                      <a:cubicBezTo>
                        <a:pt x="981" y="333"/>
                        <a:pt x="979" y="332"/>
                        <a:pt x="981" y="326"/>
                      </a:cubicBezTo>
                      <a:cubicBezTo>
                        <a:pt x="982" y="319"/>
                        <a:pt x="981" y="315"/>
                        <a:pt x="980" y="305"/>
                      </a:cubicBezTo>
                      <a:cubicBezTo>
                        <a:pt x="978" y="296"/>
                        <a:pt x="980" y="289"/>
                        <a:pt x="975" y="287"/>
                      </a:cubicBezTo>
                      <a:cubicBezTo>
                        <a:pt x="972" y="285"/>
                        <a:pt x="970" y="284"/>
                        <a:pt x="964" y="289"/>
                      </a:cubicBezTo>
                      <a:cubicBezTo>
                        <a:pt x="958" y="295"/>
                        <a:pt x="953" y="304"/>
                        <a:pt x="953" y="304"/>
                      </a:cubicBezTo>
                      <a:cubicBezTo>
                        <a:pt x="953" y="304"/>
                        <a:pt x="952" y="304"/>
                        <a:pt x="954" y="311"/>
                      </a:cubicBezTo>
                      <a:cubicBezTo>
                        <a:pt x="957" y="319"/>
                        <a:pt x="957" y="322"/>
                        <a:pt x="953" y="330"/>
                      </a:cubicBezTo>
                      <a:cubicBezTo>
                        <a:pt x="947" y="336"/>
                        <a:pt x="944" y="345"/>
                        <a:pt x="941" y="349"/>
                      </a:cubicBezTo>
                      <a:cubicBezTo>
                        <a:pt x="937" y="353"/>
                        <a:pt x="930" y="353"/>
                        <a:pt x="940" y="365"/>
                      </a:cubicBezTo>
                      <a:cubicBezTo>
                        <a:pt x="948" y="378"/>
                        <a:pt x="944" y="380"/>
                        <a:pt x="942" y="380"/>
                      </a:cubicBezTo>
                      <a:cubicBezTo>
                        <a:pt x="939" y="380"/>
                        <a:pt x="938" y="380"/>
                        <a:pt x="935" y="373"/>
                      </a:cubicBezTo>
                      <a:cubicBezTo>
                        <a:pt x="932" y="366"/>
                        <a:pt x="933" y="360"/>
                        <a:pt x="929" y="360"/>
                      </a:cubicBezTo>
                      <a:cubicBezTo>
                        <a:pt x="926" y="360"/>
                        <a:pt x="914" y="359"/>
                        <a:pt x="910" y="358"/>
                      </a:cubicBezTo>
                      <a:cubicBezTo>
                        <a:pt x="905" y="358"/>
                        <a:pt x="903" y="359"/>
                        <a:pt x="901" y="354"/>
                      </a:cubicBezTo>
                      <a:cubicBezTo>
                        <a:pt x="899" y="349"/>
                        <a:pt x="897" y="348"/>
                        <a:pt x="894" y="348"/>
                      </a:cubicBezTo>
                      <a:cubicBezTo>
                        <a:pt x="890" y="349"/>
                        <a:pt x="889" y="348"/>
                        <a:pt x="888" y="348"/>
                      </a:cubicBezTo>
                      <a:cubicBezTo>
                        <a:pt x="887" y="346"/>
                        <a:pt x="887" y="346"/>
                        <a:pt x="892" y="344"/>
                      </a:cubicBezTo>
                      <a:cubicBezTo>
                        <a:pt x="897" y="343"/>
                        <a:pt x="905" y="342"/>
                        <a:pt x="911" y="342"/>
                      </a:cubicBezTo>
                      <a:cubicBezTo>
                        <a:pt x="918" y="342"/>
                        <a:pt x="923" y="343"/>
                        <a:pt x="926" y="339"/>
                      </a:cubicBezTo>
                      <a:cubicBezTo>
                        <a:pt x="930" y="334"/>
                        <a:pt x="932" y="325"/>
                        <a:pt x="936" y="318"/>
                      </a:cubicBezTo>
                      <a:cubicBezTo>
                        <a:pt x="940" y="310"/>
                        <a:pt x="942" y="304"/>
                        <a:pt x="942" y="302"/>
                      </a:cubicBezTo>
                      <a:cubicBezTo>
                        <a:pt x="942" y="300"/>
                        <a:pt x="942" y="295"/>
                        <a:pt x="940" y="292"/>
                      </a:cubicBezTo>
                      <a:cubicBezTo>
                        <a:pt x="937" y="289"/>
                        <a:pt x="933" y="276"/>
                        <a:pt x="933" y="265"/>
                      </a:cubicBezTo>
                      <a:cubicBezTo>
                        <a:pt x="933" y="255"/>
                        <a:pt x="933" y="244"/>
                        <a:pt x="934" y="239"/>
                      </a:cubicBezTo>
                      <a:cubicBezTo>
                        <a:pt x="935" y="234"/>
                        <a:pt x="936" y="230"/>
                        <a:pt x="932" y="225"/>
                      </a:cubicBezTo>
                      <a:cubicBezTo>
                        <a:pt x="929" y="218"/>
                        <a:pt x="925" y="213"/>
                        <a:pt x="926" y="207"/>
                      </a:cubicBezTo>
                      <a:cubicBezTo>
                        <a:pt x="928" y="202"/>
                        <a:pt x="933" y="197"/>
                        <a:pt x="934" y="188"/>
                      </a:cubicBezTo>
                      <a:cubicBezTo>
                        <a:pt x="935" y="181"/>
                        <a:pt x="934" y="174"/>
                        <a:pt x="937" y="171"/>
                      </a:cubicBezTo>
                      <a:cubicBezTo>
                        <a:pt x="940" y="169"/>
                        <a:pt x="941" y="168"/>
                        <a:pt x="941" y="165"/>
                      </a:cubicBezTo>
                      <a:cubicBezTo>
                        <a:pt x="942" y="162"/>
                        <a:pt x="941" y="161"/>
                        <a:pt x="937" y="159"/>
                      </a:cubicBezTo>
                      <a:cubicBezTo>
                        <a:pt x="933" y="158"/>
                        <a:pt x="928" y="161"/>
                        <a:pt x="922" y="161"/>
                      </a:cubicBezTo>
                      <a:cubicBezTo>
                        <a:pt x="916" y="161"/>
                        <a:pt x="912" y="161"/>
                        <a:pt x="911" y="160"/>
                      </a:cubicBezTo>
                      <a:cubicBezTo>
                        <a:pt x="909" y="158"/>
                        <a:pt x="903" y="155"/>
                        <a:pt x="901" y="162"/>
                      </a:cubicBezTo>
                      <a:cubicBezTo>
                        <a:pt x="899" y="170"/>
                        <a:pt x="896" y="189"/>
                        <a:pt x="890" y="200"/>
                      </a:cubicBezTo>
                      <a:cubicBezTo>
                        <a:pt x="883" y="209"/>
                        <a:pt x="877" y="214"/>
                        <a:pt x="877" y="214"/>
                      </a:cubicBezTo>
                      <a:cubicBezTo>
                        <a:pt x="877" y="214"/>
                        <a:pt x="875" y="213"/>
                        <a:pt x="873" y="217"/>
                      </a:cubicBezTo>
                      <a:cubicBezTo>
                        <a:pt x="871" y="222"/>
                        <a:pt x="870" y="223"/>
                        <a:pt x="869" y="225"/>
                      </a:cubicBezTo>
                      <a:cubicBezTo>
                        <a:pt x="868" y="227"/>
                        <a:pt x="865" y="229"/>
                        <a:pt x="871" y="229"/>
                      </a:cubicBezTo>
                      <a:cubicBezTo>
                        <a:pt x="877" y="229"/>
                        <a:pt x="876" y="229"/>
                        <a:pt x="877" y="234"/>
                      </a:cubicBezTo>
                      <a:cubicBezTo>
                        <a:pt x="877" y="240"/>
                        <a:pt x="878" y="246"/>
                        <a:pt x="877" y="247"/>
                      </a:cubicBezTo>
                      <a:cubicBezTo>
                        <a:pt x="877" y="248"/>
                        <a:pt x="878" y="251"/>
                        <a:pt x="874" y="252"/>
                      </a:cubicBezTo>
                      <a:cubicBezTo>
                        <a:pt x="871" y="254"/>
                        <a:pt x="870" y="253"/>
                        <a:pt x="871" y="258"/>
                      </a:cubicBezTo>
                      <a:cubicBezTo>
                        <a:pt x="871" y="262"/>
                        <a:pt x="870" y="267"/>
                        <a:pt x="871" y="268"/>
                      </a:cubicBezTo>
                      <a:cubicBezTo>
                        <a:pt x="872" y="270"/>
                        <a:pt x="874" y="274"/>
                        <a:pt x="875" y="271"/>
                      </a:cubicBezTo>
                      <a:cubicBezTo>
                        <a:pt x="877" y="269"/>
                        <a:pt x="877" y="269"/>
                        <a:pt x="877" y="269"/>
                      </a:cubicBezTo>
                      <a:cubicBezTo>
                        <a:pt x="877" y="269"/>
                        <a:pt x="876" y="266"/>
                        <a:pt x="880" y="267"/>
                      </a:cubicBezTo>
                      <a:cubicBezTo>
                        <a:pt x="883" y="268"/>
                        <a:pt x="883" y="271"/>
                        <a:pt x="884" y="274"/>
                      </a:cubicBezTo>
                      <a:cubicBezTo>
                        <a:pt x="884" y="276"/>
                        <a:pt x="883" y="281"/>
                        <a:pt x="886" y="283"/>
                      </a:cubicBezTo>
                      <a:cubicBezTo>
                        <a:pt x="890" y="284"/>
                        <a:pt x="896" y="285"/>
                        <a:pt x="896" y="285"/>
                      </a:cubicBezTo>
                      <a:cubicBezTo>
                        <a:pt x="896" y="285"/>
                        <a:pt x="896" y="288"/>
                        <a:pt x="896" y="295"/>
                      </a:cubicBezTo>
                      <a:cubicBezTo>
                        <a:pt x="894" y="302"/>
                        <a:pt x="892" y="304"/>
                        <a:pt x="892" y="305"/>
                      </a:cubicBezTo>
                      <a:cubicBezTo>
                        <a:pt x="892" y="307"/>
                        <a:pt x="889" y="310"/>
                        <a:pt x="887" y="306"/>
                      </a:cubicBezTo>
                      <a:cubicBezTo>
                        <a:pt x="885" y="303"/>
                        <a:pt x="889" y="298"/>
                        <a:pt x="883" y="291"/>
                      </a:cubicBezTo>
                      <a:cubicBezTo>
                        <a:pt x="879" y="286"/>
                        <a:pt x="867" y="281"/>
                        <a:pt x="863" y="276"/>
                      </a:cubicBezTo>
                      <a:cubicBezTo>
                        <a:pt x="857" y="272"/>
                        <a:pt x="855" y="268"/>
                        <a:pt x="849" y="266"/>
                      </a:cubicBezTo>
                      <a:cubicBezTo>
                        <a:pt x="843" y="263"/>
                        <a:pt x="834" y="261"/>
                        <a:pt x="826" y="259"/>
                      </a:cubicBezTo>
                      <a:cubicBezTo>
                        <a:pt x="819" y="259"/>
                        <a:pt x="819" y="259"/>
                        <a:pt x="816" y="257"/>
                      </a:cubicBezTo>
                      <a:cubicBezTo>
                        <a:pt x="813" y="254"/>
                        <a:pt x="812" y="250"/>
                        <a:pt x="809" y="259"/>
                      </a:cubicBezTo>
                      <a:cubicBezTo>
                        <a:pt x="806" y="266"/>
                        <a:pt x="806" y="270"/>
                        <a:pt x="806" y="273"/>
                      </a:cubicBezTo>
                      <a:cubicBezTo>
                        <a:pt x="805" y="275"/>
                        <a:pt x="804" y="275"/>
                        <a:pt x="808" y="280"/>
                      </a:cubicBezTo>
                      <a:cubicBezTo>
                        <a:pt x="812" y="284"/>
                        <a:pt x="814" y="287"/>
                        <a:pt x="813" y="289"/>
                      </a:cubicBezTo>
                      <a:cubicBezTo>
                        <a:pt x="812" y="291"/>
                        <a:pt x="809" y="291"/>
                        <a:pt x="806" y="292"/>
                      </a:cubicBezTo>
                      <a:cubicBezTo>
                        <a:pt x="804" y="292"/>
                        <a:pt x="804" y="294"/>
                        <a:pt x="804" y="298"/>
                      </a:cubicBezTo>
                      <a:cubicBezTo>
                        <a:pt x="804" y="301"/>
                        <a:pt x="804" y="304"/>
                        <a:pt x="804" y="304"/>
                      </a:cubicBezTo>
                      <a:cubicBezTo>
                        <a:pt x="804" y="304"/>
                        <a:pt x="801" y="305"/>
                        <a:pt x="798" y="302"/>
                      </a:cubicBezTo>
                      <a:cubicBezTo>
                        <a:pt x="796" y="298"/>
                        <a:pt x="796" y="296"/>
                        <a:pt x="798" y="292"/>
                      </a:cubicBezTo>
                      <a:cubicBezTo>
                        <a:pt x="800" y="289"/>
                        <a:pt x="798" y="287"/>
                        <a:pt x="796" y="286"/>
                      </a:cubicBezTo>
                      <a:cubicBezTo>
                        <a:pt x="794" y="285"/>
                        <a:pt x="792" y="283"/>
                        <a:pt x="789" y="287"/>
                      </a:cubicBezTo>
                      <a:cubicBezTo>
                        <a:pt x="784" y="291"/>
                        <a:pt x="778" y="296"/>
                        <a:pt x="773" y="296"/>
                      </a:cubicBezTo>
                      <a:cubicBezTo>
                        <a:pt x="767" y="296"/>
                        <a:pt x="764" y="294"/>
                        <a:pt x="760" y="295"/>
                      </a:cubicBezTo>
                      <a:cubicBezTo>
                        <a:pt x="758" y="297"/>
                        <a:pt x="751" y="304"/>
                        <a:pt x="751" y="305"/>
                      </a:cubicBezTo>
                      <a:cubicBezTo>
                        <a:pt x="750" y="307"/>
                        <a:pt x="745" y="307"/>
                        <a:pt x="743" y="309"/>
                      </a:cubicBezTo>
                      <a:cubicBezTo>
                        <a:pt x="741" y="311"/>
                        <a:pt x="742" y="314"/>
                        <a:pt x="737" y="314"/>
                      </a:cubicBezTo>
                      <a:cubicBezTo>
                        <a:pt x="732" y="315"/>
                        <a:pt x="726" y="310"/>
                        <a:pt x="729" y="308"/>
                      </a:cubicBezTo>
                      <a:cubicBezTo>
                        <a:pt x="733" y="306"/>
                        <a:pt x="734" y="305"/>
                        <a:pt x="737" y="304"/>
                      </a:cubicBezTo>
                      <a:cubicBezTo>
                        <a:pt x="741" y="302"/>
                        <a:pt x="740" y="300"/>
                        <a:pt x="741" y="297"/>
                      </a:cubicBezTo>
                      <a:cubicBezTo>
                        <a:pt x="742" y="293"/>
                        <a:pt x="743" y="288"/>
                        <a:pt x="743" y="288"/>
                      </a:cubicBezTo>
                      <a:cubicBezTo>
                        <a:pt x="743" y="288"/>
                        <a:pt x="745" y="281"/>
                        <a:pt x="740" y="285"/>
                      </a:cubicBezTo>
                      <a:cubicBezTo>
                        <a:pt x="733" y="289"/>
                        <a:pt x="729" y="294"/>
                        <a:pt x="722" y="297"/>
                      </a:cubicBezTo>
                      <a:cubicBezTo>
                        <a:pt x="714" y="300"/>
                        <a:pt x="713" y="299"/>
                        <a:pt x="708" y="304"/>
                      </a:cubicBezTo>
                      <a:cubicBezTo>
                        <a:pt x="703" y="308"/>
                        <a:pt x="699" y="314"/>
                        <a:pt x="697" y="314"/>
                      </a:cubicBezTo>
                      <a:cubicBezTo>
                        <a:pt x="697" y="314"/>
                        <a:pt x="693" y="310"/>
                        <a:pt x="692" y="313"/>
                      </a:cubicBezTo>
                      <a:cubicBezTo>
                        <a:pt x="690" y="316"/>
                        <a:pt x="694" y="317"/>
                        <a:pt x="690" y="318"/>
                      </a:cubicBezTo>
                      <a:cubicBezTo>
                        <a:pt x="686" y="320"/>
                        <a:pt x="684" y="318"/>
                        <a:pt x="682" y="323"/>
                      </a:cubicBezTo>
                      <a:cubicBezTo>
                        <a:pt x="681" y="327"/>
                        <a:pt x="684" y="334"/>
                        <a:pt x="682" y="337"/>
                      </a:cubicBezTo>
                      <a:cubicBezTo>
                        <a:pt x="680" y="340"/>
                        <a:pt x="675" y="341"/>
                        <a:pt x="670" y="341"/>
                      </a:cubicBezTo>
                      <a:cubicBezTo>
                        <a:pt x="666" y="341"/>
                        <a:pt x="660" y="344"/>
                        <a:pt x="659" y="340"/>
                      </a:cubicBezTo>
                      <a:cubicBezTo>
                        <a:pt x="659" y="336"/>
                        <a:pt x="660" y="333"/>
                        <a:pt x="655" y="331"/>
                      </a:cubicBezTo>
                      <a:cubicBezTo>
                        <a:pt x="652" y="327"/>
                        <a:pt x="650" y="324"/>
                        <a:pt x="652" y="319"/>
                      </a:cubicBezTo>
                      <a:cubicBezTo>
                        <a:pt x="655" y="316"/>
                        <a:pt x="658" y="313"/>
                        <a:pt x="660" y="313"/>
                      </a:cubicBezTo>
                      <a:cubicBezTo>
                        <a:pt x="663" y="312"/>
                        <a:pt x="668" y="312"/>
                        <a:pt x="665" y="307"/>
                      </a:cubicBezTo>
                      <a:cubicBezTo>
                        <a:pt x="661" y="303"/>
                        <a:pt x="656" y="299"/>
                        <a:pt x="656" y="299"/>
                      </a:cubicBezTo>
                      <a:cubicBezTo>
                        <a:pt x="656" y="299"/>
                        <a:pt x="655" y="296"/>
                        <a:pt x="648" y="295"/>
                      </a:cubicBezTo>
                      <a:cubicBezTo>
                        <a:pt x="641" y="294"/>
                        <a:pt x="636" y="291"/>
                        <a:pt x="636" y="291"/>
                      </a:cubicBezTo>
                      <a:cubicBezTo>
                        <a:pt x="636" y="291"/>
                        <a:pt x="629" y="289"/>
                        <a:pt x="635" y="295"/>
                      </a:cubicBezTo>
                      <a:cubicBezTo>
                        <a:pt x="639" y="302"/>
                        <a:pt x="643" y="310"/>
                        <a:pt x="643" y="310"/>
                      </a:cubicBezTo>
                      <a:cubicBezTo>
                        <a:pt x="643" y="310"/>
                        <a:pt x="642" y="313"/>
                        <a:pt x="640" y="317"/>
                      </a:cubicBezTo>
                      <a:cubicBezTo>
                        <a:pt x="639" y="321"/>
                        <a:pt x="637" y="327"/>
                        <a:pt x="637" y="327"/>
                      </a:cubicBezTo>
                      <a:cubicBezTo>
                        <a:pt x="637" y="327"/>
                        <a:pt x="632" y="330"/>
                        <a:pt x="636" y="333"/>
                      </a:cubicBezTo>
                      <a:cubicBezTo>
                        <a:pt x="640" y="337"/>
                        <a:pt x="645" y="338"/>
                        <a:pt x="645" y="343"/>
                      </a:cubicBezTo>
                      <a:cubicBezTo>
                        <a:pt x="645" y="348"/>
                        <a:pt x="643" y="350"/>
                        <a:pt x="641" y="355"/>
                      </a:cubicBezTo>
                      <a:cubicBezTo>
                        <a:pt x="639" y="359"/>
                        <a:pt x="639" y="362"/>
                        <a:pt x="636" y="361"/>
                      </a:cubicBezTo>
                      <a:cubicBezTo>
                        <a:pt x="635" y="360"/>
                        <a:pt x="630" y="358"/>
                        <a:pt x="627" y="356"/>
                      </a:cubicBezTo>
                      <a:cubicBezTo>
                        <a:pt x="624" y="353"/>
                        <a:pt x="623" y="350"/>
                        <a:pt x="618" y="356"/>
                      </a:cubicBezTo>
                      <a:cubicBezTo>
                        <a:pt x="613" y="363"/>
                        <a:pt x="614" y="362"/>
                        <a:pt x="608" y="364"/>
                      </a:cubicBezTo>
                      <a:cubicBezTo>
                        <a:pt x="603" y="367"/>
                        <a:pt x="601" y="368"/>
                        <a:pt x="598" y="372"/>
                      </a:cubicBezTo>
                      <a:cubicBezTo>
                        <a:pt x="594" y="376"/>
                        <a:pt x="593" y="379"/>
                        <a:pt x="593" y="379"/>
                      </a:cubicBezTo>
                      <a:cubicBezTo>
                        <a:pt x="593" y="379"/>
                        <a:pt x="590" y="380"/>
                        <a:pt x="592" y="384"/>
                      </a:cubicBezTo>
                      <a:cubicBezTo>
                        <a:pt x="596" y="387"/>
                        <a:pt x="599" y="392"/>
                        <a:pt x="599" y="392"/>
                      </a:cubicBezTo>
                      <a:cubicBezTo>
                        <a:pt x="599" y="392"/>
                        <a:pt x="603" y="394"/>
                        <a:pt x="601" y="397"/>
                      </a:cubicBezTo>
                      <a:cubicBezTo>
                        <a:pt x="599" y="401"/>
                        <a:pt x="599" y="403"/>
                        <a:pt x="596" y="402"/>
                      </a:cubicBezTo>
                      <a:cubicBezTo>
                        <a:pt x="593" y="401"/>
                        <a:pt x="590" y="399"/>
                        <a:pt x="588" y="396"/>
                      </a:cubicBezTo>
                      <a:cubicBezTo>
                        <a:pt x="585" y="393"/>
                        <a:pt x="583" y="393"/>
                        <a:pt x="579" y="395"/>
                      </a:cubicBezTo>
                      <a:cubicBezTo>
                        <a:pt x="575" y="396"/>
                        <a:pt x="574" y="394"/>
                        <a:pt x="573" y="393"/>
                      </a:cubicBezTo>
                      <a:cubicBezTo>
                        <a:pt x="572" y="390"/>
                        <a:pt x="571" y="385"/>
                        <a:pt x="567" y="386"/>
                      </a:cubicBezTo>
                      <a:cubicBezTo>
                        <a:pt x="563" y="387"/>
                        <a:pt x="564" y="390"/>
                        <a:pt x="561" y="392"/>
                      </a:cubicBezTo>
                      <a:cubicBezTo>
                        <a:pt x="558" y="393"/>
                        <a:pt x="556" y="394"/>
                        <a:pt x="557" y="399"/>
                      </a:cubicBezTo>
                      <a:cubicBezTo>
                        <a:pt x="558" y="403"/>
                        <a:pt x="558" y="408"/>
                        <a:pt x="562" y="407"/>
                      </a:cubicBezTo>
                      <a:cubicBezTo>
                        <a:pt x="566" y="406"/>
                        <a:pt x="570" y="403"/>
                        <a:pt x="572" y="405"/>
                      </a:cubicBezTo>
                      <a:cubicBezTo>
                        <a:pt x="573" y="408"/>
                        <a:pt x="572" y="411"/>
                        <a:pt x="573" y="415"/>
                      </a:cubicBezTo>
                      <a:cubicBezTo>
                        <a:pt x="573" y="418"/>
                        <a:pt x="574" y="419"/>
                        <a:pt x="566" y="419"/>
                      </a:cubicBezTo>
                      <a:cubicBezTo>
                        <a:pt x="560" y="419"/>
                        <a:pt x="557" y="419"/>
                        <a:pt x="554" y="416"/>
                      </a:cubicBezTo>
                      <a:cubicBezTo>
                        <a:pt x="551" y="413"/>
                        <a:pt x="546" y="405"/>
                        <a:pt x="544" y="403"/>
                      </a:cubicBezTo>
                      <a:cubicBezTo>
                        <a:pt x="541" y="400"/>
                        <a:pt x="539" y="394"/>
                        <a:pt x="540" y="391"/>
                      </a:cubicBezTo>
                      <a:cubicBezTo>
                        <a:pt x="541" y="387"/>
                        <a:pt x="540" y="378"/>
                        <a:pt x="540" y="376"/>
                      </a:cubicBezTo>
                      <a:cubicBezTo>
                        <a:pt x="539" y="373"/>
                        <a:pt x="540" y="368"/>
                        <a:pt x="536" y="365"/>
                      </a:cubicBezTo>
                      <a:cubicBezTo>
                        <a:pt x="531" y="363"/>
                        <a:pt x="527" y="361"/>
                        <a:pt x="526" y="358"/>
                      </a:cubicBezTo>
                      <a:cubicBezTo>
                        <a:pt x="524" y="355"/>
                        <a:pt x="526" y="354"/>
                        <a:pt x="521" y="351"/>
                      </a:cubicBezTo>
                      <a:cubicBezTo>
                        <a:pt x="517" y="348"/>
                        <a:pt x="515" y="348"/>
                        <a:pt x="512" y="347"/>
                      </a:cubicBezTo>
                      <a:cubicBezTo>
                        <a:pt x="509" y="346"/>
                        <a:pt x="506" y="344"/>
                        <a:pt x="511" y="343"/>
                      </a:cubicBezTo>
                      <a:cubicBezTo>
                        <a:pt x="515" y="341"/>
                        <a:pt x="515" y="339"/>
                        <a:pt x="515" y="336"/>
                      </a:cubicBezTo>
                      <a:cubicBezTo>
                        <a:pt x="515" y="334"/>
                        <a:pt x="517" y="333"/>
                        <a:pt x="523" y="341"/>
                      </a:cubicBezTo>
                      <a:cubicBezTo>
                        <a:pt x="529" y="349"/>
                        <a:pt x="531" y="351"/>
                        <a:pt x="543" y="355"/>
                      </a:cubicBezTo>
                      <a:cubicBezTo>
                        <a:pt x="555" y="358"/>
                        <a:pt x="560" y="360"/>
                        <a:pt x="575" y="361"/>
                      </a:cubicBezTo>
                      <a:cubicBezTo>
                        <a:pt x="589" y="362"/>
                        <a:pt x="591" y="362"/>
                        <a:pt x="598" y="359"/>
                      </a:cubicBezTo>
                      <a:cubicBezTo>
                        <a:pt x="605" y="355"/>
                        <a:pt x="605" y="348"/>
                        <a:pt x="606" y="333"/>
                      </a:cubicBezTo>
                      <a:cubicBezTo>
                        <a:pt x="606" y="318"/>
                        <a:pt x="607" y="319"/>
                        <a:pt x="604" y="315"/>
                      </a:cubicBezTo>
                      <a:cubicBezTo>
                        <a:pt x="600" y="311"/>
                        <a:pt x="597" y="305"/>
                        <a:pt x="595" y="304"/>
                      </a:cubicBezTo>
                      <a:cubicBezTo>
                        <a:pt x="594" y="304"/>
                        <a:pt x="593" y="304"/>
                        <a:pt x="589" y="304"/>
                      </a:cubicBezTo>
                      <a:cubicBezTo>
                        <a:pt x="584" y="305"/>
                        <a:pt x="588" y="303"/>
                        <a:pt x="586" y="301"/>
                      </a:cubicBezTo>
                      <a:cubicBezTo>
                        <a:pt x="583" y="299"/>
                        <a:pt x="579" y="300"/>
                        <a:pt x="575" y="298"/>
                      </a:cubicBezTo>
                      <a:cubicBezTo>
                        <a:pt x="573" y="296"/>
                        <a:pt x="566" y="290"/>
                        <a:pt x="563" y="288"/>
                      </a:cubicBezTo>
                      <a:cubicBezTo>
                        <a:pt x="561" y="286"/>
                        <a:pt x="558" y="279"/>
                        <a:pt x="552" y="278"/>
                      </a:cubicBezTo>
                      <a:cubicBezTo>
                        <a:pt x="545" y="276"/>
                        <a:pt x="534" y="277"/>
                        <a:pt x="529" y="274"/>
                      </a:cubicBezTo>
                      <a:cubicBezTo>
                        <a:pt x="525" y="273"/>
                        <a:pt x="529" y="272"/>
                        <a:pt x="526" y="271"/>
                      </a:cubicBezTo>
                      <a:cubicBezTo>
                        <a:pt x="522" y="270"/>
                        <a:pt x="520" y="274"/>
                        <a:pt x="517" y="272"/>
                      </a:cubicBezTo>
                      <a:cubicBezTo>
                        <a:pt x="515" y="271"/>
                        <a:pt x="511" y="269"/>
                        <a:pt x="514" y="267"/>
                      </a:cubicBezTo>
                      <a:cubicBezTo>
                        <a:pt x="515" y="265"/>
                        <a:pt x="519" y="264"/>
                        <a:pt x="521" y="262"/>
                      </a:cubicBezTo>
                      <a:cubicBezTo>
                        <a:pt x="524" y="260"/>
                        <a:pt x="523" y="259"/>
                        <a:pt x="519" y="258"/>
                      </a:cubicBezTo>
                      <a:cubicBezTo>
                        <a:pt x="514" y="256"/>
                        <a:pt x="513" y="256"/>
                        <a:pt x="511" y="256"/>
                      </a:cubicBezTo>
                      <a:cubicBezTo>
                        <a:pt x="509" y="256"/>
                        <a:pt x="509" y="256"/>
                        <a:pt x="505" y="258"/>
                      </a:cubicBezTo>
                      <a:cubicBezTo>
                        <a:pt x="500" y="259"/>
                        <a:pt x="496" y="261"/>
                        <a:pt x="494" y="260"/>
                      </a:cubicBezTo>
                      <a:cubicBezTo>
                        <a:pt x="492" y="260"/>
                        <a:pt x="489" y="259"/>
                        <a:pt x="486" y="259"/>
                      </a:cubicBezTo>
                      <a:cubicBezTo>
                        <a:pt x="484" y="258"/>
                        <a:pt x="488" y="258"/>
                        <a:pt x="483" y="256"/>
                      </a:cubicBezTo>
                      <a:cubicBezTo>
                        <a:pt x="479" y="254"/>
                        <a:pt x="476" y="250"/>
                        <a:pt x="476" y="250"/>
                      </a:cubicBezTo>
                      <a:cubicBezTo>
                        <a:pt x="476" y="250"/>
                        <a:pt x="472" y="245"/>
                        <a:pt x="480" y="247"/>
                      </a:cubicBezTo>
                      <a:cubicBezTo>
                        <a:pt x="487" y="249"/>
                        <a:pt x="485" y="252"/>
                        <a:pt x="490" y="249"/>
                      </a:cubicBezTo>
                      <a:cubicBezTo>
                        <a:pt x="495" y="246"/>
                        <a:pt x="498" y="244"/>
                        <a:pt x="499" y="244"/>
                      </a:cubicBezTo>
                      <a:cubicBezTo>
                        <a:pt x="499" y="243"/>
                        <a:pt x="499" y="242"/>
                        <a:pt x="493" y="238"/>
                      </a:cubicBezTo>
                      <a:cubicBezTo>
                        <a:pt x="487" y="234"/>
                        <a:pt x="483" y="229"/>
                        <a:pt x="483" y="229"/>
                      </a:cubicBezTo>
                      <a:cubicBezTo>
                        <a:pt x="483" y="229"/>
                        <a:pt x="485" y="224"/>
                        <a:pt x="481" y="223"/>
                      </a:cubicBezTo>
                      <a:cubicBezTo>
                        <a:pt x="477" y="222"/>
                        <a:pt x="475" y="222"/>
                        <a:pt x="473" y="226"/>
                      </a:cubicBezTo>
                      <a:cubicBezTo>
                        <a:pt x="471" y="229"/>
                        <a:pt x="472" y="234"/>
                        <a:pt x="470" y="233"/>
                      </a:cubicBezTo>
                      <a:cubicBezTo>
                        <a:pt x="468" y="232"/>
                        <a:pt x="464" y="231"/>
                        <a:pt x="466" y="229"/>
                      </a:cubicBezTo>
                      <a:cubicBezTo>
                        <a:pt x="468" y="227"/>
                        <a:pt x="469" y="226"/>
                        <a:pt x="470" y="224"/>
                      </a:cubicBezTo>
                      <a:cubicBezTo>
                        <a:pt x="472" y="222"/>
                        <a:pt x="474" y="221"/>
                        <a:pt x="472" y="219"/>
                      </a:cubicBezTo>
                      <a:cubicBezTo>
                        <a:pt x="469" y="217"/>
                        <a:pt x="468" y="216"/>
                        <a:pt x="467" y="216"/>
                      </a:cubicBezTo>
                      <a:cubicBezTo>
                        <a:pt x="466" y="216"/>
                        <a:pt x="464" y="216"/>
                        <a:pt x="462" y="218"/>
                      </a:cubicBezTo>
                      <a:cubicBezTo>
                        <a:pt x="460" y="220"/>
                        <a:pt x="459" y="221"/>
                        <a:pt x="458" y="223"/>
                      </a:cubicBezTo>
                      <a:cubicBezTo>
                        <a:pt x="458" y="226"/>
                        <a:pt x="457" y="229"/>
                        <a:pt x="457" y="229"/>
                      </a:cubicBezTo>
                      <a:cubicBezTo>
                        <a:pt x="457" y="229"/>
                        <a:pt x="459" y="236"/>
                        <a:pt x="455" y="236"/>
                      </a:cubicBezTo>
                      <a:cubicBezTo>
                        <a:pt x="453" y="237"/>
                        <a:pt x="450" y="234"/>
                        <a:pt x="452" y="229"/>
                      </a:cubicBezTo>
                      <a:cubicBezTo>
                        <a:pt x="453" y="224"/>
                        <a:pt x="453" y="219"/>
                        <a:pt x="453" y="219"/>
                      </a:cubicBezTo>
                      <a:cubicBezTo>
                        <a:pt x="453" y="219"/>
                        <a:pt x="454" y="212"/>
                        <a:pt x="448" y="224"/>
                      </a:cubicBezTo>
                      <a:cubicBezTo>
                        <a:pt x="441" y="236"/>
                        <a:pt x="439" y="243"/>
                        <a:pt x="438" y="245"/>
                      </a:cubicBezTo>
                      <a:cubicBezTo>
                        <a:pt x="438" y="247"/>
                        <a:pt x="435" y="248"/>
                        <a:pt x="433" y="247"/>
                      </a:cubicBezTo>
                      <a:cubicBezTo>
                        <a:pt x="432" y="247"/>
                        <a:pt x="432" y="244"/>
                        <a:pt x="436" y="237"/>
                      </a:cubicBezTo>
                      <a:cubicBezTo>
                        <a:pt x="438" y="230"/>
                        <a:pt x="442" y="226"/>
                        <a:pt x="442" y="224"/>
                      </a:cubicBezTo>
                      <a:cubicBezTo>
                        <a:pt x="441" y="222"/>
                        <a:pt x="441" y="221"/>
                        <a:pt x="437" y="220"/>
                      </a:cubicBezTo>
                      <a:cubicBezTo>
                        <a:pt x="432" y="218"/>
                        <a:pt x="430" y="216"/>
                        <a:pt x="430" y="219"/>
                      </a:cubicBezTo>
                      <a:cubicBezTo>
                        <a:pt x="431" y="222"/>
                        <a:pt x="432" y="227"/>
                        <a:pt x="429" y="230"/>
                      </a:cubicBezTo>
                      <a:cubicBezTo>
                        <a:pt x="426" y="234"/>
                        <a:pt x="425" y="236"/>
                        <a:pt x="422" y="235"/>
                      </a:cubicBezTo>
                      <a:cubicBezTo>
                        <a:pt x="420" y="234"/>
                        <a:pt x="418" y="232"/>
                        <a:pt x="416" y="236"/>
                      </a:cubicBezTo>
                      <a:cubicBezTo>
                        <a:pt x="414" y="240"/>
                        <a:pt x="415" y="242"/>
                        <a:pt x="417" y="244"/>
                      </a:cubicBezTo>
                      <a:cubicBezTo>
                        <a:pt x="419" y="246"/>
                        <a:pt x="420" y="249"/>
                        <a:pt x="418" y="251"/>
                      </a:cubicBezTo>
                      <a:cubicBezTo>
                        <a:pt x="416" y="253"/>
                        <a:pt x="415" y="253"/>
                        <a:pt x="413" y="250"/>
                      </a:cubicBezTo>
                      <a:cubicBezTo>
                        <a:pt x="412" y="247"/>
                        <a:pt x="413" y="244"/>
                        <a:pt x="413" y="244"/>
                      </a:cubicBezTo>
                      <a:cubicBezTo>
                        <a:pt x="413" y="244"/>
                        <a:pt x="411" y="243"/>
                        <a:pt x="407" y="242"/>
                      </a:cubicBezTo>
                      <a:cubicBezTo>
                        <a:pt x="405" y="242"/>
                        <a:pt x="407" y="240"/>
                        <a:pt x="403" y="240"/>
                      </a:cubicBezTo>
                      <a:cubicBezTo>
                        <a:pt x="399" y="240"/>
                        <a:pt x="398" y="242"/>
                        <a:pt x="395" y="244"/>
                      </a:cubicBezTo>
                      <a:cubicBezTo>
                        <a:pt x="392" y="245"/>
                        <a:pt x="392" y="247"/>
                        <a:pt x="397" y="250"/>
                      </a:cubicBezTo>
                      <a:cubicBezTo>
                        <a:pt x="403" y="252"/>
                        <a:pt x="406" y="254"/>
                        <a:pt x="405" y="256"/>
                      </a:cubicBezTo>
                      <a:cubicBezTo>
                        <a:pt x="404" y="258"/>
                        <a:pt x="403" y="259"/>
                        <a:pt x="400" y="257"/>
                      </a:cubicBezTo>
                      <a:cubicBezTo>
                        <a:pt x="398" y="255"/>
                        <a:pt x="396" y="255"/>
                        <a:pt x="394" y="256"/>
                      </a:cubicBezTo>
                      <a:cubicBezTo>
                        <a:pt x="392" y="257"/>
                        <a:pt x="393" y="259"/>
                        <a:pt x="391" y="259"/>
                      </a:cubicBezTo>
                      <a:cubicBezTo>
                        <a:pt x="388" y="260"/>
                        <a:pt x="384" y="259"/>
                        <a:pt x="383" y="258"/>
                      </a:cubicBezTo>
                      <a:cubicBezTo>
                        <a:pt x="383" y="255"/>
                        <a:pt x="388" y="255"/>
                        <a:pt x="382" y="253"/>
                      </a:cubicBezTo>
                      <a:cubicBezTo>
                        <a:pt x="377" y="251"/>
                        <a:pt x="376" y="252"/>
                        <a:pt x="377" y="248"/>
                      </a:cubicBezTo>
                      <a:cubicBezTo>
                        <a:pt x="377" y="245"/>
                        <a:pt x="376" y="243"/>
                        <a:pt x="373" y="246"/>
                      </a:cubicBezTo>
                      <a:cubicBezTo>
                        <a:pt x="371" y="250"/>
                        <a:pt x="370" y="252"/>
                        <a:pt x="371" y="255"/>
                      </a:cubicBezTo>
                      <a:cubicBezTo>
                        <a:pt x="373" y="259"/>
                        <a:pt x="373" y="262"/>
                        <a:pt x="371" y="262"/>
                      </a:cubicBezTo>
                      <a:cubicBezTo>
                        <a:pt x="369" y="263"/>
                        <a:pt x="365" y="261"/>
                        <a:pt x="365" y="264"/>
                      </a:cubicBezTo>
                      <a:cubicBezTo>
                        <a:pt x="366" y="268"/>
                        <a:pt x="368" y="268"/>
                        <a:pt x="371" y="269"/>
                      </a:cubicBezTo>
                      <a:cubicBezTo>
                        <a:pt x="374" y="270"/>
                        <a:pt x="376" y="273"/>
                        <a:pt x="370" y="275"/>
                      </a:cubicBezTo>
                      <a:cubicBezTo>
                        <a:pt x="364" y="278"/>
                        <a:pt x="362" y="278"/>
                        <a:pt x="361" y="281"/>
                      </a:cubicBezTo>
                      <a:cubicBezTo>
                        <a:pt x="360" y="285"/>
                        <a:pt x="363" y="285"/>
                        <a:pt x="359" y="287"/>
                      </a:cubicBezTo>
                      <a:cubicBezTo>
                        <a:pt x="354" y="289"/>
                        <a:pt x="346" y="292"/>
                        <a:pt x="346" y="293"/>
                      </a:cubicBezTo>
                      <a:cubicBezTo>
                        <a:pt x="344" y="293"/>
                        <a:pt x="346" y="286"/>
                        <a:pt x="343" y="289"/>
                      </a:cubicBezTo>
                      <a:cubicBezTo>
                        <a:pt x="339" y="291"/>
                        <a:pt x="341" y="294"/>
                        <a:pt x="338" y="297"/>
                      </a:cubicBezTo>
                      <a:cubicBezTo>
                        <a:pt x="336" y="301"/>
                        <a:pt x="335" y="304"/>
                        <a:pt x="340" y="304"/>
                      </a:cubicBezTo>
                      <a:cubicBezTo>
                        <a:pt x="345" y="303"/>
                        <a:pt x="346" y="305"/>
                        <a:pt x="344" y="306"/>
                      </a:cubicBezTo>
                      <a:cubicBezTo>
                        <a:pt x="343" y="307"/>
                        <a:pt x="340" y="308"/>
                        <a:pt x="342" y="311"/>
                      </a:cubicBezTo>
                      <a:cubicBezTo>
                        <a:pt x="343" y="314"/>
                        <a:pt x="341" y="313"/>
                        <a:pt x="336" y="316"/>
                      </a:cubicBezTo>
                      <a:cubicBezTo>
                        <a:pt x="331" y="318"/>
                        <a:pt x="331" y="319"/>
                        <a:pt x="331" y="324"/>
                      </a:cubicBezTo>
                      <a:cubicBezTo>
                        <a:pt x="330" y="328"/>
                        <a:pt x="326" y="331"/>
                        <a:pt x="329" y="332"/>
                      </a:cubicBezTo>
                      <a:cubicBezTo>
                        <a:pt x="332" y="333"/>
                        <a:pt x="333" y="335"/>
                        <a:pt x="328" y="337"/>
                      </a:cubicBezTo>
                      <a:cubicBezTo>
                        <a:pt x="323" y="339"/>
                        <a:pt x="325" y="334"/>
                        <a:pt x="321" y="342"/>
                      </a:cubicBezTo>
                      <a:cubicBezTo>
                        <a:pt x="317" y="348"/>
                        <a:pt x="316" y="351"/>
                        <a:pt x="314" y="352"/>
                      </a:cubicBezTo>
                      <a:cubicBezTo>
                        <a:pt x="311" y="353"/>
                        <a:pt x="309" y="354"/>
                        <a:pt x="310" y="357"/>
                      </a:cubicBezTo>
                      <a:cubicBezTo>
                        <a:pt x="311" y="360"/>
                        <a:pt x="311" y="359"/>
                        <a:pt x="315" y="360"/>
                      </a:cubicBezTo>
                      <a:cubicBezTo>
                        <a:pt x="319" y="360"/>
                        <a:pt x="321" y="363"/>
                        <a:pt x="317" y="364"/>
                      </a:cubicBezTo>
                      <a:cubicBezTo>
                        <a:pt x="315" y="365"/>
                        <a:pt x="310" y="364"/>
                        <a:pt x="308" y="365"/>
                      </a:cubicBezTo>
                      <a:cubicBezTo>
                        <a:pt x="306" y="367"/>
                        <a:pt x="302" y="369"/>
                        <a:pt x="308" y="373"/>
                      </a:cubicBezTo>
                      <a:cubicBezTo>
                        <a:pt x="313" y="377"/>
                        <a:pt x="312" y="381"/>
                        <a:pt x="310" y="382"/>
                      </a:cubicBezTo>
                      <a:cubicBezTo>
                        <a:pt x="307" y="384"/>
                        <a:pt x="301" y="384"/>
                        <a:pt x="304" y="386"/>
                      </a:cubicBezTo>
                      <a:cubicBezTo>
                        <a:pt x="308" y="388"/>
                        <a:pt x="311" y="389"/>
                        <a:pt x="308" y="391"/>
                      </a:cubicBezTo>
                      <a:cubicBezTo>
                        <a:pt x="304" y="393"/>
                        <a:pt x="305" y="392"/>
                        <a:pt x="301" y="393"/>
                      </a:cubicBezTo>
                      <a:cubicBezTo>
                        <a:pt x="298" y="393"/>
                        <a:pt x="298" y="393"/>
                        <a:pt x="298" y="396"/>
                      </a:cubicBezTo>
                      <a:cubicBezTo>
                        <a:pt x="298" y="400"/>
                        <a:pt x="298" y="401"/>
                        <a:pt x="294" y="401"/>
                      </a:cubicBezTo>
                      <a:cubicBezTo>
                        <a:pt x="290" y="402"/>
                        <a:pt x="290" y="399"/>
                        <a:pt x="287" y="404"/>
                      </a:cubicBezTo>
                      <a:cubicBezTo>
                        <a:pt x="285" y="408"/>
                        <a:pt x="281" y="415"/>
                        <a:pt x="280" y="417"/>
                      </a:cubicBezTo>
                      <a:cubicBezTo>
                        <a:pt x="279" y="418"/>
                        <a:pt x="275" y="421"/>
                        <a:pt x="282" y="422"/>
                      </a:cubicBezTo>
                      <a:cubicBezTo>
                        <a:pt x="288" y="423"/>
                        <a:pt x="288" y="420"/>
                        <a:pt x="291" y="421"/>
                      </a:cubicBezTo>
                      <a:cubicBezTo>
                        <a:pt x="294" y="423"/>
                        <a:pt x="296" y="424"/>
                        <a:pt x="292" y="426"/>
                      </a:cubicBezTo>
                      <a:cubicBezTo>
                        <a:pt x="288" y="429"/>
                        <a:pt x="288" y="427"/>
                        <a:pt x="283" y="427"/>
                      </a:cubicBezTo>
                      <a:cubicBezTo>
                        <a:pt x="278" y="427"/>
                        <a:pt x="277" y="428"/>
                        <a:pt x="275" y="430"/>
                      </a:cubicBezTo>
                      <a:cubicBezTo>
                        <a:pt x="272" y="432"/>
                        <a:pt x="271" y="431"/>
                        <a:pt x="269" y="432"/>
                      </a:cubicBezTo>
                      <a:cubicBezTo>
                        <a:pt x="265" y="433"/>
                        <a:pt x="263" y="433"/>
                        <a:pt x="266" y="438"/>
                      </a:cubicBezTo>
                      <a:cubicBezTo>
                        <a:pt x="269" y="445"/>
                        <a:pt x="269" y="447"/>
                        <a:pt x="265" y="445"/>
                      </a:cubicBezTo>
                      <a:cubicBezTo>
                        <a:pt x="261" y="444"/>
                        <a:pt x="263" y="439"/>
                        <a:pt x="259" y="441"/>
                      </a:cubicBezTo>
                      <a:cubicBezTo>
                        <a:pt x="255" y="444"/>
                        <a:pt x="253" y="444"/>
                        <a:pt x="246" y="449"/>
                      </a:cubicBezTo>
                      <a:cubicBezTo>
                        <a:pt x="239" y="452"/>
                        <a:pt x="241" y="455"/>
                        <a:pt x="237" y="459"/>
                      </a:cubicBezTo>
                      <a:cubicBezTo>
                        <a:pt x="233" y="462"/>
                        <a:pt x="228" y="461"/>
                        <a:pt x="228" y="465"/>
                      </a:cubicBezTo>
                      <a:cubicBezTo>
                        <a:pt x="228" y="468"/>
                        <a:pt x="228" y="469"/>
                        <a:pt x="234" y="471"/>
                      </a:cubicBezTo>
                      <a:cubicBezTo>
                        <a:pt x="239" y="473"/>
                        <a:pt x="238" y="476"/>
                        <a:pt x="236" y="480"/>
                      </a:cubicBezTo>
                      <a:cubicBezTo>
                        <a:pt x="233" y="484"/>
                        <a:pt x="232" y="485"/>
                        <a:pt x="230" y="486"/>
                      </a:cubicBezTo>
                      <a:cubicBezTo>
                        <a:pt x="228" y="488"/>
                        <a:pt x="227" y="494"/>
                        <a:pt x="231" y="494"/>
                      </a:cubicBezTo>
                      <a:cubicBezTo>
                        <a:pt x="235" y="495"/>
                        <a:pt x="235" y="497"/>
                        <a:pt x="235" y="500"/>
                      </a:cubicBezTo>
                      <a:cubicBezTo>
                        <a:pt x="235" y="504"/>
                        <a:pt x="235" y="509"/>
                        <a:pt x="239" y="503"/>
                      </a:cubicBezTo>
                      <a:cubicBezTo>
                        <a:pt x="243" y="498"/>
                        <a:pt x="244" y="502"/>
                        <a:pt x="242" y="506"/>
                      </a:cubicBezTo>
                      <a:cubicBezTo>
                        <a:pt x="241" y="511"/>
                        <a:pt x="240" y="509"/>
                        <a:pt x="235" y="509"/>
                      </a:cubicBezTo>
                      <a:cubicBezTo>
                        <a:pt x="229" y="508"/>
                        <a:pt x="225" y="508"/>
                        <a:pt x="227" y="512"/>
                      </a:cubicBezTo>
                      <a:cubicBezTo>
                        <a:pt x="228" y="515"/>
                        <a:pt x="235" y="518"/>
                        <a:pt x="234" y="521"/>
                      </a:cubicBezTo>
                      <a:cubicBezTo>
                        <a:pt x="234" y="524"/>
                        <a:pt x="237" y="524"/>
                        <a:pt x="240" y="520"/>
                      </a:cubicBezTo>
                      <a:cubicBezTo>
                        <a:pt x="243" y="516"/>
                        <a:pt x="244" y="518"/>
                        <a:pt x="244" y="522"/>
                      </a:cubicBezTo>
                      <a:cubicBezTo>
                        <a:pt x="245" y="527"/>
                        <a:pt x="243" y="527"/>
                        <a:pt x="240" y="527"/>
                      </a:cubicBezTo>
                      <a:cubicBezTo>
                        <a:pt x="237" y="527"/>
                        <a:pt x="232" y="527"/>
                        <a:pt x="233" y="530"/>
                      </a:cubicBezTo>
                      <a:cubicBezTo>
                        <a:pt x="235" y="534"/>
                        <a:pt x="241" y="541"/>
                        <a:pt x="246" y="542"/>
                      </a:cubicBezTo>
                      <a:cubicBezTo>
                        <a:pt x="252" y="545"/>
                        <a:pt x="262" y="543"/>
                        <a:pt x="266" y="542"/>
                      </a:cubicBezTo>
                      <a:cubicBezTo>
                        <a:pt x="270" y="541"/>
                        <a:pt x="272" y="541"/>
                        <a:pt x="274" y="533"/>
                      </a:cubicBezTo>
                      <a:cubicBezTo>
                        <a:pt x="276" y="526"/>
                        <a:pt x="277" y="523"/>
                        <a:pt x="281" y="522"/>
                      </a:cubicBezTo>
                      <a:cubicBezTo>
                        <a:pt x="285" y="521"/>
                        <a:pt x="286" y="521"/>
                        <a:pt x="286" y="517"/>
                      </a:cubicBezTo>
                      <a:cubicBezTo>
                        <a:pt x="287" y="512"/>
                        <a:pt x="291" y="511"/>
                        <a:pt x="293" y="519"/>
                      </a:cubicBezTo>
                      <a:cubicBezTo>
                        <a:pt x="294" y="528"/>
                        <a:pt x="294" y="528"/>
                        <a:pt x="296" y="531"/>
                      </a:cubicBezTo>
                      <a:cubicBezTo>
                        <a:pt x="298" y="534"/>
                        <a:pt x="295" y="535"/>
                        <a:pt x="296" y="539"/>
                      </a:cubicBezTo>
                      <a:cubicBezTo>
                        <a:pt x="296" y="542"/>
                        <a:pt x="296" y="543"/>
                        <a:pt x="301" y="541"/>
                      </a:cubicBezTo>
                      <a:cubicBezTo>
                        <a:pt x="306" y="540"/>
                        <a:pt x="306" y="543"/>
                        <a:pt x="304" y="548"/>
                      </a:cubicBezTo>
                      <a:cubicBezTo>
                        <a:pt x="303" y="553"/>
                        <a:pt x="298" y="560"/>
                        <a:pt x="304" y="567"/>
                      </a:cubicBezTo>
                      <a:cubicBezTo>
                        <a:pt x="311" y="574"/>
                        <a:pt x="314" y="575"/>
                        <a:pt x="313" y="581"/>
                      </a:cubicBezTo>
                      <a:cubicBezTo>
                        <a:pt x="313" y="586"/>
                        <a:pt x="310" y="591"/>
                        <a:pt x="314" y="592"/>
                      </a:cubicBezTo>
                      <a:cubicBezTo>
                        <a:pt x="318" y="593"/>
                        <a:pt x="323" y="594"/>
                        <a:pt x="323" y="594"/>
                      </a:cubicBezTo>
                      <a:cubicBezTo>
                        <a:pt x="323" y="594"/>
                        <a:pt x="326" y="591"/>
                        <a:pt x="329" y="587"/>
                      </a:cubicBezTo>
                      <a:cubicBezTo>
                        <a:pt x="331" y="583"/>
                        <a:pt x="333" y="580"/>
                        <a:pt x="337" y="579"/>
                      </a:cubicBezTo>
                      <a:cubicBezTo>
                        <a:pt x="342" y="579"/>
                        <a:pt x="346" y="578"/>
                        <a:pt x="348" y="571"/>
                      </a:cubicBezTo>
                      <a:cubicBezTo>
                        <a:pt x="351" y="563"/>
                        <a:pt x="354" y="558"/>
                        <a:pt x="353" y="551"/>
                      </a:cubicBezTo>
                      <a:cubicBezTo>
                        <a:pt x="353" y="543"/>
                        <a:pt x="350" y="541"/>
                        <a:pt x="356" y="535"/>
                      </a:cubicBezTo>
                      <a:cubicBezTo>
                        <a:pt x="362" y="529"/>
                        <a:pt x="365" y="528"/>
                        <a:pt x="366" y="527"/>
                      </a:cubicBezTo>
                      <a:cubicBezTo>
                        <a:pt x="367" y="524"/>
                        <a:pt x="368" y="517"/>
                        <a:pt x="371" y="515"/>
                      </a:cubicBezTo>
                      <a:cubicBezTo>
                        <a:pt x="375" y="513"/>
                        <a:pt x="377" y="512"/>
                        <a:pt x="377" y="507"/>
                      </a:cubicBezTo>
                      <a:cubicBezTo>
                        <a:pt x="376" y="501"/>
                        <a:pt x="372" y="490"/>
                        <a:pt x="368" y="490"/>
                      </a:cubicBezTo>
                      <a:cubicBezTo>
                        <a:pt x="363" y="490"/>
                        <a:pt x="361" y="490"/>
                        <a:pt x="359" y="485"/>
                      </a:cubicBezTo>
                      <a:cubicBezTo>
                        <a:pt x="355" y="480"/>
                        <a:pt x="354" y="477"/>
                        <a:pt x="358" y="473"/>
                      </a:cubicBezTo>
                      <a:cubicBezTo>
                        <a:pt x="361" y="469"/>
                        <a:pt x="361" y="462"/>
                        <a:pt x="361" y="457"/>
                      </a:cubicBezTo>
                      <a:cubicBezTo>
                        <a:pt x="360" y="453"/>
                        <a:pt x="360" y="451"/>
                        <a:pt x="357" y="450"/>
                      </a:cubicBezTo>
                      <a:cubicBezTo>
                        <a:pt x="354" y="448"/>
                        <a:pt x="354" y="444"/>
                        <a:pt x="362" y="446"/>
                      </a:cubicBezTo>
                      <a:cubicBezTo>
                        <a:pt x="370" y="448"/>
                        <a:pt x="367" y="444"/>
                        <a:pt x="371" y="439"/>
                      </a:cubicBezTo>
                      <a:cubicBezTo>
                        <a:pt x="375" y="435"/>
                        <a:pt x="374" y="429"/>
                        <a:pt x="378" y="425"/>
                      </a:cubicBezTo>
                      <a:cubicBezTo>
                        <a:pt x="382" y="421"/>
                        <a:pt x="387" y="420"/>
                        <a:pt x="391" y="419"/>
                      </a:cubicBezTo>
                      <a:cubicBezTo>
                        <a:pt x="393" y="418"/>
                        <a:pt x="394" y="415"/>
                        <a:pt x="397" y="410"/>
                      </a:cubicBezTo>
                      <a:cubicBezTo>
                        <a:pt x="400" y="405"/>
                        <a:pt x="402" y="405"/>
                        <a:pt x="403" y="404"/>
                      </a:cubicBezTo>
                      <a:cubicBezTo>
                        <a:pt x="404" y="403"/>
                        <a:pt x="404" y="395"/>
                        <a:pt x="401" y="393"/>
                      </a:cubicBezTo>
                      <a:cubicBezTo>
                        <a:pt x="397" y="393"/>
                        <a:pt x="392" y="395"/>
                        <a:pt x="398" y="390"/>
                      </a:cubicBezTo>
                      <a:cubicBezTo>
                        <a:pt x="404" y="384"/>
                        <a:pt x="407" y="384"/>
                        <a:pt x="408" y="379"/>
                      </a:cubicBezTo>
                      <a:cubicBezTo>
                        <a:pt x="409" y="375"/>
                        <a:pt x="407" y="372"/>
                        <a:pt x="412" y="372"/>
                      </a:cubicBezTo>
                      <a:cubicBezTo>
                        <a:pt x="418" y="372"/>
                        <a:pt x="419" y="376"/>
                        <a:pt x="425" y="373"/>
                      </a:cubicBezTo>
                      <a:cubicBezTo>
                        <a:pt x="432" y="370"/>
                        <a:pt x="432" y="368"/>
                        <a:pt x="435" y="372"/>
                      </a:cubicBezTo>
                      <a:cubicBezTo>
                        <a:pt x="437" y="376"/>
                        <a:pt x="439" y="381"/>
                        <a:pt x="438" y="385"/>
                      </a:cubicBezTo>
                      <a:cubicBezTo>
                        <a:pt x="438" y="390"/>
                        <a:pt x="438" y="387"/>
                        <a:pt x="431" y="397"/>
                      </a:cubicBezTo>
                      <a:cubicBezTo>
                        <a:pt x="424" y="408"/>
                        <a:pt x="423" y="411"/>
                        <a:pt x="420" y="417"/>
                      </a:cubicBezTo>
                      <a:cubicBezTo>
                        <a:pt x="415" y="423"/>
                        <a:pt x="413" y="425"/>
                        <a:pt x="408" y="430"/>
                      </a:cubicBezTo>
                      <a:cubicBezTo>
                        <a:pt x="403" y="436"/>
                        <a:pt x="399" y="441"/>
                        <a:pt x="399" y="441"/>
                      </a:cubicBezTo>
                      <a:cubicBezTo>
                        <a:pt x="399" y="441"/>
                        <a:pt x="394" y="443"/>
                        <a:pt x="397" y="450"/>
                      </a:cubicBezTo>
                      <a:cubicBezTo>
                        <a:pt x="399" y="455"/>
                        <a:pt x="402" y="463"/>
                        <a:pt x="402" y="467"/>
                      </a:cubicBezTo>
                      <a:cubicBezTo>
                        <a:pt x="402" y="472"/>
                        <a:pt x="402" y="478"/>
                        <a:pt x="401" y="482"/>
                      </a:cubicBezTo>
                      <a:cubicBezTo>
                        <a:pt x="399" y="485"/>
                        <a:pt x="398" y="491"/>
                        <a:pt x="404" y="493"/>
                      </a:cubicBezTo>
                      <a:cubicBezTo>
                        <a:pt x="409" y="494"/>
                        <a:pt x="412" y="496"/>
                        <a:pt x="415" y="500"/>
                      </a:cubicBezTo>
                      <a:cubicBezTo>
                        <a:pt x="417" y="505"/>
                        <a:pt x="420" y="506"/>
                        <a:pt x="424" y="506"/>
                      </a:cubicBezTo>
                      <a:cubicBezTo>
                        <a:pt x="429" y="505"/>
                        <a:pt x="431" y="502"/>
                        <a:pt x="436" y="502"/>
                      </a:cubicBezTo>
                      <a:cubicBezTo>
                        <a:pt x="439" y="502"/>
                        <a:pt x="449" y="501"/>
                        <a:pt x="453" y="498"/>
                      </a:cubicBezTo>
                      <a:cubicBezTo>
                        <a:pt x="455" y="496"/>
                        <a:pt x="456" y="493"/>
                        <a:pt x="460" y="494"/>
                      </a:cubicBezTo>
                      <a:cubicBezTo>
                        <a:pt x="464" y="495"/>
                        <a:pt x="468" y="497"/>
                        <a:pt x="468" y="495"/>
                      </a:cubicBezTo>
                      <a:cubicBezTo>
                        <a:pt x="469" y="493"/>
                        <a:pt x="473" y="491"/>
                        <a:pt x="475" y="494"/>
                      </a:cubicBezTo>
                      <a:cubicBezTo>
                        <a:pt x="477" y="497"/>
                        <a:pt x="472" y="497"/>
                        <a:pt x="476" y="498"/>
                      </a:cubicBezTo>
                      <a:cubicBezTo>
                        <a:pt x="480" y="499"/>
                        <a:pt x="483" y="499"/>
                        <a:pt x="483" y="503"/>
                      </a:cubicBezTo>
                      <a:cubicBezTo>
                        <a:pt x="483" y="507"/>
                        <a:pt x="478" y="507"/>
                        <a:pt x="473" y="509"/>
                      </a:cubicBezTo>
                      <a:cubicBezTo>
                        <a:pt x="469" y="510"/>
                        <a:pt x="469" y="513"/>
                        <a:pt x="468" y="515"/>
                      </a:cubicBezTo>
                      <a:cubicBezTo>
                        <a:pt x="467" y="517"/>
                        <a:pt x="460" y="515"/>
                        <a:pt x="453" y="515"/>
                      </a:cubicBezTo>
                      <a:cubicBezTo>
                        <a:pt x="448" y="516"/>
                        <a:pt x="439" y="514"/>
                        <a:pt x="436" y="516"/>
                      </a:cubicBezTo>
                      <a:cubicBezTo>
                        <a:pt x="432" y="518"/>
                        <a:pt x="432" y="521"/>
                        <a:pt x="431" y="526"/>
                      </a:cubicBezTo>
                      <a:cubicBezTo>
                        <a:pt x="431" y="529"/>
                        <a:pt x="424" y="529"/>
                        <a:pt x="429" y="533"/>
                      </a:cubicBezTo>
                      <a:cubicBezTo>
                        <a:pt x="434" y="537"/>
                        <a:pt x="434" y="542"/>
                        <a:pt x="434" y="544"/>
                      </a:cubicBezTo>
                      <a:cubicBezTo>
                        <a:pt x="434" y="546"/>
                        <a:pt x="431" y="563"/>
                        <a:pt x="429" y="567"/>
                      </a:cubicBezTo>
                      <a:cubicBezTo>
                        <a:pt x="428" y="570"/>
                        <a:pt x="426" y="569"/>
                        <a:pt x="422" y="563"/>
                      </a:cubicBezTo>
                      <a:cubicBezTo>
                        <a:pt x="419" y="556"/>
                        <a:pt x="414" y="551"/>
                        <a:pt x="410" y="552"/>
                      </a:cubicBezTo>
                      <a:cubicBezTo>
                        <a:pt x="407" y="552"/>
                        <a:pt x="405" y="556"/>
                        <a:pt x="402" y="560"/>
                      </a:cubicBezTo>
                      <a:cubicBezTo>
                        <a:pt x="399" y="565"/>
                        <a:pt x="400" y="569"/>
                        <a:pt x="398" y="571"/>
                      </a:cubicBezTo>
                      <a:cubicBezTo>
                        <a:pt x="395" y="573"/>
                        <a:pt x="395" y="580"/>
                        <a:pt x="397" y="587"/>
                      </a:cubicBezTo>
                      <a:cubicBezTo>
                        <a:pt x="400" y="594"/>
                        <a:pt x="397" y="594"/>
                        <a:pt x="393" y="597"/>
                      </a:cubicBezTo>
                      <a:cubicBezTo>
                        <a:pt x="390" y="601"/>
                        <a:pt x="390" y="601"/>
                        <a:pt x="387" y="606"/>
                      </a:cubicBezTo>
                      <a:cubicBezTo>
                        <a:pt x="385" y="610"/>
                        <a:pt x="381" y="616"/>
                        <a:pt x="377" y="613"/>
                      </a:cubicBezTo>
                      <a:cubicBezTo>
                        <a:pt x="375" y="608"/>
                        <a:pt x="379" y="601"/>
                        <a:pt x="368" y="606"/>
                      </a:cubicBezTo>
                      <a:cubicBezTo>
                        <a:pt x="358" y="610"/>
                        <a:pt x="346" y="611"/>
                        <a:pt x="344" y="612"/>
                      </a:cubicBezTo>
                      <a:cubicBezTo>
                        <a:pt x="340" y="613"/>
                        <a:pt x="337" y="617"/>
                        <a:pt x="331" y="616"/>
                      </a:cubicBezTo>
                      <a:cubicBezTo>
                        <a:pt x="327" y="616"/>
                        <a:pt x="325" y="616"/>
                        <a:pt x="323" y="613"/>
                      </a:cubicBezTo>
                      <a:cubicBezTo>
                        <a:pt x="322" y="611"/>
                        <a:pt x="321" y="611"/>
                        <a:pt x="319" y="614"/>
                      </a:cubicBezTo>
                      <a:cubicBezTo>
                        <a:pt x="317" y="616"/>
                        <a:pt x="316" y="616"/>
                        <a:pt x="314" y="613"/>
                      </a:cubicBezTo>
                      <a:cubicBezTo>
                        <a:pt x="311" y="610"/>
                        <a:pt x="311" y="609"/>
                        <a:pt x="306" y="612"/>
                      </a:cubicBezTo>
                      <a:cubicBezTo>
                        <a:pt x="301" y="616"/>
                        <a:pt x="295" y="620"/>
                        <a:pt x="295" y="616"/>
                      </a:cubicBezTo>
                      <a:cubicBezTo>
                        <a:pt x="295" y="612"/>
                        <a:pt x="298" y="608"/>
                        <a:pt x="293" y="610"/>
                      </a:cubicBezTo>
                      <a:cubicBezTo>
                        <a:pt x="287" y="612"/>
                        <a:pt x="286" y="616"/>
                        <a:pt x="285" y="612"/>
                      </a:cubicBezTo>
                      <a:cubicBezTo>
                        <a:pt x="284" y="608"/>
                        <a:pt x="289" y="609"/>
                        <a:pt x="284" y="605"/>
                      </a:cubicBezTo>
                      <a:cubicBezTo>
                        <a:pt x="278" y="601"/>
                        <a:pt x="276" y="601"/>
                        <a:pt x="279" y="599"/>
                      </a:cubicBezTo>
                      <a:cubicBezTo>
                        <a:pt x="282" y="596"/>
                        <a:pt x="284" y="596"/>
                        <a:pt x="286" y="596"/>
                      </a:cubicBezTo>
                      <a:cubicBezTo>
                        <a:pt x="289" y="596"/>
                        <a:pt x="291" y="595"/>
                        <a:pt x="285" y="591"/>
                      </a:cubicBezTo>
                      <a:cubicBezTo>
                        <a:pt x="280" y="588"/>
                        <a:pt x="278" y="590"/>
                        <a:pt x="285" y="585"/>
                      </a:cubicBezTo>
                      <a:cubicBezTo>
                        <a:pt x="290" y="579"/>
                        <a:pt x="295" y="576"/>
                        <a:pt x="292" y="575"/>
                      </a:cubicBezTo>
                      <a:cubicBezTo>
                        <a:pt x="289" y="573"/>
                        <a:pt x="287" y="574"/>
                        <a:pt x="285" y="572"/>
                      </a:cubicBezTo>
                      <a:cubicBezTo>
                        <a:pt x="284" y="571"/>
                        <a:pt x="283" y="570"/>
                        <a:pt x="285" y="566"/>
                      </a:cubicBezTo>
                      <a:cubicBezTo>
                        <a:pt x="285" y="562"/>
                        <a:pt x="288" y="561"/>
                        <a:pt x="288" y="557"/>
                      </a:cubicBezTo>
                      <a:cubicBezTo>
                        <a:pt x="287" y="553"/>
                        <a:pt x="288" y="552"/>
                        <a:pt x="285" y="554"/>
                      </a:cubicBezTo>
                      <a:cubicBezTo>
                        <a:pt x="282" y="555"/>
                        <a:pt x="280" y="558"/>
                        <a:pt x="278" y="558"/>
                      </a:cubicBezTo>
                      <a:cubicBezTo>
                        <a:pt x="276" y="559"/>
                        <a:pt x="273" y="561"/>
                        <a:pt x="277" y="563"/>
                      </a:cubicBezTo>
                      <a:cubicBezTo>
                        <a:pt x="280" y="566"/>
                        <a:pt x="279" y="568"/>
                        <a:pt x="277" y="570"/>
                      </a:cubicBezTo>
                      <a:cubicBezTo>
                        <a:pt x="274" y="571"/>
                        <a:pt x="273" y="571"/>
                        <a:pt x="271" y="569"/>
                      </a:cubicBezTo>
                      <a:cubicBezTo>
                        <a:pt x="270" y="566"/>
                        <a:pt x="270" y="562"/>
                        <a:pt x="269" y="565"/>
                      </a:cubicBezTo>
                      <a:cubicBezTo>
                        <a:pt x="266" y="568"/>
                        <a:pt x="266" y="571"/>
                        <a:pt x="265" y="572"/>
                      </a:cubicBezTo>
                      <a:cubicBezTo>
                        <a:pt x="264" y="574"/>
                        <a:pt x="264" y="575"/>
                        <a:pt x="265" y="582"/>
                      </a:cubicBezTo>
                      <a:cubicBezTo>
                        <a:pt x="266" y="587"/>
                        <a:pt x="268" y="602"/>
                        <a:pt x="267" y="604"/>
                      </a:cubicBezTo>
                      <a:cubicBezTo>
                        <a:pt x="266" y="607"/>
                        <a:pt x="270" y="612"/>
                        <a:pt x="270" y="617"/>
                      </a:cubicBezTo>
                      <a:cubicBezTo>
                        <a:pt x="270" y="624"/>
                        <a:pt x="268" y="626"/>
                        <a:pt x="263" y="625"/>
                      </a:cubicBezTo>
                      <a:cubicBezTo>
                        <a:pt x="258" y="624"/>
                        <a:pt x="259" y="621"/>
                        <a:pt x="255" y="624"/>
                      </a:cubicBezTo>
                      <a:cubicBezTo>
                        <a:pt x="251" y="628"/>
                        <a:pt x="247" y="630"/>
                        <a:pt x="242" y="631"/>
                      </a:cubicBezTo>
                      <a:cubicBezTo>
                        <a:pt x="239" y="631"/>
                        <a:pt x="237" y="631"/>
                        <a:pt x="234" y="634"/>
                      </a:cubicBezTo>
                      <a:cubicBezTo>
                        <a:pt x="230" y="638"/>
                        <a:pt x="226" y="637"/>
                        <a:pt x="224" y="642"/>
                      </a:cubicBezTo>
                      <a:cubicBezTo>
                        <a:pt x="223" y="647"/>
                        <a:pt x="222" y="656"/>
                        <a:pt x="220" y="659"/>
                      </a:cubicBezTo>
                      <a:cubicBezTo>
                        <a:pt x="218" y="661"/>
                        <a:pt x="216" y="664"/>
                        <a:pt x="211" y="664"/>
                      </a:cubicBezTo>
                      <a:cubicBezTo>
                        <a:pt x="207" y="664"/>
                        <a:pt x="201" y="662"/>
                        <a:pt x="199" y="666"/>
                      </a:cubicBezTo>
                      <a:cubicBezTo>
                        <a:pt x="196" y="670"/>
                        <a:pt x="195" y="672"/>
                        <a:pt x="195" y="676"/>
                      </a:cubicBezTo>
                      <a:cubicBezTo>
                        <a:pt x="194" y="681"/>
                        <a:pt x="195" y="685"/>
                        <a:pt x="192" y="686"/>
                      </a:cubicBezTo>
                      <a:cubicBezTo>
                        <a:pt x="188" y="688"/>
                        <a:pt x="185" y="686"/>
                        <a:pt x="182" y="690"/>
                      </a:cubicBezTo>
                      <a:cubicBezTo>
                        <a:pt x="179" y="695"/>
                        <a:pt x="178" y="700"/>
                        <a:pt x="176" y="699"/>
                      </a:cubicBezTo>
                      <a:cubicBezTo>
                        <a:pt x="173" y="699"/>
                        <a:pt x="170" y="698"/>
                        <a:pt x="167" y="696"/>
                      </a:cubicBezTo>
                      <a:cubicBezTo>
                        <a:pt x="164" y="694"/>
                        <a:pt x="162" y="690"/>
                        <a:pt x="163" y="697"/>
                      </a:cubicBezTo>
                      <a:cubicBezTo>
                        <a:pt x="163" y="705"/>
                        <a:pt x="167" y="705"/>
                        <a:pt x="163" y="708"/>
                      </a:cubicBezTo>
                      <a:cubicBezTo>
                        <a:pt x="161" y="710"/>
                        <a:pt x="158" y="710"/>
                        <a:pt x="152" y="709"/>
                      </a:cubicBezTo>
                      <a:cubicBezTo>
                        <a:pt x="147" y="709"/>
                        <a:pt x="146" y="705"/>
                        <a:pt x="140" y="706"/>
                      </a:cubicBezTo>
                      <a:cubicBezTo>
                        <a:pt x="134" y="708"/>
                        <a:pt x="129" y="705"/>
                        <a:pt x="131" y="711"/>
                      </a:cubicBezTo>
                      <a:cubicBezTo>
                        <a:pt x="132" y="717"/>
                        <a:pt x="131" y="720"/>
                        <a:pt x="137" y="722"/>
                      </a:cubicBezTo>
                      <a:cubicBezTo>
                        <a:pt x="144" y="725"/>
                        <a:pt x="148" y="728"/>
                        <a:pt x="153" y="730"/>
                      </a:cubicBezTo>
                      <a:cubicBezTo>
                        <a:pt x="159" y="731"/>
                        <a:pt x="159" y="729"/>
                        <a:pt x="160" y="734"/>
                      </a:cubicBezTo>
                      <a:cubicBezTo>
                        <a:pt x="161" y="738"/>
                        <a:pt x="155" y="737"/>
                        <a:pt x="163" y="742"/>
                      </a:cubicBezTo>
                      <a:cubicBezTo>
                        <a:pt x="169" y="747"/>
                        <a:pt x="170" y="751"/>
                        <a:pt x="170" y="758"/>
                      </a:cubicBezTo>
                      <a:cubicBezTo>
                        <a:pt x="170" y="765"/>
                        <a:pt x="164" y="768"/>
                        <a:pt x="164" y="775"/>
                      </a:cubicBezTo>
                      <a:cubicBezTo>
                        <a:pt x="164" y="781"/>
                        <a:pt x="166" y="784"/>
                        <a:pt x="163" y="787"/>
                      </a:cubicBezTo>
                      <a:cubicBezTo>
                        <a:pt x="160" y="790"/>
                        <a:pt x="155" y="790"/>
                        <a:pt x="150" y="788"/>
                      </a:cubicBezTo>
                      <a:cubicBezTo>
                        <a:pt x="147" y="786"/>
                        <a:pt x="143" y="784"/>
                        <a:pt x="136" y="786"/>
                      </a:cubicBezTo>
                      <a:cubicBezTo>
                        <a:pt x="131" y="787"/>
                        <a:pt x="125" y="786"/>
                        <a:pt x="118" y="785"/>
                      </a:cubicBezTo>
                      <a:cubicBezTo>
                        <a:pt x="113" y="783"/>
                        <a:pt x="106" y="782"/>
                        <a:pt x="102" y="784"/>
                      </a:cubicBezTo>
                      <a:cubicBezTo>
                        <a:pt x="98" y="785"/>
                        <a:pt x="95" y="787"/>
                        <a:pt x="90" y="789"/>
                      </a:cubicBezTo>
                      <a:cubicBezTo>
                        <a:pt x="86" y="791"/>
                        <a:pt x="83" y="791"/>
                        <a:pt x="82" y="792"/>
                      </a:cubicBezTo>
                      <a:cubicBezTo>
                        <a:pt x="81" y="794"/>
                        <a:pt x="82" y="795"/>
                        <a:pt x="86" y="803"/>
                      </a:cubicBezTo>
                      <a:cubicBezTo>
                        <a:pt x="90" y="810"/>
                        <a:pt x="90" y="821"/>
                        <a:pt x="91" y="829"/>
                      </a:cubicBezTo>
                      <a:cubicBezTo>
                        <a:pt x="91" y="837"/>
                        <a:pt x="90" y="838"/>
                        <a:pt x="87" y="841"/>
                      </a:cubicBezTo>
                      <a:cubicBezTo>
                        <a:pt x="85" y="845"/>
                        <a:pt x="75" y="852"/>
                        <a:pt x="84" y="852"/>
                      </a:cubicBezTo>
                      <a:cubicBezTo>
                        <a:pt x="91" y="852"/>
                        <a:pt x="89" y="860"/>
                        <a:pt x="90" y="864"/>
                      </a:cubicBezTo>
                      <a:cubicBezTo>
                        <a:pt x="90" y="868"/>
                        <a:pt x="87" y="875"/>
                        <a:pt x="99" y="873"/>
                      </a:cubicBezTo>
                      <a:cubicBezTo>
                        <a:pt x="110" y="871"/>
                        <a:pt x="108" y="874"/>
                        <a:pt x="111" y="878"/>
                      </a:cubicBezTo>
                      <a:cubicBezTo>
                        <a:pt x="115" y="883"/>
                        <a:pt x="119" y="890"/>
                        <a:pt x="126" y="885"/>
                      </a:cubicBezTo>
                      <a:cubicBezTo>
                        <a:pt x="132" y="881"/>
                        <a:pt x="136" y="876"/>
                        <a:pt x="144" y="876"/>
                      </a:cubicBezTo>
                      <a:cubicBezTo>
                        <a:pt x="151" y="875"/>
                        <a:pt x="162" y="875"/>
                        <a:pt x="170" y="867"/>
                      </a:cubicBezTo>
                      <a:cubicBezTo>
                        <a:pt x="178" y="859"/>
                        <a:pt x="177" y="857"/>
                        <a:pt x="179" y="855"/>
                      </a:cubicBezTo>
                      <a:cubicBezTo>
                        <a:pt x="181" y="853"/>
                        <a:pt x="185" y="853"/>
                        <a:pt x="181" y="846"/>
                      </a:cubicBezTo>
                      <a:cubicBezTo>
                        <a:pt x="178" y="839"/>
                        <a:pt x="179" y="834"/>
                        <a:pt x="184" y="828"/>
                      </a:cubicBezTo>
                      <a:cubicBezTo>
                        <a:pt x="189" y="824"/>
                        <a:pt x="200" y="819"/>
                        <a:pt x="205" y="815"/>
                      </a:cubicBezTo>
                      <a:cubicBezTo>
                        <a:pt x="210" y="811"/>
                        <a:pt x="215" y="813"/>
                        <a:pt x="214" y="807"/>
                      </a:cubicBezTo>
                      <a:cubicBezTo>
                        <a:pt x="213" y="799"/>
                        <a:pt x="212" y="795"/>
                        <a:pt x="215" y="793"/>
                      </a:cubicBezTo>
                      <a:cubicBezTo>
                        <a:pt x="217" y="790"/>
                        <a:pt x="223" y="785"/>
                        <a:pt x="225" y="785"/>
                      </a:cubicBezTo>
                      <a:cubicBezTo>
                        <a:pt x="229" y="785"/>
                        <a:pt x="233" y="790"/>
                        <a:pt x="240" y="789"/>
                      </a:cubicBezTo>
                      <a:cubicBezTo>
                        <a:pt x="247" y="787"/>
                        <a:pt x="248" y="791"/>
                        <a:pt x="256" y="785"/>
                      </a:cubicBezTo>
                      <a:cubicBezTo>
                        <a:pt x="265" y="779"/>
                        <a:pt x="267" y="774"/>
                        <a:pt x="273" y="774"/>
                      </a:cubicBezTo>
                      <a:cubicBezTo>
                        <a:pt x="281" y="773"/>
                        <a:pt x="284" y="776"/>
                        <a:pt x="287" y="779"/>
                      </a:cubicBezTo>
                      <a:cubicBezTo>
                        <a:pt x="291" y="780"/>
                        <a:pt x="289" y="786"/>
                        <a:pt x="294" y="791"/>
                      </a:cubicBezTo>
                      <a:cubicBezTo>
                        <a:pt x="299" y="796"/>
                        <a:pt x="301" y="804"/>
                        <a:pt x="315" y="812"/>
                      </a:cubicBezTo>
                      <a:cubicBezTo>
                        <a:pt x="331" y="821"/>
                        <a:pt x="333" y="826"/>
                        <a:pt x="338" y="831"/>
                      </a:cubicBezTo>
                      <a:cubicBezTo>
                        <a:pt x="343" y="835"/>
                        <a:pt x="346" y="840"/>
                        <a:pt x="349" y="843"/>
                      </a:cubicBezTo>
                      <a:cubicBezTo>
                        <a:pt x="352" y="847"/>
                        <a:pt x="353" y="849"/>
                        <a:pt x="351" y="853"/>
                      </a:cubicBezTo>
                      <a:cubicBezTo>
                        <a:pt x="349" y="856"/>
                        <a:pt x="349" y="859"/>
                        <a:pt x="348" y="861"/>
                      </a:cubicBezTo>
                      <a:cubicBezTo>
                        <a:pt x="347" y="862"/>
                        <a:pt x="346" y="864"/>
                        <a:pt x="350" y="864"/>
                      </a:cubicBezTo>
                      <a:cubicBezTo>
                        <a:pt x="354" y="865"/>
                        <a:pt x="354" y="862"/>
                        <a:pt x="356" y="857"/>
                      </a:cubicBezTo>
                      <a:cubicBezTo>
                        <a:pt x="359" y="853"/>
                        <a:pt x="361" y="851"/>
                        <a:pt x="360" y="845"/>
                      </a:cubicBezTo>
                      <a:cubicBezTo>
                        <a:pt x="359" y="840"/>
                        <a:pt x="355" y="839"/>
                        <a:pt x="355" y="834"/>
                      </a:cubicBezTo>
                      <a:cubicBezTo>
                        <a:pt x="355" y="830"/>
                        <a:pt x="359" y="826"/>
                        <a:pt x="362" y="829"/>
                      </a:cubicBezTo>
                      <a:cubicBezTo>
                        <a:pt x="367" y="832"/>
                        <a:pt x="371" y="835"/>
                        <a:pt x="372" y="833"/>
                      </a:cubicBezTo>
                      <a:cubicBezTo>
                        <a:pt x="374" y="830"/>
                        <a:pt x="375" y="829"/>
                        <a:pt x="371" y="824"/>
                      </a:cubicBezTo>
                      <a:cubicBezTo>
                        <a:pt x="367" y="820"/>
                        <a:pt x="364" y="816"/>
                        <a:pt x="360" y="815"/>
                      </a:cubicBezTo>
                      <a:cubicBezTo>
                        <a:pt x="355" y="815"/>
                        <a:pt x="349" y="818"/>
                        <a:pt x="348" y="810"/>
                      </a:cubicBezTo>
                      <a:cubicBezTo>
                        <a:pt x="348" y="803"/>
                        <a:pt x="346" y="806"/>
                        <a:pt x="341" y="805"/>
                      </a:cubicBezTo>
                      <a:cubicBezTo>
                        <a:pt x="335" y="803"/>
                        <a:pt x="331" y="800"/>
                        <a:pt x="329" y="794"/>
                      </a:cubicBezTo>
                      <a:cubicBezTo>
                        <a:pt x="326" y="787"/>
                        <a:pt x="326" y="782"/>
                        <a:pt x="320" y="779"/>
                      </a:cubicBezTo>
                      <a:cubicBezTo>
                        <a:pt x="315" y="775"/>
                        <a:pt x="308" y="774"/>
                        <a:pt x="309" y="768"/>
                      </a:cubicBezTo>
                      <a:cubicBezTo>
                        <a:pt x="310" y="764"/>
                        <a:pt x="315" y="764"/>
                        <a:pt x="312" y="762"/>
                      </a:cubicBezTo>
                      <a:cubicBezTo>
                        <a:pt x="309" y="758"/>
                        <a:pt x="307" y="758"/>
                        <a:pt x="313" y="755"/>
                      </a:cubicBezTo>
                      <a:cubicBezTo>
                        <a:pt x="318" y="752"/>
                        <a:pt x="322" y="749"/>
                        <a:pt x="323" y="756"/>
                      </a:cubicBezTo>
                      <a:cubicBezTo>
                        <a:pt x="323" y="763"/>
                        <a:pt x="323" y="766"/>
                        <a:pt x="327" y="766"/>
                      </a:cubicBezTo>
                      <a:cubicBezTo>
                        <a:pt x="331" y="765"/>
                        <a:pt x="331" y="766"/>
                        <a:pt x="332" y="770"/>
                      </a:cubicBezTo>
                      <a:cubicBezTo>
                        <a:pt x="333" y="774"/>
                        <a:pt x="331" y="773"/>
                        <a:pt x="338" y="776"/>
                      </a:cubicBezTo>
                      <a:cubicBezTo>
                        <a:pt x="344" y="779"/>
                        <a:pt x="344" y="779"/>
                        <a:pt x="346" y="782"/>
                      </a:cubicBezTo>
                      <a:cubicBezTo>
                        <a:pt x="346" y="785"/>
                        <a:pt x="344" y="782"/>
                        <a:pt x="354" y="787"/>
                      </a:cubicBezTo>
                      <a:cubicBezTo>
                        <a:pt x="364" y="792"/>
                        <a:pt x="367" y="794"/>
                        <a:pt x="374" y="800"/>
                      </a:cubicBezTo>
                      <a:cubicBezTo>
                        <a:pt x="381" y="807"/>
                        <a:pt x="383" y="810"/>
                        <a:pt x="383" y="815"/>
                      </a:cubicBezTo>
                      <a:cubicBezTo>
                        <a:pt x="383" y="820"/>
                        <a:pt x="384" y="829"/>
                        <a:pt x="383" y="831"/>
                      </a:cubicBezTo>
                      <a:cubicBezTo>
                        <a:pt x="383" y="833"/>
                        <a:pt x="382" y="836"/>
                        <a:pt x="390" y="838"/>
                      </a:cubicBezTo>
                      <a:cubicBezTo>
                        <a:pt x="396" y="839"/>
                        <a:pt x="396" y="843"/>
                        <a:pt x="397" y="846"/>
                      </a:cubicBezTo>
                      <a:cubicBezTo>
                        <a:pt x="398" y="850"/>
                        <a:pt x="398" y="852"/>
                        <a:pt x="404" y="853"/>
                      </a:cubicBezTo>
                      <a:cubicBezTo>
                        <a:pt x="410" y="853"/>
                        <a:pt x="418" y="852"/>
                        <a:pt x="419" y="854"/>
                      </a:cubicBezTo>
                      <a:cubicBezTo>
                        <a:pt x="419" y="856"/>
                        <a:pt x="420" y="859"/>
                        <a:pt x="418" y="859"/>
                      </a:cubicBezTo>
                      <a:cubicBezTo>
                        <a:pt x="417" y="860"/>
                        <a:pt x="419" y="859"/>
                        <a:pt x="412" y="859"/>
                      </a:cubicBezTo>
                      <a:cubicBezTo>
                        <a:pt x="406" y="859"/>
                        <a:pt x="406" y="857"/>
                        <a:pt x="403" y="859"/>
                      </a:cubicBezTo>
                      <a:cubicBezTo>
                        <a:pt x="401" y="862"/>
                        <a:pt x="399" y="862"/>
                        <a:pt x="406" y="868"/>
                      </a:cubicBezTo>
                      <a:cubicBezTo>
                        <a:pt x="411" y="873"/>
                        <a:pt x="415" y="877"/>
                        <a:pt x="415" y="879"/>
                      </a:cubicBezTo>
                      <a:cubicBezTo>
                        <a:pt x="416" y="880"/>
                        <a:pt x="418" y="883"/>
                        <a:pt x="422" y="880"/>
                      </a:cubicBezTo>
                      <a:cubicBezTo>
                        <a:pt x="425" y="876"/>
                        <a:pt x="422" y="873"/>
                        <a:pt x="423" y="868"/>
                      </a:cubicBezTo>
                      <a:cubicBezTo>
                        <a:pt x="425" y="864"/>
                        <a:pt x="426" y="859"/>
                        <a:pt x="431" y="859"/>
                      </a:cubicBezTo>
                      <a:cubicBezTo>
                        <a:pt x="436" y="860"/>
                        <a:pt x="439" y="861"/>
                        <a:pt x="438" y="857"/>
                      </a:cubicBezTo>
                      <a:cubicBezTo>
                        <a:pt x="438" y="853"/>
                        <a:pt x="436" y="852"/>
                        <a:pt x="430" y="847"/>
                      </a:cubicBezTo>
                      <a:cubicBezTo>
                        <a:pt x="424" y="842"/>
                        <a:pt x="417" y="835"/>
                        <a:pt x="417" y="830"/>
                      </a:cubicBezTo>
                      <a:cubicBezTo>
                        <a:pt x="417" y="824"/>
                        <a:pt x="420" y="824"/>
                        <a:pt x="423" y="829"/>
                      </a:cubicBezTo>
                      <a:cubicBezTo>
                        <a:pt x="428" y="833"/>
                        <a:pt x="430" y="831"/>
                        <a:pt x="430" y="827"/>
                      </a:cubicBezTo>
                      <a:cubicBezTo>
                        <a:pt x="430" y="824"/>
                        <a:pt x="429" y="823"/>
                        <a:pt x="436" y="822"/>
                      </a:cubicBezTo>
                      <a:cubicBezTo>
                        <a:pt x="442" y="820"/>
                        <a:pt x="450" y="817"/>
                        <a:pt x="453" y="819"/>
                      </a:cubicBezTo>
                      <a:cubicBezTo>
                        <a:pt x="454" y="822"/>
                        <a:pt x="452" y="825"/>
                        <a:pt x="458" y="824"/>
                      </a:cubicBezTo>
                      <a:cubicBezTo>
                        <a:pt x="466" y="824"/>
                        <a:pt x="470" y="822"/>
                        <a:pt x="474" y="821"/>
                      </a:cubicBezTo>
                      <a:cubicBezTo>
                        <a:pt x="478" y="820"/>
                        <a:pt x="480" y="818"/>
                        <a:pt x="477" y="813"/>
                      </a:cubicBezTo>
                      <a:cubicBezTo>
                        <a:pt x="475" y="808"/>
                        <a:pt x="475" y="809"/>
                        <a:pt x="472" y="802"/>
                      </a:cubicBezTo>
                      <a:cubicBezTo>
                        <a:pt x="469" y="795"/>
                        <a:pt x="470" y="794"/>
                        <a:pt x="471" y="791"/>
                      </a:cubicBezTo>
                      <a:cubicBezTo>
                        <a:pt x="471" y="788"/>
                        <a:pt x="471" y="792"/>
                        <a:pt x="476" y="782"/>
                      </a:cubicBezTo>
                      <a:cubicBezTo>
                        <a:pt x="481" y="772"/>
                        <a:pt x="478" y="769"/>
                        <a:pt x="483" y="766"/>
                      </a:cubicBezTo>
                      <a:cubicBezTo>
                        <a:pt x="489" y="764"/>
                        <a:pt x="493" y="764"/>
                        <a:pt x="493" y="758"/>
                      </a:cubicBezTo>
                      <a:cubicBezTo>
                        <a:pt x="494" y="752"/>
                        <a:pt x="494" y="748"/>
                        <a:pt x="498" y="743"/>
                      </a:cubicBezTo>
                      <a:cubicBezTo>
                        <a:pt x="501" y="738"/>
                        <a:pt x="502" y="736"/>
                        <a:pt x="503" y="735"/>
                      </a:cubicBezTo>
                      <a:cubicBezTo>
                        <a:pt x="504" y="734"/>
                        <a:pt x="506" y="735"/>
                        <a:pt x="512" y="736"/>
                      </a:cubicBezTo>
                      <a:cubicBezTo>
                        <a:pt x="517" y="737"/>
                        <a:pt x="510" y="741"/>
                        <a:pt x="517" y="742"/>
                      </a:cubicBezTo>
                      <a:cubicBezTo>
                        <a:pt x="524" y="743"/>
                        <a:pt x="532" y="742"/>
                        <a:pt x="531" y="744"/>
                      </a:cubicBezTo>
                      <a:cubicBezTo>
                        <a:pt x="529" y="747"/>
                        <a:pt x="529" y="749"/>
                        <a:pt x="524" y="749"/>
                      </a:cubicBezTo>
                      <a:cubicBezTo>
                        <a:pt x="519" y="751"/>
                        <a:pt x="514" y="752"/>
                        <a:pt x="518" y="756"/>
                      </a:cubicBezTo>
                      <a:cubicBezTo>
                        <a:pt x="523" y="759"/>
                        <a:pt x="529" y="762"/>
                        <a:pt x="530" y="766"/>
                      </a:cubicBezTo>
                      <a:cubicBezTo>
                        <a:pt x="533" y="770"/>
                        <a:pt x="536" y="775"/>
                        <a:pt x="539" y="770"/>
                      </a:cubicBezTo>
                      <a:cubicBezTo>
                        <a:pt x="543" y="766"/>
                        <a:pt x="544" y="763"/>
                        <a:pt x="547" y="762"/>
                      </a:cubicBezTo>
                      <a:cubicBezTo>
                        <a:pt x="551" y="762"/>
                        <a:pt x="549" y="765"/>
                        <a:pt x="554" y="764"/>
                      </a:cubicBezTo>
                      <a:cubicBezTo>
                        <a:pt x="560" y="763"/>
                        <a:pt x="561" y="759"/>
                        <a:pt x="559" y="755"/>
                      </a:cubicBezTo>
                      <a:cubicBezTo>
                        <a:pt x="557" y="752"/>
                        <a:pt x="556" y="754"/>
                        <a:pt x="551" y="753"/>
                      </a:cubicBezTo>
                      <a:cubicBezTo>
                        <a:pt x="547" y="751"/>
                        <a:pt x="546" y="751"/>
                        <a:pt x="547" y="746"/>
                      </a:cubicBezTo>
                      <a:cubicBezTo>
                        <a:pt x="548" y="741"/>
                        <a:pt x="549" y="740"/>
                        <a:pt x="554" y="737"/>
                      </a:cubicBezTo>
                      <a:cubicBezTo>
                        <a:pt x="558" y="734"/>
                        <a:pt x="558" y="734"/>
                        <a:pt x="564" y="734"/>
                      </a:cubicBezTo>
                      <a:cubicBezTo>
                        <a:pt x="571" y="734"/>
                        <a:pt x="571" y="734"/>
                        <a:pt x="575" y="730"/>
                      </a:cubicBezTo>
                      <a:cubicBezTo>
                        <a:pt x="578" y="727"/>
                        <a:pt x="586" y="725"/>
                        <a:pt x="588" y="725"/>
                      </a:cubicBezTo>
                      <a:cubicBezTo>
                        <a:pt x="590" y="725"/>
                        <a:pt x="588" y="729"/>
                        <a:pt x="590" y="731"/>
                      </a:cubicBezTo>
                      <a:cubicBezTo>
                        <a:pt x="590" y="733"/>
                        <a:pt x="585" y="735"/>
                        <a:pt x="580" y="737"/>
                      </a:cubicBezTo>
                      <a:cubicBezTo>
                        <a:pt x="575" y="739"/>
                        <a:pt x="575" y="738"/>
                        <a:pt x="575" y="742"/>
                      </a:cubicBezTo>
                      <a:cubicBezTo>
                        <a:pt x="577" y="746"/>
                        <a:pt x="577" y="752"/>
                        <a:pt x="574" y="754"/>
                      </a:cubicBezTo>
                      <a:cubicBezTo>
                        <a:pt x="570" y="757"/>
                        <a:pt x="568" y="758"/>
                        <a:pt x="566" y="759"/>
                      </a:cubicBezTo>
                      <a:cubicBezTo>
                        <a:pt x="565" y="760"/>
                        <a:pt x="566" y="762"/>
                        <a:pt x="571" y="764"/>
                      </a:cubicBezTo>
                      <a:cubicBezTo>
                        <a:pt x="576" y="766"/>
                        <a:pt x="586" y="768"/>
                        <a:pt x="589" y="774"/>
                      </a:cubicBezTo>
                      <a:cubicBezTo>
                        <a:pt x="591" y="779"/>
                        <a:pt x="596" y="786"/>
                        <a:pt x="596" y="786"/>
                      </a:cubicBezTo>
                      <a:cubicBezTo>
                        <a:pt x="596" y="786"/>
                        <a:pt x="600" y="790"/>
                        <a:pt x="606" y="790"/>
                      </a:cubicBezTo>
                      <a:cubicBezTo>
                        <a:pt x="610" y="790"/>
                        <a:pt x="614" y="794"/>
                        <a:pt x="615" y="796"/>
                      </a:cubicBezTo>
                      <a:cubicBezTo>
                        <a:pt x="617" y="799"/>
                        <a:pt x="618" y="809"/>
                        <a:pt x="616" y="810"/>
                      </a:cubicBezTo>
                      <a:cubicBezTo>
                        <a:pt x="614" y="812"/>
                        <a:pt x="600" y="818"/>
                        <a:pt x="592" y="819"/>
                      </a:cubicBezTo>
                      <a:cubicBezTo>
                        <a:pt x="585" y="820"/>
                        <a:pt x="564" y="821"/>
                        <a:pt x="557" y="815"/>
                      </a:cubicBezTo>
                      <a:cubicBezTo>
                        <a:pt x="548" y="809"/>
                        <a:pt x="545" y="807"/>
                        <a:pt x="538" y="805"/>
                      </a:cubicBezTo>
                      <a:cubicBezTo>
                        <a:pt x="529" y="804"/>
                        <a:pt x="524" y="807"/>
                        <a:pt x="519" y="809"/>
                      </a:cubicBezTo>
                      <a:cubicBezTo>
                        <a:pt x="514" y="810"/>
                        <a:pt x="508" y="816"/>
                        <a:pt x="502" y="816"/>
                      </a:cubicBezTo>
                      <a:cubicBezTo>
                        <a:pt x="497" y="816"/>
                        <a:pt x="484" y="812"/>
                        <a:pt x="486" y="816"/>
                      </a:cubicBezTo>
                      <a:cubicBezTo>
                        <a:pt x="488" y="820"/>
                        <a:pt x="489" y="824"/>
                        <a:pt x="484" y="824"/>
                      </a:cubicBezTo>
                      <a:cubicBezTo>
                        <a:pt x="481" y="826"/>
                        <a:pt x="473" y="827"/>
                        <a:pt x="468" y="828"/>
                      </a:cubicBezTo>
                      <a:cubicBezTo>
                        <a:pt x="464" y="828"/>
                        <a:pt x="460" y="829"/>
                        <a:pt x="460" y="834"/>
                      </a:cubicBezTo>
                      <a:cubicBezTo>
                        <a:pt x="460" y="838"/>
                        <a:pt x="459" y="842"/>
                        <a:pt x="461" y="846"/>
                      </a:cubicBezTo>
                      <a:cubicBezTo>
                        <a:pt x="463" y="849"/>
                        <a:pt x="462" y="852"/>
                        <a:pt x="458" y="852"/>
                      </a:cubicBezTo>
                      <a:cubicBezTo>
                        <a:pt x="453" y="852"/>
                        <a:pt x="451" y="852"/>
                        <a:pt x="452" y="853"/>
                      </a:cubicBezTo>
                      <a:cubicBezTo>
                        <a:pt x="453" y="855"/>
                        <a:pt x="453" y="857"/>
                        <a:pt x="458" y="857"/>
                      </a:cubicBezTo>
                      <a:cubicBezTo>
                        <a:pt x="463" y="856"/>
                        <a:pt x="465" y="855"/>
                        <a:pt x="465" y="859"/>
                      </a:cubicBezTo>
                      <a:cubicBezTo>
                        <a:pt x="465" y="862"/>
                        <a:pt x="462" y="867"/>
                        <a:pt x="468" y="868"/>
                      </a:cubicBezTo>
                      <a:cubicBezTo>
                        <a:pt x="473" y="871"/>
                        <a:pt x="479" y="873"/>
                        <a:pt x="483" y="875"/>
                      </a:cubicBezTo>
                      <a:cubicBezTo>
                        <a:pt x="486" y="876"/>
                        <a:pt x="488" y="878"/>
                        <a:pt x="490" y="880"/>
                      </a:cubicBezTo>
                      <a:cubicBezTo>
                        <a:pt x="492" y="883"/>
                        <a:pt x="495" y="885"/>
                        <a:pt x="499" y="883"/>
                      </a:cubicBezTo>
                      <a:cubicBezTo>
                        <a:pt x="503" y="880"/>
                        <a:pt x="500" y="875"/>
                        <a:pt x="506" y="876"/>
                      </a:cubicBezTo>
                      <a:cubicBezTo>
                        <a:pt x="512" y="878"/>
                        <a:pt x="515" y="883"/>
                        <a:pt x="522" y="883"/>
                      </a:cubicBezTo>
                      <a:cubicBezTo>
                        <a:pt x="529" y="883"/>
                        <a:pt x="533" y="882"/>
                        <a:pt x="537" y="880"/>
                      </a:cubicBezTo>
                      <a:cubicBezTo>
                        <a:pt x="540" y="879"/>
                        <a:pt x="540" y="876"/>
                        <a:pt x="545" y="875"/>
                      </a:cubicBezTo>
                      <a:cubicBezTo>
                        <a:pt x="549" y="874"/>
                        <a:pt x="554" y="874"/>
                        <a:pt x="556" y="877"/>
                      </a:cubicBezTo>
                      <a:cubicBezTo>
                        <a:pt x="558" y="880"/>
                        <a:pt x="555" y="881"/>
                        <a:pt x="557" y="884"/>
                      </a:cubicBezTo>
                      <a:cubicBezTo>
                        <a:pt x="558" y="888"/>
                        <a:pt x="556" y="889"/>
                        <a:pt x="557" y="893"/>
                      </a:cubicBezTo>
                      <a:cubicBezTo>
                        <a:pt x="558" y="897"/>
                        <a:pt x="556" y="898"/>
                        <a:pt x="554" y="903"/>
                      </a:cubicBezTo>
                      <a:cubicBezTo>
                        <a:pt x="552" y="908"/>
                        <a:pt x="551" y="913"/>
                        <a:pt x="551" y="914"/>
                      </a:cubicBezTo>
                      <a:cubicBezTo>
                        <a:pt x="551" y="915"/>
                        <a:pt x="545" y="923"/>
                        <a:pt x="543" y="931"/>
                      </a:cubicBezTo>
                      <a:cubicBezTo>
                        <a:pt x="540" y="939"/>
                        <a:pt x="542" y="944"/>
                        <a:pt x="537" y="944"/>
                      </a:cubicBezTo>
                      <a:cubicBezTo>
                        <a:pt x="531" y="944"/>
                        <a:pt x="524" y="944"/>
                        <a:pt x="520" y="944"/>
                      </a:cubicBezTo>
                      <a:cubicBezTo>
                        <a:pt x="516" y="944"/>
                        <a:pt x="514" y="943"/>
                        <a:pt x="512" y="940"/>
                      </a:cubicBezTo>
                      <a:cubicBezTo>
                        <a:pt x="509" y="937"/>
                        <a:pt x="504" y="935"/>
                        <a:pt x="499" y="941"/>
                      </a:cubicBezTo>
                      <a:cubicBezTo>
                        <a:pt x="494" y="945"/>
                        <a:pt x="488" y="949"/>
                        <a:pt x="485" y="949"/>
                      </a:cubicBezTo>
                      <a:cubicBezTo>
                        <a:pt x="483" y="949"/>
                        <a:pt x="468" y="943"/>
                        <a:pt x="455" y="941"/>
                      </a:cubicBezTo>
                      <a:cubicBezTo>
                        <a:pt x="442" y="939"/>
                        <a:pt x="431" y="937"/>
                        <a:pt x="429" y="937"/>
                      </a:cubicBezTo>
                      <a:cubicBezTo>
                        <a:pt x="427" y="936"/>
                        <a:pt x="425" y="934"/>
                        <a:pt x="422" y="930"/>
                      </a:cubicBezTo>
                      <a:cubicBezTo>
                        <a:pt x="418" y="927"/>
                        <a:pt x="418" y="925"/>
                        <a:pt x="414" y="925"/>
                      </a:cubicBezTo>
                      <a:cubicBezTo>
                        <a:pt x="410" y="926"/>
                        <a:pt x="400" y="929"/>
                        <a:pt x="395" y="931"/>
                      </a:cubicBezTo>
                      <a:cubicBezTo>
                        <a:pt x="391" y="933"/>
                        <a:pt x="389" y="934"/>
                        <a:pt x="389" y="938"/>
                      </a:cubicBezTo>
                      <a:cubicBezTo>
                        <a:pt x="389" y="941"/>
                        <a:pt x="389" y="949"/>
                        <a:pt x="387" y="952"/>
                      </a:cubicBezTo>
                      <a:cubicBezTo>
                        <a:pt x="385" y="956"/>
                        <a:pt x="377" y="957"/>
                        <a:pt x="373" y="954"/>
                      </a:cubicBezTo>
                      <a:cubicBezTo>
                        <a:pt x="368" y="951"/>
                        <a:pt x="364" y="946"/>
                        <a:pt x="357" y="946"/>
                      </a:cubicBezTo>
                      <a:cubicBezTo>
                        <a:pt x="350" y="947"/>
                        <a:pt x="344" y="942"/>
                        <a:pt x="342" y="938"/>
                      </a:cubicBezTo>
                      <a:cubicBezTo>
                        <a:pt x="340" y="935"/>
                        <a:pt x="338" y="929"/>
                        <a:pt x="332" y="928"/>
                      </a:cubicBezTo>
                      <a:cubicBezTo>
                        <a:pt x="327" y="928"/>
                        <a:pt x="319" y="926"/>
                        <a:pt x="312" y="925"/>
                      </a:cubicBezTo>
                      <a:cubicBezTo>
                        <a:pt x="303" y="924"/>
                        <a:pt x="295" y="924"/>
                        <a:pt x="291" y="918"/>
                      </a:cubicBezTo>
                      <a:cubicBezTo>
                        <a:pt x="288" y="913"/>
                        <a:pt x="285" y="909"/>
                        <a:pt x="291" y="907"/>
                      </a:cubicBezTo>
                      <a:cubicBezTo>
                        <a:pt x="296" y="905"/>
                        <a:pt x="296" y="902"/>
                        <a:pt x="296" y="897"/>
                      </a:cubicBezTo>
                      <a:cubicBezTo>
                        <a:pt x="296" y="892"/>
                        <a:pt x="295" y="888"/>
                        <a:pt x="294" y="887"/>
                      </a:cubicBezTo>
                      <a:cubicBezTo>
                        <a:pt x="292" y="885"/>
                        <a:pt x="292" y="883"/>
                        <a:pt x="294" y="881"/>
                      </a:cubicBezTo>
                      <a:cubicBezTo>
                        <a:pt x="296" y="880"/>
                        <a:pt x="301" y="883"/>
                        <a:pt x="297" y="878"/>
                      </a:cubicBezTo>
                      <a:cubicBezTo>
                        <a:pt x="292" y="873"/>
                        <a:pt x="289" y="872"/>
                        <a:pt x="287" y="870"/>
                      </a:cubicBezTo>
                      <a:cubicBezTo>
                        <a:pt x="285" y="868"/>
                        <a:pt x="280" y="868"/>
                        <a:pt x="278" y="870"/>
                      </a:cubicBezTo>
                      <a:cubicBezTo>
                        <a:pt x="277" y="871"/>
                        <a:pt x="276" y="874"/>
                        <a:pt x="270" y="873"/>
                      </a:cubicBezTo>
                      <a:cubicBezTo>
                        <a:pt x="266" y="872"/>
                        <a:pt x="261" y="871"/>
                        <a:pt x="256" y="872"/>
                      </a:cubicBezTo>
                      <a:cubicBezTo>
                        <a:pt x="252" y="873"/>
                        <a:pt x="243" y="879"/>
                        <a:pt x="239" y="878"/>
                      </a:cubicBezTo>
                      <a:cubicBezTo>
                        <a:pt x="235" y="878"/>
                        <a:pt x="232" y="879"/>
                        <a:pt x="230" y="877"/>
                      </a:cubicBezTo>
                      <a:cubicBezTo>
                        <a:pt x="228" y="876"/>
                        <a:pt x="227" y="879"/>
                        <a:pt x="220" y="877"/>
                      </a:cubicBezTo>
                      <a:cubicBezTo>
                        <a:pt x="212" y="875"/>
                        <a:pt x="210" y="871"/>
                        <a:pt x="210" y="871"/>
                      </a:cubicBezTo>
                      <a:cubicBezTo>
                        <a:pt x="210" y="871"/>
                        <a:pt x="208" y="868"/>
                        <a:pt x="205" y="874"/>
                      </a:cubicBezTo>
                      <a:cubicBezTo>
                        <a:pt x="202" y="881"/>
                        <a:pt x="199" y="881"/>
                        <a:pt x="194" y="882"/>
                      </a:cubicBezTo>
                      <a:cubicBezTo>
                        <a:pt x="190" y="883"/>
                        <a:pt x="183" y="884"/>
                        <a:pt x="180" y="887"/>
                      </a:cubicBezTo>
                      <a:cubicBezTo>
                        <a:pt x="178" y="890"/>
                        <a:pt x="174" y="893"/>
                        <a:pt x="169" y="892"/>
                      </a:cubicBezTo>
                      <a:cubicBezTo>
                        <a:pt x="165" y="892"/>
                        <a:pt x="164" y="894"/>
                        <a:pt x="162" y="897"/>
                      </a:cubicBezTo>
                      <a:cubicBezTo>
                        <a:pt x="159" y="900"/>
                        <a:pt x="155" y="900"/>
                        <a:pt x="154" y="898"/>
                      </a:cubicBezTo>
                      <a:cubicBezTo>
                        <a:pt x="152" y="896"/>
                        <a:pt x="156" y="896"/>
                        <a:pt x="147" y="897"/>
                      </a:cubicBezTo>
                      <a:cubicBezTo>
                        <a:pt x="139" y="897"/>
                        <a:pt x="131" y="898"/>
                        <a:pt x="129" y="896"/>
                      </a:cubicBezTo>
                      <a:cubicBezTo>
                        <a:pt x="126" y="894"/>
                        <a:pt x="126" y="888"/>
                        <a:pt x="120" y="892"/>
                      </a:cubicBezTo>
                      <a:cubicBezTo>
                        <a:pt x="115" y="897"/>
                        <a:pt x="117" y="904"/>
                        <a:pt x="114" y="906"/>
                      </a:cubicBezTo>
                      <a:cubicBezTo>
                        <a:pt x="111" y="909"/>
                        <a:pt x="104" y="919"/>
                        <a:pt x="102" y="918"/>
                      </a:cubicBezTo>
                      <a:cubicBezTo>
                        <a:pt x="102" y="918"/>
                        <a:pt x="98" y="920"/>
                        <a:pt x="95" y="920"/>
                      </a:cubicBezTo>
                      <a:cubicBezTo>
                        <a:pt x="92" y="921"/>
                        <a:pt x="93" y="923"/>
                        <a:pt x="90" y="927"/>
                      </a:cubicBezTo>
                      <a:cubicBezTo>
                        <a:pt x="87" y="929"/>
                        <a:pt x="85" y="938"/>
                        <a:pt x="82" y="940"/>
                      </a:cubicBezTo>
                      <a:cubicBezTo>
                        <a:pt x="79" y="941"/>
                        <a:pt x="77" y="943"/>
                        <a:pt x="78" y="948"/>
                      </a:cubicBezTo>
                      <a:cubicBezTo>
                        <a:pt x="78" y="953"/>
                        <a:pt x="77" y="959"/>
                        <a:pt x="77" y="964"/>
                      </a:cubicBezTo>
                      <a:cubicBezTo>
                        <a:pt x="77" y="969"/>
                        <a:pt x="76" y="972"/>
                        <a:pt x="72" y="974"/>
                      </a:cubicBezTo>
                      <a:cubicBezTo>
                        <a:pt x="68" y="977"/>
                        <a:pt x="64" y="980"/>
                        <a:pt x="57" y="982"/>
                      </a:cubicBezTo>
                      <a:cubicBezTo>
                        <a:pt x="51" y="985"/>
                        <a:pt x="49" y="984"/>
                        <a:pt x="46" y="988"/>
                      </a:cubicBezTo>
                      <a:cubicBezTo>
                        <a:pt x="43" y="992"/>
                        <a:pt x="41" y="995"/>
                        <a:pt x="38" y="1001"/>
                      </a:cubicBezTo>
                      <a:cubicBezTo>
                        <a:pt x="34" y="1005"/>
                        <a:pt x="28" y="1010"/>
                        <a:pt x="28" y="1013"/>
                      </a:cubicBezTo>
                      <a:cubicBezTo>
                        <a:pt x="27" y="1017"/>
                        <a:pt x="29" y="1022"/>
                        <a:pt x="25" y="1026"/>
                      </a:cubicBezTo>
                      <a:cubicBezTo>
                        <a:pt x="23" y="1030"/>
                        <a:pt x="18" y="1033"/>
                        <a:pt x="15" y="1037"/>
                      </a:cubicBezTo>
                      <a:cubicBezTo>
                        <a:pt x="12" y="1041"/>
                        <a:pt x="11" y="1046"/>
                        <a:pt x="10" y="1048"/>
                      </a:cubicBezTo>
                      <a:cubicBezTo>
                        <a:pt x="8" y="1052"/>
                        <a:pt x="5" y="1053"/>
                        <a:pt x="4" y="1055"/>
                      </a:cubicBezTo>
                      <a:cubicBezTo>
                        <a:pt x="3" y="1057"/>
                        <a:pt x="1" y="1060"/>
                        <a:pt x="3" y="1064"/>
                      </a:cubicBezTo>
                      <a:cubicBezTo>
                        <a:pt x="5" y="1070"/>
                        <a:pt x="7" y="1072"/>
                        <a:pt x="10" y="1073"/>
                      </a:cubicBezTo>
                      <a:cubicBezTo>
                        <a:pt x="12" y="1074"/>
                        <a:pt x="12" y="1077"/>
                        <a:pt x="13" y="1078"/>
                      </a:cubicBezTo>
                      <a:cubicBezTo>
                        <a:pt x="13" y="1079"/>
                        <a:pt x="11" y="1078"/>
                        <a:pt x="10" y="1081"/>
                      </a:cubicBezTo>
                      <a:cubicBezTo>
                        <a:pt x="10" y="1084"/>
                        <a:pt x="10" y="1089"/>
                        <a:pt x="12" y="1091"/>
                      </a:cubicBezTo>
                      <a:cubicBezTo>
                        <a:pt x="14" y="1093"/>
                        <a:pt x="16" y="1093"/>
                        <a:pt x="14" y="1099"/>
                      </a:cubicBezTo>
                      <a:cubicBezTo>
                        <a:pt x="13" y="1105"/>
                        <a:pt x="12" y="1109"/>
                        <a:pt x="12" y="1113"/>
                      </a:cubicBezTo>
                      <a:cubicBezTo>
                        <a:pt x="11" y="1118"/>
                        <a:pt x="11" y="1122"/>
                        <a:pt x="8" y="1126"/>
                      </a:cubicBezTo>
                      <a:cubicBezTo>
                        <a:pt x="4" y="1130"/>
                        <a:pt x="2" y="1132"/>
                        <a:pt x="2" y="1132"/>
                      </a:cubicBezTo>
                      <a:cubicBezTo>
                        <a:pt x="2" y="1132"/>
                        <a:pt x="0" y="1133"/>
                        <a:pt x="0" y="1136"/>
                      </a:cubicBezTo>
                      <a:cubicBezTo>
                        <a:pt x="0" y="1139"/>
                        <a:pt x="3" y="1137"/>
                        <a:pt x="6" y="1140"/>
                      </a:cubicBezTo>
                      <a:cubicBezTo>
                        <a:pt x="9" y="1144"/>
                        <a:pt x="10" y="1146"/>
                        <a:pt x="9" y="1150"/>
                      </a:cubicBezTo>
                      <a:cubicBezTo>
                        <a:pt x="8" y="1152"/>
                        <a:pt x="5" y="1155"/>
                        <a:pt x="9" y="1160"/>
                      </a:cubicBezTo>
                      <a:cubicBezTo>
                        <a:pt x="11" y="1164"/>
                        <a:pt x="27" y="1173"/>
                        <a:pt x="33" y="1180"/>
                      </a:cubicBezTo>
                      <a:cubicBezTo>
                        <a:pt x="39" y="1187"/>
                        <a:pt x="48" y="1197"/>
                        <a:pt x="51" y="1201"/>
                      </a:cubicBezTo>
                      <a:cubicBezTo>
                        <a:pt x="55" y="1205"/>
                        <a:pt x="60" y="1218"/>
                        <a:pt x="72" y="1225"/>
                      </a:cubicBezTo>
                      <a:cubicBezTo>
                        <a:pt x="84" y="1233"/>
                        <a:pt x="91" y="1237"/>
                        <a:pt x="96" y="1238"/>
                      </a:cubicBezTo>
                      <a:cubicBezTo>
                        <a:pt x="102" y="1239"/>
                        <a:pt x="107" y="1242"/>
                        <a:pt x="119" y="1238"/>
                      </a:cubicBezTo>
                      <a:cubicBezTo>
                        <a:pt x="131" y="1233"/>
                        <a:pt x="135" y="1232"/>
                        <a:pt x="145" y="1234"/>
                      </a:cubicBezTo>
                      <a:cubicBezTo>
                        <a:pt x="153" y="1236"/>
                        <a:pt x="163" y="1239"/>
                        <a:pt x="180" y="1231"/>
                      </a:cubicBezTo>
                      <a:cubicBezTo>
                        <a:pt x="196" y="1224"/>
                        <a:pt x="202" y="1222"/>
                        <a:pt x="211" y="1221"/>
                      </a:cubicBezTo>
                      <a:cubicBezTo>
                        <a:pt x="220" y="1221"/>
                        <a:pt x="228" y="1222"/>
                        <a:pt x="233" y="1225"/>
                      </a:cubicBezTo>
                      <a:cubicBezTo>
                        <a:pt x="237" y="1228"/>
                        <a:pt x="237" y="1234"/>
                        <a:pt x="238" y="1238"/>
                      </a:cubicBezTo>
                      <a:cubicBezTo>
                        <a:pt x="239" y="1242"/>
                        <a:pt x="240" y="1245"/>
                        <a:pt x="252" y="1244"/>
                      </a:cubicBezTo>
                      <a:cubicBezTo>
                        <a:pt x="263" y="1243"/>
                        <a:pt x="266" y="1242"/>
                        <a:pt x="273" y="1244"/>
                      </a:cubicBezTo>
                      <a:cubicBezTo>
                        <a:pt x="282" y="1245"/>
                        <a:pt x="284" y="1250"/>
                        <a:pt x="285" y="1255"/>
                      </a:cubicBezTo>
                      <a:cubicBezTo>
                        <a:pt x="286" y="1260"/>
                        <a:pt x="281" y="1270"/>
                        <a:pt x="281" y="1275"/>
                      </a:cubicBezTo>
                      <a:cubicBezTo>
                        <a:pt x="281" y="1282"/>
                        <a:pt x="282" y="1286"/>
                        <a:pt x="278" y="1291"/>
                      </a:cubicBezTo>
                      <a:cubicBezTo>
                        <a:pt x="274" y="1296"/>
                        <a:pt x="273" y="1297"/>
                        <a:pt x="279" y="1302"/>
                      </a:cubicBezTo>
                      <a:cubicBezTo>
                        <a:pt x="285" y="1308"/>
                        <a:pt x="294" y="1323"/>
                        <a:pt x="300" y="1331"/>
                      </a:cubicBezTo>
                      <a:cubicBezTo>
                        <a:pt x="305" y="1340"/>
                        <a:pt x="315" y="1352"/>
                        <a:pt x="316" y="1361"/>
                      </a:cubicBezTo>
                      <a:cubicBezTo>
                        <a:pt x="317" y="1370"/>
                        <a:pt x="320" y="1384"/>
                        <a:pt x="321" y="1389"/>
                      </a:cubicBezTo>
                      <a:cubicBezTo>
                        <a:pt x="322" y="1394"/>
                        <a:pt x="324" y="1398"/>
                        <a:pt x="326" y="1403"/>
                      </a:cubicBezTo>
                      <a:cubicBezTo>
                        <a:pt x="329" y="1408"/>
                        <a:pt x="329" y="1412"/>
                        <a:pt x="322" y="1418"/>
                      </a:cubicBezTo>
                      <a:cubicBezTo>
                        <a:pt x="315" y="1424"/>
                        <a:pt x="314" y="1424"/>
                        <a:pt x="314" y="1430"/>
                      </a:cubicBezTo>
                      <a:cubicBezTo>
                        <a:pt x="314" y="1436"/>
                        <a:pt x="310" y="1454"/>
                        <a:pt x="310" y="1462"/>
                      </a:cubicBezTo>
                      <a:cubicBezTo>
                        <a:pt x="309" y="1470"/>
                        <a:pt x="306" y="1472"/>
                        <a:pt x="311" y="1479"/>
                      </a:cubicBezTo>
                      <a:cubicBezTo>
                        <a:pt x="315" y="1487"/>
                        <a:pt x="322" y="1492"/>
                        <a:pt x="322" y="1497"/>
                      </a:cubicBezTo>
                      <a:cubicBezTo>
                        <a:pt x="322" y="1502"/>
                        <a:pt x="322" y="1503"/>
                        <a:pt x="327" y="1508"/>
                      </a:cubicBezTo>
                      <a:cubicBezTo>
                        <a:pt x="331" y="1514"/>
                        <a:pt x="338" y="1541"/>
                        <a:pt x="339" y="1551"/>
                      </a:cubicBezTo>
                      <a:cubicBezTo>
                        <a:pt x="340" y="1560"/>
                        <a:pt x="342" y="1573"/>
                        <a:pt x="343" y="1578"/>
                      </a:cubicBezTo>
                      <a:cubicBezTo>
                        <a:pt x="343" y="1582"/>
                        <a:pt x="341" y="1581"/>
                        <a:pt x="347" y="1588"/>
                      </a:cubicBezTo>
                      <a:cubicBezTo>
                        <a:pt x="354" y="1595"/>
                        <a:pt x="359" y="1598"/>
                        <a:pt x="361" y="1603"/>
                      </a:cubicBezTo>
                      <a:cubicBezTo>
                        <a:pt x="364" y="1607"/>
                        <a:pt x="366" y="1608"/>
                        <a:pt x="365" y="1611"/>
                      </a:cubicBezTo>
                      <a:cubicBezTo>
                        <a:pt x="363" y="1613"/>
                        <a:pt x="361" y="1612"/>
                        <a:pt x="360" y="1613"/>
                      </a:cubicBezTo>
                      <a:cubicBezTo>
                        <a:pt x="359" y="1614"/>
                        <a:pt x="356" y="1615"/>
                        <a:pt x="361" y="1622"/>
                      </a:cubicBezTo>
                      <a:cubicBezTo>
                        <a:pt x="365" y="1629"/>
                        <a:pt x="367" y="1635"/>
                        <a:pt x="367" y="1635"/>
                      </a:cubicBezTo>
                      <a:cubicBezTo>
                        <a:pt x="367" y="1635"/>
                        <a:pt x="369" y="1641"/>
                        <a:pt x="367" y="1644"/>
                      </a:cubicBezTo>
                      <a:cubicBezTo>
                        <a:pt x="364" y="1647"/>
                        <a:pt x="362" y="1648"/>
                        <a:pt x="366" y="1652"/>
                      </a:cubicBezTo>
                      <a:cubicBezTo>
                        <a:pt x="369" y="1655"/>
                        <a:pt x="370" y="1656"/>
                        <a:pt x="370" y="1658"/>
                      </a:cubicBezTo>
                      <a:cubicBezTo>
                        <a:pt x="370" y="1661"/>
                        <a:pt x="369" y="1664"/>
                        <a:pt x="377" y="1665"/>
                      </a:cubicBezTo>
                      <a:cubicBezTo>
                        <a:pt x="385" y="1665"/>
                        <a:pt x="383" y="1671"/>
                        <a:pt x="383" y="1671"/>
                      </a:cubicBezTo>
                      <a:cubicBezTo>
                        <a:pt x="383" y="1671"/>
                        <a:pt x="387" y="1672"/>
                        <a:pt x="391" y="1669"/>
                      </a:cubicBezTo>
                      <a:cubicBezTo>
                        <a:pt x="393" y="1664"/>
                        <a:pt x="395" y="1665"/>
                        <a:pt x="398" y="1665"/>
                      </a:cubicBezTo>
                      <a:cubicBezTo>
                        <a:pt x="402" y="1664"/>
                        <a:pt x="405" y="1664"/>
                        <a:pt x="407" y="1661"/>
                      </a:cubicBezTo>
                      <a:cubicBezTo>
                        <a:pt x="409" y="1659"/>
                        <a:pt x="412" y="1657"/>
                        <a:pt x="419" y="1658"/>
                      </a:cubicBezTo>
                      <a:cubicBezTo>
                        <a:pt x="424" y="1659"/>
                        <a:pt x="436" y="1662"/>
                        <a:pt x="453" y="1656"/>
                      </a:cubicBezTo>
                      <a:cubicBezTo>
                        <a:pt x="469" y="1649"/>
                        <a:pt x="473" y="1644"/>
                        <a:pt x="481" y="1635"/>
                      </a:cubicBezTo>
                      <a:cubicBezTo>
                        <a:pt x="487" y="1625"/>
                        <a:pt x="494" y="1622"/>
                        <a:pt x="495" y="1620"/>
                      </a:cubicBezTo>
                      <a:cubicBezTo>
                        <a:pt x="497" y="1618"/>
                        <a:pt x="499" y="1616"/>
                        <a:pt x="502" y="1614"/>
                      </a:cubicBezTo>
                      <a:cubicBezTo>
                        <a:pt x="506" y="1611"/>
                        <a:pt x="515" y="1602"/>
                        <a:pt x="519" y="1597"/>
                      </a:cubicBezTo>
                      <a:cubicBezTo>
                        <a:pt x="523" y="1593"/>
                        <a:pt x="523" y="1595"/>
                        <a:pt x="525" y="1586"/>
                      </a:cubicBezTo>
                      <a:cubicBezTo>
                        <a:pt x="526" y="1579"/>
                        <a:pt x="529" y="1565"/>
                        <a:pt x="529" y="1565"/>
                      </a:cubicBezTo>
                      <a:cubicBezTo>
                        <a:pt x="529" y="1565"/>
                        <a:pt x="528" y="1560"/>
                        <a:pt x="533" y="1556"/>
                      </a:cubicBezTo>
                      <a:cubicBezTo>
                        <a:pt x="540" y="1553"/>
                        <a:pt x="547" y="1549"/>
                        <a:pt x="550" y="1547"/>
                      </a:cubicBezTo>
                      <a:cubicBezTo>
                        <a:pt x="553" y="1545"/>
                        <a:pt x="554" y="1543"/>
                        <a:pt x="554" y="1537"/>
                      </a:cubicBezTo>
                      <a:cubicBezTo>
                        <a:pt x="554" y="1531"/>
                        <a:pt x="554" y="1517"/>
                        <a:pt x="553" y="1510"/>
                      </a:cubicBezTo>
                      <a:cubicBezTo>
                        <a:pt x="552" y="1505"/>
                        <a:pt x="553" y="1505"/>
                        <a:pt x="550" y="1502"/>
                      </a:cubicBezTo>
                      <a:cubicBezTo>
                        <a:pt x="548" y="1499"/>
                        <a:pt x="547" y="1499"/>
                        <a:pt x="552" y="1493"/>
                      </a:cubicBezTo>
                      <a:cubicBezTo>
                        <a:pt x="557" y="1488"/>
                        <a:pt x="570" y="1475"/>
                        <a:pt x="578" y="1469"/>
                      </a:cubicBezTo>
                      <a:cubicBezTo>
                        <a:pt x="587" y="1463"/>
                        <a:pt x="591" y="1461"/>
                        <a:pt x="596" y="1458"/>
                      </a:cubicBezTo>
                      <a:cubicBezTo>
                        <a:pt x="602" y="1455"/>
                        <a:pt x="606" y="1449"/>
                        <a:pt x="608" y="1446"/>
                      </a:cubicBezTo>
                      <a:cubicBezTo>
                        <a:pt x="610" y="1442"/>
                        <a:pt x="610" y="1440"/>
                        <a:pt x="611" y="1438"/>
                      </a:cubicBezTo>
                      <a:cubicBezTo>
                        <a:pt x="611" y="1436"/>
                        <a:pt x="609" y="1432"/>
                        <a:pt x="606" y="1423"/>
                      </a:cubicBezTo>
                      <a:cubicBezTo>
                        <a:pt x="605" y="1415"/>
                        <a:pt x="606" y="1412"/>
                        <a:pt x="606" y="1405"/>
                      </a:cubicBezTo>
                      <a:cubicBezTo>
                        <a:pt x="606" y="1400"/>
                        <a:pt x="607" y="1392"/>
                        <a:pt x="604" y="1389"/>
                      </a:cubicBezTo>
                      <a:cubicBezTo>
                        <a:pt x="601" y="1387"/>
                        <a:pt x="598" y="1385"/>
                        <a:pt x="597" y="1381"/>
                      </a:cubicBezTo>
                      <a:cubicBezTo>
                        <a:pt x="595" y="1378"/>
                        <a:pt x="593" y="1369"/>
                        <a:pt x="594" y="1362"/>
                      </a:cubicBezTo>
                      <a:cubicBezTo>
                        <a:pt x="595" y="1356"/>
                        <a:pt x="597" y="1355"/>
                        <a:pt x="594" y="1351"/>
                      </a:cubicBezTo>
                      <a:cubicBezTo>
                        <a:pt x="591" y="1348"/>
                        <a:pt x="590" y="1347"/>
                        <a:pt x="592" y="1339"/>
                      </a:cubicBezTo>
                      <a:cubicBezTo>
                        <a:pt x="596" y="1329"/>
                        <a:pt x="606" y="1312"/>
                        <a:pt x="608" y="1308"/>
                      </a:cubicBezTo>
                      <a:cubicBezTo>
                        <a:pt x="611" y="1305"/>
                        <a:pt x="615" y="1302"/>
                        <a:pt x="619" y="1301"/>
                      </a:cubicBezTo>
                      <a:cubicBezTo>
                        <a:pt x="621" y="1299"/>
                        <a:pt x="625" y="1297"/>
                        <a:pt x="628" y="1292"/>
                      </a:cubicBezTo>
                      <a:cubicBezTo>
                        <a:pt x="631" y="1287"/>
                        <a:pt x="643" y="1269"/>
                        <a:pt x="652" y="1264"/>
                      </a:cubicBezTo>
                      <a:cubicBezTo>
                        <a:pt x="660" y="1258"/>
                        <a:pt x="659" y="1260"/>
                        <a:pt x="667" y="1256"/>
                      </a:cubicBezTo>
                      <a:cubicBezTo>
                        <a:pt x="674" y="1252"/>
                        <a:pt x="681" y="1244"/>
                        <a:pt x="684" y="1237"/>
                      </a:cubicBezTo>
                      <a:cubicBezTo>
                        <a:pt x="688" y="1228"/>
                        <a:pt x="700" y="1209"/>
                        <a:pt x="705" y="1200"/>
                      </a:cubicBezTo>
                      <a:cubicBezTo>
                        <a:pt x="710" y="1192"/>
                        <a:pt x="712" y="1191"/>
                        <a:pt x="713" y="1184"/>
                      </a:cubicBezTo>
                      <a:cubicBezTo>
                        <a:pt x="715" y="1177"/>
                        <a:pt x="715" y="1175"/>
                        <a:pt x="715" y="1168"/>
                      </a:cubicBezTo>
                      <a:cubicBezTo>
                        <a:pt x="715" y="1163"/>
                        <a:pt x="715" y="1160"/>
                        <a:pt x="712" y="1161"/>
                      </a:cubicBezTo>
                      <a:cubicBezTo>
                        <a:pt x="708" y="1162"/>
                        <a:pt x="705" y="1164"/>
                        <a:pt x="700" y="1165"/>
                      </a:cubicBezTo>
                      <a:cubicBezTo>
                        <a:pt x="697" y="1166"/>
                        <a:pt x="695" y="1170"/>
                        <a:pt x="688" y="1168"/>
                      </a:cubicBezTo>
                      <a:cubicBezTo>
                        <a:pt x="682" y="1167"/>
                        <a:pt x="676" y="1167"/>
                        <a:pt x="674" y="1169"/>
                      </a:cubicBezTo>
                      <a:cubicBezTo>
                        <a:pt x="672" y="1172"/>
                        <a:pt x="670" y="1174"/>
                        <a:pt x="667" y="1173"/>
                      </a:cubicBezTo>
                      <a:cubicBezTo>
                        <a:pt x="665" y="1172"/>
                        <a:pt x="663" y="1170"/>
                        <a:pt x="660" y="1171"/>
                      </a:cubicBezTo>
                      <a:cubicBezTo>
                        <a:pt x="656" y="1172"/>
                        <a:pt x="656" y="1176"/>
                        <a:pt x="651" y="1176"/>
                      </a:cubicBezTo>
                      <a:cubicBezTo>
                        <a:pt x="645" y="1176"/>
                        <a:pt x="642" y="1173"/>
                        <a:pt x="641" y="1172"/>
                      </a:cubicBezTo>
                      <a:cubicBezTo>
                        <a:pt x="640" y="1170"/>
                        <a:pt x="635" y="1158"/>
                        <a:pt x="631" y="1151"/>
                      </a:cubicBezTo>
                      <a:cubicBezTo>
                        <a:pt x="627" y="1145"/>
                        <a:pt x="623" y="1142"/>
                        <a:pt x="616" y="1136"/>
                      </a:cubicBezTo>
                      <a:cubicBezTo>
                        <a:pt x="608" y="1130"/>
                        <a:pt x="599" y="1127"/>
                        <a:pt x="596" y="1119"/>
                      </a:cubicBezTo>
                      <a:cubicBezTo>
                        <a:pt x="593" y="1110"/>
                        <a:pt x="593" y="1104"/>
                        <a:pt x="588" y="1096"/>
                      </a:cubicBezTo>
                      <a:cubicBezTo>
                        <a:pt x="582" y="1090"/>
                        <a:pt x="572" y="1086"/>
                        <a:pt x="570" y="1079"/>
                      </a:cubicBezTo>
                      <a:cubicBezTo>
                        <a:pt x="569" y="1072"/>
                        <a:pt x="566" y="1056"/>
                        <a:pt x="566" y="1052"/>
                      </a:cubicBezTo>
                      <a:cubicBezTo>
                        <a:pt x="566" y="1048"/>
                        <a:pt x="568" y="1047"/>
                        <a:pt x="562" y="1044"/>
                      </a:cubicBezTo>
                      <a:cubicBezTo>
                        <a:pt x="558" y="1041"/>
                        <a:pt x="557" y="1041"/>
                        <a:pt x="554" y="1036"/>
                      </a:cubicBezTo>
                      <a:cubicBezTo>
                        <a:pt x="550" y="1032"/>
                        <a:pt x="550" y="1032"/>
                        <a:pt x="553" y="1031"/>
                      </a:cubicBezTo>
                      <a:cubicBezTo>
                        <a:pt x="557" y="1030"/>
                        <a:pt x="558" y="1031"/>
                        <a:pt x="553" y="1025"/>
                      </a:cubicBezTo>
                      <a:cubicBezTo>
                        <a:pt x="549" y="1019"/>
                        <a:pt x="541" y="1003"/>
                        <a:pt x="538" y="999"/>
                      </a:cubicBezTo>
                      <a:cubicBezTo>
                        <a:pt x="535" y="993"/>
                        <a:pt x="529" y="991"/>
                        <a:pt x="530" y="988"/>
                      </a:cubicBezTo>
                      <a:cubicBezTo>
                        <a:pt x="532" y="986"/>
                        <a:pt x="532" y="985"/>
                        <a:pt x="530" y="981"/>
                      </a:cubicBezTo>
                      <a:cubicBezTo>
                        <a:pt x="529" y="978"/>
                        <a:pt x="527" y="971"/>
                        <a:pt x="533" y="977"/>
                      </a:cubicBezTo>
                      <a:cubicBezTo>
                        <a:pt x="540" y="983"/>
                        <a:pt x="538" y="985"/>
                        <a:pt x="542" y="984"/>
                      </a:cubicBezTo>
                      <a:cubicBezTo>
                        <a:pt x="546" y="983"/>
                        <a:pt x="549" y="984"/>
                        <a:pt x="554" y="990"/>
                      </a:cubicBezTo>
                      <a:cubicBezTo>
                        <a:pt x="558" y="997"/>
                        <a:pt x="558" y="1002"/>
                        <a:pt x="562" y="1005"/>
                      </a:cubicBezTo>
                      <a:cubicBezTo>
                        <a:pt x="567" y="1010"/>
                        <a:pt x="568" y="1010"/>
                        <a:pt x="570" y="1014"/>
                      </a:cubicBezTo>
                      <a:cubicBezTo>
                        <a:pt x="572" y="1017"/>
                        <a:pt x="572" y="1017"/>
                        <a:pt x="570" y="1019"/>
                      </a:cubicBezTo>
                      <a:cubicBezTo>
                        <a:pt x="567" y="1021"/>
                        <a:pt x="567" y="1022"/>
                        <a:pt x="574" y="1026"/>
                      </a:cubicBezTo>
                      <a:cubicBezTo>
                        <a:pt x="580" y="1030"/>
                        <a:pt x="582" y="1032"/>
                        <a:pt x="586" y="1039"/>
                      </a:cubicBezTo>
                      <a:cubicBezTo>
                        <a:pt x="590" y="1047"/>
                        <a:pt x="592" y="1048"/>
                        <a:pt x="590" y="1052"/>
                      </a:cubicBezTo>
                      <a:cubicBezTo>
                        <a:pt x="589" y="1057"/>
                        <a:pt x="590" y="1063"/>
                        <a:pt x="596" y="1069"/>
                      </a:cubicBezTo>
                      <a:cubicBezTo>
                        <a:pt x="602" y="1075"/>
                        <a:pt x="603" y="1075"/>
                        <a:pt x="608" y="1081"/>
                      </a:cubicBezTo>
                      <a:cubicBezTo>
                        <a:pt x="614" y="1087"/>
                        <a:pt x="621" y="1100"/>
                        <a:pt x="625" y="1105"/>
                      </a:cubicBezTo>
                      <a:cubicBezTo>
                        <a:pt x="628" y="1108"/>
                        <a:pt x="631" y="1119"/>
                        <a:pt x="631" y="1123"/>
                      </a:cubicBezTo>
                      <a:cubicBezTo>
                        <a:pt x="631" y="1129"/>
                        <a:pt x="633" y="1136"/>
                        <a:pt x="633" y="1139"/>
                      </a:cubicBezTo>
                      <a:cubicBezTo>
                        <a:pt x="634" y="1143"/>
                        <a:pt x="634" y="1151"/>
                        <a:pt x="641" y="1150"/>
                      </a:cubicBezTo>
                      <a:cubicBezTo>
                        <a:pt x="650" y="1148"/>
                        <a:pt x="654" y="1144"/>
                        <a:pt x="664" y="1144"/>
                      </a:cubicBezTo>
                      <a:cubicBezTo>
                        <a:pt x="674" y="1144"/>
                        <a:pt x="677" y="1144"/>
                        <a:pt x="687" y="1138"/>
                      </a:cubicBezTo>
                      <a:cubicBezTo>
                        <a:pt x="697" y="1133"/>
                        <a:pt x="697" y="1132"/>
                        <a:pt x="707" y="1129"/>
                      </a:cubicBezTo>
                      <a:cubicBezTo>
                        <a:pt x="716" y="1127"/>
                        <a:pt x="725" y="1126"/>
                        <a:pt x="728" y="1120"/>
                      </a:cubicBezTo>
                      <a:cubicBezTo>
                        <a:pt x="730" y="1112"/>
                        <a:pt x="733" y="1106"/>
                        <a:pt x="742" y="1105"/>
                      </a:cubicBezTo>
                      <a:cubicBezTo>
                        <a:pt x="751" y="1104"/>
                        <a:pt x="756" y="1106"/>
                        <a:pt x="760" y="1103"/>
                      </a:cubicBezTo>
                      <a:cubicBezTo>
                        <a:pt x="764" y="1100"/>
                        <a:pt x="767" y="1093"/>
                        <a:pt x="770" y="1091"/>
                      </a:cubicBezTo>
                      <a:cubicBezTo>
                        <a:pt x="773" y="1089"/>
                        <a:pt x="779" y="1084"/>
                        <a:pt x="782" y="1083"/>
                      </a:cubicBezTo>
                      <a:cubicBezTo>
                        <a:pt x="786" y="1082"/>
                        <a:pt x="786" y="1082"/>
                        <a:pt x="786" y="1077"/>
                      </a:cubicBezTo>
                      <a:cubicBezTo>
                        <a:pt x="787" y="1073"/>
                        <a:pt x="786" y="1073"/>
                        <a:pt x="785" y="1071"/>
                      </a:cubicBezTo>
                      <a:cubicBezTo>
                        <a:pt x="783" y="1068"/>
                        <a:pt x="784" y="1067"/>
                        <a:pt x="789" y="1065"/>
                      </a:cubicBezTo>
                      <a:cubicBezTo>
                        <a:pt x="793" y="1063"/>
                        <a:pt x="796" y="1063"/>
                        <a:pt x="799" y="1058"/>
                      </a:cubicBezTo>
                      <a:cubicBezTo>
                        <a:pt x="802" y="1052"/>
                        <a:pt x="804" y="1045"/>
                        <a:pt x="801" y="1042"/>
                      </a:cubicBezTo>
                      <a:cubicBezTo>
                        <a:pt x="797" y="1038"/>
                        <a:pt x="796" y="1038"/>
                        <a:pt x="794" y="1034"/>
                      </a:cubicBezTo>
                      <a:cubicBezTo>
                        <a:pt x="793" y="1032"/>
                        <a:pt x="789" y="1032"/>
                        <a:pt x="784" y="1031"/>
                      </a:cubicBezTo>
                      <a:cubicBezTo>
                        <a:pt x="777" y="1031"/>
                        <a:pt x="775" y="1029"/>
                        <a:pt x="774" y="1025"/>
                      </a:cubicBezTo>
                      <a:cubicBezTo>
                        <a:pt x="773" y="1020"/>
                        <a:pt x="771" y="1016"/>
                        <a:pt x="770" y="1013"/>
                      </a:cubicBezTo>
                      <a:cubicBezTo>
                        <a:pt x="770" y="1009"/>
                        <a:pt x="770" y="1004"/>
                        <a:pt x="765" y="1009"/>
                      </a:cubicBezTo>
                      <a:cubicBezTo>
                        <a:pt x="761" y="1014"/>
                        <a:pt x="756" y="1020"/>
                        <a:pt x="754" y="1021"/>
                      </a:cubicBezTo>
                      <a:cubicBezTo>
                        <a:pt x="752" y="1022"/>
                        <a:pt x="749" y="1027"/>
                        <a:pt x="743" y="1027"/>
                      </a:cubicBezTo>
                      <a:cubicBezTo>
                        <a:pt x="737" y="1028"/>
                        <a:pt x="730" y="1030"/>
                        <a:pt x="725" y="1027"/>
                      </a:cubicBezTo>
                      <a:cubicBezTo>
                        <a:pt x="720" y="1025"/>
                        <a:pt x="714" y="1025"/>
                        <a:pt x="719" y="1021"/>
                      </a:cubicBezTo>
                      <a:cubicBezTo>
                        <a:pt x="724" y="1017"/>
                        <a:pt x="726" y="1016"/>
                        <a:pt x="725" y="1015"/>
                      </a:cubicBezTo>
                      <a:cubicBezTo>
                        <a:pt x="723" y="1014"/>
                        <a:pt x="721" y="1009"/>
                        <a:pt x="716" y="1006"/>
                      </a:cubicBezTo>
                      <a:cubicBezTo>
                        <a:pt x="712" y="1003"/>
                        <a:pt x="709" y="1007"/>
                        <a:pt x="708" y="1002"/>
                      </a:cubicBezTo>
                      <a:cubicBezTo>
                        <a:pt x="706" y="998"/>
                        <a:pt x="707" y="993"/>
                        <a:pt x="703" y="989"/>
                      </a:cubicBezTo>
                      <a:cubicBezTo>
                        <a:pt x="699" y="987"/>
                        <a:pt x="693" y="983"/>
                        <a:pt x="689" y="981"/>
                      </a:cubicBezTo>
                      <a:cubicBezTo>
                        <a:pt x="686" y="978"/>
                        <a:pt x="685" y="975"/>
                        <a:pt x="684" y="972"/>
                      </a:cubicBezTo>
                      <a:cubicBezTo>
                        <a:pt x="682" y="968"/>
                        <a:pt x="682" y="964"/>
                        <a:pt x="682" y="964"/>
                      </a:cubicBezTo>
                      <a:cubicBezTo>
                        <a:pt x="682" y="964"/>
                        <a:pt x="687" y="960"/>
                        <a:pt x="692" y="959"/>
                      </a:cubicBezTo>
                      <a:cubicBezTo>
                        <a:pt x="697" y="958"/>
                        <a:pt x="705" y="964"/>
                        <a:pt x="713" y="971"/>
                      </a:cubicBezTo>
                      <a:cubicBezTo>
                        <a:pt x="721" y="977"/>
                        <a:pt x="725" y="982"/>
                        <a:pt x="732" y="989"/>
                      </a:cubicBezTo>
                      <a:cubicBezTo>
                        <a:pt x="740" y="996"/>
                        <a:pt x="740" y="999"/>
                        <a:pt x="746" y="1000"/>
                      </a:cubicBezTo>
                      <a:cubicBezTo>
                        <a:pt x="753" y="1001"/>
                        <a:pt x="758" y="1002"/>
                        <a:pt x="762" y="999"/>
                      </a:cubicBezTo>
                      <a:cubicBezTo>
                        <a:pt x="766" y="996"/>
                        <a:pt x="765" y="990"/>
                        <a:pt x="769" y="993"/>
                      </a:cubicBezTo>
                      <a:cubicBezTo>
                        <a:pt x="774" y="995"/>
                        <a:pt x="774" y="1001"/>
                        <a:pt x="775" y="1002"/>
                      </a:cubicBezTo>
                      <a:cubicBezTo>
                        <a:pt x="776" y="1004"/>
                        <a:pt x="774" y="1009"/>
                        <a:pt x="785" y="1010"/>
                      </a:cubicBezTo>
                      <a:cubicBezTo>
                        <a:pt x="795" y="1010"/>
                        <a:pt x="807" y="1012"/>
                        <a:pt x="816" y="1014"/>
                      </a:cubicBezTo>
                      <a:cubicBezTo>
                        <a:pt x="823" y="1015"/>
                        <a:pt x="826" y="1015"/>
                        <a:pt x="835" y="1015"/>
                      </a:cubicBezTo>
                      <a:cubicBezTo>
                        <a:pt x="846" y="1015"/>
                        <a:pt x="853" y="1016"/>
                        <a:pt x="861" y="1015"/>
                      </a:cubicBezTo>
                      <a:cubicBezTo>
                        <a:pt x="867" y="1014"/>
                        <a:pt x="874" y="1012"/>
                        <a:pt x="877" y="1016"/>
                      </a:cubicBezTo>
                      <a:cubicBezTo>
                        <a:pt x="880" y="1018"/>
                        <a:pt x="883" y="1027"/>
                        <a:pt x="883" y="1027"/>
                      </a:cubicBezTo>
                      <a:cubicBezTo>
                        <a:pt x="883" y="1027"/>
                        <a:pt x="884" y="1032"/>
                        <a:pt x="888" y="1032"/>
                      </a:cubicBezTo>
                      <a:cubicBezTo>
                        <a:pt x="892" y="1031"/>
                        <a:pt x="895" y="1028"/>
                        <a:pt x="896" y="1029"/>
                      </a:cubicBezTo>
                      <a:cubicBezTo>
                        <a:pt x="898" y="1030"/>
                        <a:pt x="899" y="1032"/>
                        <a:pt x="899" y="1036"/>
                      </a:cubicBezTo>
                      <a:cubicBezTo>
                        <a:pt x="899" y="1041"/>
                        <a:pt x="899" y="1041"/>
                        <a:pt x="904" y="1042"/>
                      </a:cubicBezTo>
                      <a:cubicBezTo>
                        <a:pt x="909" y="1042"/>
                        <a:pt x="912" y="1042"/>
                        <a:pt x="913" y="1044"/>
                      </a:cubicBezTo>
                      <a:cubicBezTo>
                        <a:pt x="913" y="1046"/>
                        <a:pt x="915" y="1047"/>
                        <a:pt x="911" y="1047"/>
                      </a:cubicBezTo>
                      <a:cubicBezTo>
                        <a:pt x="906" y="1047"/>
                        <a:pt x="895" y="1040"/>
                        <a:pt x="906" y="1053"/>
                      </a:cubicBezTo>
                      <a:cubicBezTo>
                        <a:pt x="917" y="1066"/>
                        <a:pt x="919" y="1068"/>
                        <a:pt x="924" y="1067"/>
                      </a:cubicBezTo>
                      <a:cubicBezTo>
                        <a:pt x="928" y="1067"/>
                        <a:pt x="931" y="1066"/>
                        <a:pt x="932" y="1060"/>
                      </a:cubicBezTo>
                      <a:cubicBezTo>
                        <a:pt x="932" y="1052"/>
                        <a:pt x="932" y="1051"/>
                        <a:pt x="934" y="1051"/>
                      </a:cubicBezTo>
                      <a:cubicBezTo>
                        <a:pt x="936" y="1050"/>
                        <a:pt x="939" y="1050"/>
                        <a:pt x="939" y="1054"/>
                      </a:cubicBezTo>
                      <a:cubicBezTo>
                        <a:pt x="939" y="1059"/>
                        <a:pt x="939" y="1073"/>
                        <a:pt x="940" y="1077"/>
                      </a:cubicBezTo>
                      <a:cubicBezTo>
                        <a:pt x="941" y="1083"/>
                        <a:pt x="944" y="1100"/>
                        <a:pt x="948" y="1112"/>
                      </a:cubicBezTo>
                      <a:cubicBezTo>
                        <a:pt x="953" y="1123"/>
                        <a:pt x="953" y="1132"/>
                        <a:pt x="955" y="1133"/>
                      </a:cubicBezTo>
                      <a:cubicBezTo>
                        <a:pt x="957" y="1135"/>
                        <a:pt x="960" y="1140"/>
                        <a:pt x="961" y="1145"/>
                      </a:cubicBezTo>
                      <a:cubicBezTo>
                        <a:pt x="961" y="1149"/>
                        <a:pt x="961" y="1154"/>
                        <a:pt x="965" y="1159"/>
                      </a:cubicBezTo>
                      <a:cubicBezTo>
                        <a:pt x="969" y="1164"/>
                        <a:pt x="977" y="1181"/>
                        <a:pt x="979" y="1187"/>
                      </a:cubicBezTo>
                      <a:cubicBezTo>
                        <a:pt x="981" y="1192"/>
                        <a:pt x="988" y="1196"/>
                        <a:pt x="988" y="1198"/>
                      </a:cubicBezTo>
                      <a:cubicBezTo>
                        <a:pt x="988" y="1200"/>
                        <a:pt x="992" y="1202"/>
                        <a:pt x="995" y="1197"/>
                      </a:cubicBezTo>
                      <a:cubicBezTo>
                        <a:pt x="998" y="1193"/>
                        <a:pt x="1000" y="1190"/>
                        <a:pt x="1003" y="1189"/>
                      </a:cubicBezTo>
                      <a:cubicBezTo>
                        <a:pt x="1005" y="1189"/>
                        <a:pt x="1007" y="1186"/>
                        <a:pt x="1010" y="1182"/>
                      </a:cubicBezTo>
                      <a:cubicBezTo>
                        <a:pt x="1014" y="1179"/>
                        <a:pt x="1017" y="1175"/>
                        <a:pt x="1018" y="1172"/>
                      </a:cubicBezTo>
                      <a:cubicBezTo>
                        <a:pt x="1018" y="1170"/>
                        <a:pt x="1019" y="1170"/>
                        <a:pt x="1016" y="1166"/>
                      </a:cubicBezTo>
                      <a:cubicBezTo>
                        <a:pt x="1013" y="1161"/>
                        <a:pt x="1011" y="1158"/>
                        <a:pt x="1015" y="1156"/>
                      </a:cubicBezTo>
                      <a:cubicBezTo>
                        <a:pt x="1018" y="1154"/>
                        <a:pt x="1023" y="1152"/>
                        <a:pt x="1021" y="1144"/>
                      </a:cubicBezTo>
                      <a:cubicBezTo>
                        <a:pt x="1020" y="1135"/>
                        <a:pt x="1022" y="1127"/>
                        <a:pt x="1021" y="1125"/>
                      </a:cubicBezTo>
                      <a:cubicBezTo>
                        <a:pt x="1021" y="1124"/>
                        <a:pt x="1024" y="1122"/>
                        <a:pt x="1028" y="1120"/>
                      </a:cubicBezTo>
                      <a:cubicBezTo>
                        <a:pt x="1033" y="1116"/>
                        <a:pt x="1033" y="1114"/>
                        <a:pt x="1039" y="1108"/>
                      </a:cubicBezTo>
                      <a:cubicBezTo>
                        <a:pt x="1044" y="1103"/>
                        <a:pt x="1063" y="1090"/>
                        <a:pt x="1068" y="1084"/>
                      </a:cubicBezTo>
                      <a:cubicBezTo>
                        <a:pt x="1074" y="1078"/>
                        <a:pt x="1079" y="1076"/>
                        <a:pt x="1082" y="1076"/>
                      </a:cubicBezTo>
                      <a:cubicBezTo>
                        <a:pt x="1085" y="1076"/>
                        <a:pt x="1090" y="1078"/>
                        <a:pt x="1090" y="1074"/>
                      </a:cubicBezTo>
                      <a:cubicBezTo>
                        <a:pt x="1089" y="1068"/>
                        <a:pt x="1091" y="1058"/>
                        <a:pt x="1091" y="1058"/>
                      </a:cubicBezTo>
                      <a:cubicBezTo>
                        <a:pt x="1091" y="1058"/>
                        <a:pt x="1094" y="1055"/>
                        <a:pt x="1097" y="1055"/>
                      </a:cubicBezTo>
                      <a:cubicBezTo>
                        <a:pt x="1101" y="1055"/>
                        <a:pt x="1103" y="1055"/>
                        <a:pt x="1106" y="1054"/>
                      </a:cubicBezTo>
                      <a:cubicBezTo>
                        <a:pt x="1108" y="1054"/>
                        <a:pt x="1110" y="1056"/>
                        <a:pt x="1110" y="1058"/>
                      </a:cubicBezTo>
                      <a:cubicBezTo>
                        <a:pt x="1110" y="1059"/>
                        <a:pt x="1111" y="1058"/>
                        <a:pt x="1116" y="1054"/>
                      </a:cubicBezTo>
                      <a:cubicBezTo>
                        <a:pt x="1121" y="1051"/>
                        <a:pt x="1124" y="1050"/>
                        <a:pt x="1125" y="1051"/>
                      </a:cubicBezTo>
                      <a:cubicBezTo>
                        <a:pt x="1126" y="1052"/>
                        <a:pt x="1130" y="1051"/>
                        <a:pt x="1130" y="1048"/>
                      </a:cubicBezTo>
                      <a:cubicBezTo>
                        <a:pt x="1131" y="1047"/>
                        <a:pt x="1133" y="1045"/>
                        <a:pt x="1133" y="1045"/>
                      </a:cubicBezTo>
                      <a:cubicBezTo>
                        <a:pt x="1140" y="1045"/>
                        <a:pt x="1140" y="1045"/>
                        <a:pt x="1140" y="1045"/>
                      </a:cubicBezTo>
                      <a:cubicBezTo>
                        <a:pt x="1140" y="1045"/>
                        <a:pt x="1141" y="1043"/>
                        <a:pt x="1141" y="1047"/>
                      </a:cubicBezTo>
                      <a:cubicBezTo>
                        <a:pt x="1141" y="1052"/>
                        <a:pt x="1143" y="1062"/>
                        <a:pt x="1143" y="1062"/>
                      </a:cubicBezTo>
                      <a:cubicBezTo>
                        <a:pt x="1143" y="1062"/>
                        <a:pt x="1143" y="1066"/>
                        <a:pt x="1149" y="1071"/>
                      </a:cubicBezTo>
                      <a:cubicBezTo>
                        <a:pt x="1155" y="1076"/>
                        <a:pt x="1164" y="1086"/>
                        <a:pt x="1167" y="1090"/>
                      </a:cubicBezTo>
                      <a:cubicBezTo>
                        <a:pt x="1170" y="1093"/>
                        <a:pt x="1171" y="1096"/>
                        <a:pt x="1169" y="1102"/>
                      </a:cubicBezTo>
                      <a:cubicBezTo>
                        <a:pt x="1168" y="1107"/>
                        <a:pt x="1165" y="1113"/>
                        <a:pt x="1165" y="1113"/>
                      </a:cubicBezTo>
                      <a:cubicBezTo>
                        <a:pt x="1165" y="1113"/>
                        <a:pt x="1162" y="1116"/>
                        <a:pt x="1168" y="1118"/>
                      </a:cubicBezTo>
                      <a:cubicBezTo>
                        <a:pt x="1173" y="1120"/>
                        <a:pt x="1179" y="1120"/>
                        <a:pt x="1179" y="1120"/>
                      </a:cubicBezTo>
                      <a:cubicBezTo>
                        <a:pt x="1179" y="1120"/>
                        <a:pt x="1186" y="1116"/>
                        <a:pt x="1189" y="1112"/>
                      </a:cubicBezTo>
                      <a:cubicBezTo>
                        <a:pt x="1193" y="1109"/>
                        <a:pt x="1197" y="1110"/>
                        <a:pt x="1197" y="1110"/>
                      </a:cubicBezTo>
                      <a:cubicBezTo>
                        <a:pt x="1197" y="1110"/>
                        <a:pt x="1200" y="1114"/>
                        <a:pt x="1201" y="1117"/>
                      </a:cubicBezTo>
                      <a:cubicBezTo>
                        <a:pt x="1201" y="1121"/>
                        <a:pt x="1201" y="1131"/>
                        <a:pt x="1205" y="1137"/>
                      </a:cubicBezTo>
                      <a:cubicBezTo>
                        <a:pt x="1209" y="1144"/>
                        <a:pt x="1212" y="1155"/>
                        <a:pt x="1211" y="1156"/>
                      </a:cubicBezTo>
                      <a:cubicBezTo>
                        <a:pt x="1211" y="1157"/>
                        <a:pt x="1208" y="1170"/>
                        <a:pt x="1207" y="1175"/>
                      </a:cubicBezTo>
                      <a:cubicBezTo>
                        <a:pt x="1205" y="1180"/>
                        <a:pt x="1204" y="1182"/>
                        <a:pt x="1204" y="1182"/>
                      </a:cubicBezTo>
                      <a:cubicBezTo>
                        <a:pt x="1204" y="1182"/>
                        <a:pt x="1201" y="1185"/>
                        <a:pt x="1204" y="1189"/>
                      </a:cubicBezTo>
                      <a:cubicBezTo>
                        <a:pt x="1207" y="1194"/>
                        <a:pt x="1207" y="1197"/>
                        <a:pt x="1207" y="1197"/>
                      </a:cubicBezTo>
                      <a:cubicBezTo>
                        <a:pt x="1207" y="1197"/>
                        <a:pt x="1208" y="1201"/>
                        <a:pt x="1214" y="1205"/>
                      </a:cubicBezTo>
                      <a:cubicBezTo>
                        <a:pt x="1219" y="1209"/>
                        <a:pt x="1224" y="1215"/>
                        <a:pt x="1225" y="1218"/>
                      </a:cubicBezTo>
                      <a:cubicBezTo>
                        <a:pt x="1226" y="1222"/>
                        <a:pt x="1229" y="1227"/>
                        <a:pt x="1231" y="1234"/>
                      </a:cubicBezTo>
                      <a:cubicBezTo>
                        <a:pt x="1232" y="1240"/>
                        <a:pt x="1232" y="1247"/>
                        <a:pt x="1233" y="1250"/>
                      </a:cubicBezTo>
                      <a:cubicBezTo>
                        <a:pt x="1235" y="1252"/>
                        <a:pt x="1237" y="1256"/>
                        <a:pt x="1246" y="1261"/>
                      </a:cubicBezTo>
                      <a:cubicBezTo>
                        <a:pt x="1253" y="1266"/>
                        <a:pt x="1262" y="1270"/>
                        <a:pt x="1263" y="1270"/>
                      </a:cubicBezTo>
                      <a:cubicBezTo>
                        <a:pt x="1265" y="1270"/>
                        <a:pt x="1267" y="1271"/>
                        <a:pt x="1269" y="1270"/>
                      </a:cubicBezTo>
                      <a:cubicBezTo>
                        <a:pt x="1271" y="1269"/>
                        <a:pt x="1271" y="1267"/>
                        <a:pt x="1269" y="1263"/>
                      </a:cubicBezTo>
                      <a:cubicBezTo>
                        <a:pt x="1266" y="1259"/>
                        <a:pt x="1263" y="1253"/>
                        <a:pt x="1263" y="1247"/>
                      </a:cubicBezTo>
                      <a:cubicBezTo>
                        <a:pt x="1263" y="1241"/>
                        <a:pt x="1264" y="1239"/>
                        <a:pt x="1262" y="1235"/>
                      </a:cubicBezTo>
                      <a:cubicBezTo>
                        <a:pt x="1258" y="1232"/>
                        <a:pt x="1248" y="1224"/>
                        <a:pt x="1243" y="1219"/>
                      </a:cubicBezTo>
                      <a:cubicBezTo>
                        <a:pt x="1237" y="1213"/>
                        <a:pt x="1230" y="1208"/>
                        <a:pt x="1228" y="1203"/>
                      </a:cubicBezTo>
                      <a:cubicBezTo>
                        <a:pt x="1226" y="1197"/>
                        <a:pt x="1224" y="1193"/>
                        <a:pt x="1224" y="1193"/>
                      </a:cubicBezTo>
                      <a:cubicBezTo>
                        <a:pt x="1224" y="1193"/>
                        <a:pt x="1224" y="1190"/>
                        <a:pt x="1220" y="1189"/>
                      </a:cubicBezTo>
                      <a:cubicBezTo>
                        <a:pt x="1217" y="1189"/>
                        <a:pt x="1217" y="1188"/>
                        <a:pt x="1217" y="1184"/>
                      </a:cubicBezTo>
                      <a:cubicBezTo>
                        <a:pt x="1217" y="1180"/>
                        <a:pt x="1223" y="1172"/>
                        <a:pt x="1225" y="1165"/>
                      </a:cubicBezTo>
                      <a:cubicBezTo>
                        <a:pt x="1227" y="1157"/>
                        <a:pt x="1228" y="1148"/>
                        <a:pt x="1228" y="1148"/>
                      </a:cubicBezTo>
                      <a:cubicBezTo>
                        <a:pt x="1228" y="1148"/>
                        <a:pt x="1229" y="1143"/>
                        <a:pt x="1232" y="1146"/>
                      </a:cubicBezTo>
                      <a:cubicBezTo>
                        <a:pt x="1236" y="1148"/>
                        <a:pt x="1237" y="1151"/>
                        <a:pt x="1242" y="1152"/>
                      </a:cubicBezTo>
                      <a:cubicBezTo>
                        <a:pt x="1246" y="1152"/>
                        <a:pt x="1246" y="1155"/>
                        <a:pt x="1246" y="1157"/>
                      </a:cubicBezTo>
                      <a:cubicBezTo>
                        <a:pt x="1246" y="1160"/>
                        <a:pt x="1246" y="1160"/>
                        <a:pt x="1250" y="1161"/>
                      </a:cubicBezTo>
                      <a:cubicBezTo>
                        <a:pt x="1255" y="1161"/>
                        <a:pt x="1259" y="1165"/>
                        <a:pt x="1259" y="1168"/>
                      </a:cubicBezTo>
                      <a:cubicBezTo>
                        <a:pt x="1259" y="1172"/>
                        <a:pt x="1258" y="1173"/>
                        <a:pt x="1263" y="1173"/>
                      </a:cubicBezTo>
                      <a:cubicBezTo>
                        <a:pt x="1269" y="1172"/>
                        <a:pt x="1270" y="1174"/>
                        <a:pt x="1272" y="1176"/>
                      </a:cubicBezTo>
                      <a:cubicBezTo>
                        <a:pt x="1273" y="1177"/>
                        <a:pt x="1276" y="1183"/>
                        <a:pt x="1278" y="1184"/>
                      </a:cubicBezTo>
                      <a:cubicBezTo>
                        <a:pt x="1279" y="1186"/>
                        <a:pt x="1278" y="1189"/>
                        <a:pt x="1277" y="1193"/>
                      </a:cubicBezTo>
                      <a:cubicBezTo>
                        <a:pt x="1276" y="1195"/>
                        <a:pt x="1274" y="1201"/>
                        <a:pt x="1280" y="1195"/>
                      </a:cubicBezTo>
                      <a:cubicBezTo>
                        <a:pt x="1286" y="1188"/>
                        <a:pt x="1291" y="1188"/>
                        <a:pt x="1291" y="1188"/>
                      </a:cubicBezTo>
                      <a:cubicBezTo>
                        <a:pt x="1291" y="1188"/>
                        <a:pt x="1294" y="1188"/>
                        <a:pt x="1295" y="1184"/>
                      </a:cubicBezTo>
                      <a:cubicBezTo>
                        <a:pt x="1295" y="1180"/>
                        <a:pt x="1294" y="1178"/>
                        <a:pt x="1298" y="1177"/>
                      </a:cubicBezTo>
                      <a:cubicBezTo>
                        <a:pt x="1302" y="1177"/>
                        <a:pt x="1306" y="1177"/>
                        <a:pt x="1308" y="1175"/>
                      </a:cubicBezTo>
                      <a:cubicBezTo>
                        <a:pt x="1311" y="1172"/>
                        <a:pt x="1319" y="1169"/>
                        <a:pt x="1322" y="1163"/>
                      </a:cubicBezTo>
                      <a:cubicBezTo>
                        <a:pt x="1324" y="1156"/>
                        <a:pt x="1324" y="1149"/>
                        <a:pt x="1324" y="1144"/>
                      </a:cubicBezTo>
                      <a:cubicBezTo>
                        <a:pt x="1324" y="1140"/>
                        <a:pt x="1317" y="1125"/>
                        <a:pt x="1316" y="1122"/>
                      </a:cubicBezTo>
                      <a:cubicBezTo>
                        <a:pt x="1314" y="1120"/>
                        <a:pt x="1310" y="1116"/>
                        <a:pt x="1304" y="1110"/>
                      </a:cubicBezTo>
                      <a:cubicBezTo>
                        <a:pt x="1298" y="1105"/>
                        <a:pt x="1298" y="1100"/>
                        <a:pt x="1294" y="1095"/>
                      </a:cubicBezTo>
                      <a:cubicBezTo>
                        <a:pt x="1291" y="1090"/>
                        <a:pt x="1286" y="1090"/>
                        <a:pt x="1286" y="1084"/>
                      </a:cubicBezTo>
                      <a:cubicBezTo>
                        <a:pt x="1287" y="1078"/>
                        <a:pt x="1288" y="1075"/>
                        <a:pt x="1294" y="1069"/>
                      </a:cubicBezTo>
                      <a:cubicBezTo>
                        <a:pt x="1301" y="1063"/>
                        <a:pt x="1310" y="1057"/>
                        <a:pt x="1313" y="1057"/>
                      </a:cubicBezTo>
                      <a:cubicBezTo>
                        <a:pt x="1316" y="1057"/>
                        <a:pt x="1313" y="1062"/>
                        <a:pt x="1318" y="1061"/>
                      </a:cubicBezTo>
                      <a:cubicBezTo>
                        <a:pt x="1322" y="1060"/>
                        <a:pt x="1322" y="1059"/>
                        <a:pt x="1323" y="1059"/>
                      </a:cubicBezTo>
                      <a:cubicBezTo>
                        <a:pt x="1324" y="1059"/>
                        <a:pt x="1327" y="1059"/>
                        <a:pt x="1327" y="1062"/>
                      </a:cubicBezTo>
                      <a:cubicBezTo>
                        <a:pt x="1327" y="1064"/>
                        <a:pt x="1327" y="1066"/>
                        <a:pt x="1331" y="1066"/>
                      </a:cubicBezTo>
                      <a:cubicBezTo>
                        <a:pt x="1335" y="1066"/>
                        <a:pt x="1335" y="1062"/>
                        <a:pt x="1337" y="1062"/>
                      </a:cubicBezTo>
                      <a:cubicBezTo>
                        <a:pt x="1339" y="1060"/>
                        <a:pt x="1348" y="1059"/>
                        <a:pt x="1354" y="1059"/>
                      </a:cubicBezTo>
                      <a:cubicBezTo>
                        <a:pt x="1358" y="1058"/>
                        <a:pt x="1367" y="1056"/>
                        <a:pt x="1368" y="1053"/>
                      </a:cubicBezTo>
                      <a:cubicBezTo>
                        <a:pt x="1368" y="1050"/>
                        <a:pt x="1369" y="1047"/>
                        <a:pt x="1369" y="1047"/>
                      </a:cubicBezTo>
                      <a:cubicBezTo>
                        <a:pt x="1369" y="1047"/>
                        <a:pt x="1371" y="1048"/>
                        <a:pt x="1373" y="1049"/>
                      </a:cubicBezTo>
                      <a:cubicBezTo>
                        <a:pt x="1375" y="1049"/>
                        <a:pt x="1378" y="1049"/>
                        <a:pt x="1379" y="1046"/>
                      </a:cubicBezTo>
                      <a:cubicBezTo>
                        <a:pt x="1380" y="1042"/>
                        <a:pt x="1382" y="1042"/>
                        <a:pt x="1384" y="1043"/>
                      </a:cubicBezTo>
                      <a:cubicBezTo>
                        <a:pt x="1386" y="1044"/>
                        <a:pt x="1388" y="1047"/>
                        <a:pt x="1391" y="1044"/>
                      </a:cubicBezTo>
                      <a:cubicBezTo>
                        <a:pt x="1394" y="1041"/>
                        <a:pt x="1394" y="1041"/>
                        <a:pt x="1399" y="1038"/>
                      </a:cubicBezTo>
                      <a:cubicBezTo>
                        <a:pt x="1403" y="1036"/>
                        <a:pt x="1413" y="1028"/>
                        <a:pt x="1415" y="1025"/>
                      </a:cubicBezTo>
                      <a:cubicBezTo>
                        <a:pt x="1416" y="1022"/>
                        <a:pt x="1416" y="1022"/>
                        <a:pt x="1418" y="1022"/>
                      </a:cubicBezTo>
                      <a:cubicBezTo>
                        <a:pt x="1420" y="1022"/>
                        <a:pt x="1421" y="1023"/>
                        <a:pt x="1422" y="1019"/>
                      </a:cubicBezTo>
                      <a:cubicBezTo>
                        <a:pt x="1422" y="1016"/>
                        <a:pt x="1421" y="1014"/>
                        <a:pt x="1425" y="1014"/>
                      </a:cubicBezTo>
                      <a:cubicBezTo>
                        <a:pt x="1429" y="1013"/>
                        <a:pt x="1431" y="1012"/>
                        <a:pt x="1432" y="1005"/>
                      </a:cubicBezTo>
                      <a:cubicBezTo>
                        <a:pt x="1433" y="999"/>
                        <a:pt x="1434" y="996"/>
                        <a:pt x="1439" y="989"/>
                      </a:cubicBezTo>
                      <a:cubicBezTo>
                        <a:pt x="1445" y="984"/>
                        <a:pt x="1447" y="981"/>
                        <a:pt x="1449" y="981"/>
                      </a:cubicBezTo>
                      <a:cubicBezTo>
                        <a:pt x="1451" y="981"/>
                        <a:pt x="1452" y="979"/>
                        <a:pt x="1453" y="975"/>
                      </a:cubicBezTo>
                      <a:cubicBezTo>
                        <a:pt x="1455" y="972"/>
                        <a:pt x="1458" y="970"/>
                        <a:pt x="1457" y="965"/>
                      </a:cubicBezTo>
                      <a:cubicBezTo>
                        <a:pt x="1457" y="960"/>
                        <a:pt x="1456" y="960"/>
                        <a:pt x="1451" y="960"/>
                      </a:cubicBezTo>
                      <a:cubicBezTo>
                        <a:pt x="1446" y="960"/>
                        <a:pt x="1444" y="959"/>
                        <a:pt x="1444" y="959"/>
                      </a:cubicBezTo>
                      <a:cubicBezTo>
                        <a:pt x="1444" y="959"/>
                        <a:pt x="1439" y="958"/>
                        <a:pt x="1446" y="955"/>
                      </a:cubicBezTo>
                      <a:cubicBezTo>
                        <a:pt x="1452" y="952"/>
                        <a:pt x="1453" y="951"/>
                        <a:pt x="1453" y="949"/>
                      </a:cubicBezTo>
                      <a:cubicBezTo>
                        <a:pt x="1454" y="946"/>
                        <a:pt x="1454" y="944"/>
                        <a:pt x="1452" y="943"/>
                      </a:cubicBezTo>
                      <a:cubicBezTo>
                        <a:pt x="1449" y="943"/>
                        <a:pt x="1447" y="941"/>
                        <a:pt x="1450" y="939"/>
                      </a:cubicBezTo>
                      <a:cubicBezTo>
                        <a:pt x="1453" y="936"/>
                        <a:pt x="1453" y="935"/>
                        <a:pt x="1451" y="932"/>
                      </a:cubicBezTo>
                      <a:cubicBezTo>
                        <a:pt x="1448" y="930"/>
                        <a:pt x="1446" y="929"/>
                        <a:pt x="1442" y="924"/>
                      </a:cubicBezTo>
                      <a:cubicBezTo>
                        <a:pt x="1439" y="918"/>
                        <a:pt x="1438" y="916"/>
                        <a:pt x="1436" y="911"/>
                      </a:cubicBezTo>
                      <a:cubicBezTo>
                        <a:pt x="1433" y="906"/>
                        <a:pt x="1432" y="904"/>
                        <a:pt x="1429" y="901"/>
                      </a:cubicBezTo>
                      <a:cubicBezTo>
                        <a:pt x="1426" y="899"/>
                        <a:pt x="1423" y="900"/>
                        <a:pt x="1429" y="896"/>
                      </a:cubicBezTo>
                      <a:cubicBezTo>
                        <a:pt x="1434" y="891"/>
                        <a:pt x="1435" y="890"/>
                        <a:pt x="1437" y="885"/>
                      </a:cubicBezTo>
                      <a:cubicBezTo>
                        <a:pt x="1440" y="881"/>
                        <a:pt x="1441" y="878"/>
                        <a:pt x="1445" y="878"/>
                      </a:cubicBezTo>
                      <a:cubicBezTo>
                        <a:pt x="1449" y="877"/>
                        <a:pt x="1455" y="876"/>
                        <a:pt x="1460" y="874"/>
                      </a:cubicBezTo>
                      <a:cubicBezTo>
                        <a:pt x="1463" y="872"/>
                        <a:pt x="1464" y="871"/>
                        <a:pt x="1462" y="870"/>
                      </a:cubicBezTo>
                      <a:cubicBezTo>
                        <a:pt x="1461" y="869"/>
                        <a:pt x="1458" y="870"/>
                        <a:pt x="1450" y="868"/>
                      </a:cubicBezTo>
                      <a:cubicBezTo>
                        <a:pt x="1443" y="867"/>
                        <a:pt x="1443" y="864"/>
                        <a:pt x="1436" y="868"/>
                      </a:cubicBezTo>
                      <a:cubicBezTo>
                        <a:pt x="1430" y="871"/>
                        <a:pt x="1427" y="872"/>
                        <a:pt x="1427" y="872"/>
                      </a:cubicBezTo>
                      <a:cubicBezTo>
                        <a:pt x="1427" y="872"/>
                        <a:pt x="1427" y="872"/>
                        <a:pt x="1424" y="869"/>
                      </a:cubicBezTo>
                      <a:cubicBezTo>
                        <a:pt x="1422" y="868"/>
                        <a:pt x="1420" y="866"/>
                        <a:pt x="1416" y="860"/>
                      </a:cubicBezTo>
                      <a:cubicBezTo>
                        <a:pt x="1413" y="854"/>
                        <a:pt x="1409" y="850"/>
                        <a:pt x="1408" y="849"/>
                      </a:cubicBezTo>
                      <a:cubicBezTo>
                        <a:pt x="1407" y="848"/>
                        <a:pt x="1402" y="845"/>
                        <a:pt x="1411" y="844"/>
                      </a:cubicBezTo>
                      <a:cubicBezTo>
                        <a:pt x="1419" y="844"/>
                        <a:pt x="1425" y="843"/>
                        <a:pt x="1427" y="843"/>
                      </a:cubicBezTo>
                      <a:cubicBezTo>
                        <a:pt x="1429" y="843"/>
                        <a:pt x="1430" y="843"/>
                        <a:pt x="1431" y="838"/>
                      </a:cubicBezTo>
                      <a:cubicBezTo>
                        <a:pt x="1433" y="832"/>
                        <a:pt x="1436" y="833"/>
                        <a:pt x="1441" y="828"/>
                      </a:cubicBezTo>
                      <a:cubicBezTo>
                        <a:pt x="1446" y="824"/>
                        <a:pt x="1447" y="820"/>
                        <a:pt x="1451" y="821"/>
                      </a:cubicBezTo>
                      <a:cubicBezTo>
                        <a:pt x="1454" y="822"/>
                        <a:pt x="1458" y="824"/>
                        <a:pt x="1456" y="827"/>
                      </a:cubicBezTo>
                      <a:cubicBezTo>
                        <a:pt x="1454" y="832"/>
                        <a:pt x="1453" y="832"/>
                        <a:pt x="1451" y="834"/>
                      </a:cubicBezTo>
                      <a:cubicBezTo>
                        <a:pt x="1449" y="835"/>
                        <a:pt x="1449" y="838"/>
                        <a:pt x="1449" y="840"/>
                      </a:cubicBezTo>
                      <a:cubicBezTo>
                        <a:pt x="1449" y="844"/>
                        <a:pt x="1450" y="848"/>
                        <a:pt x="1450" y="848"/>
                      </a:cubicBezTo>
                      <a:cubicBezTo>
                        <a:pt x="1450" y="848"/>
                        <a:pt x="1454" y="847"/>
                        <a:pt x="1458" y="843"/>
                      </a:cubicBezTo>
                      <a:cubicBezTo>
                        <a:pt x="1462" y="839"/>
                        <a:pt x="1464" y="839"/>
                        <a:pt x="1471" y="839"/>
                      </a:cubicBezTo>
                      <a:cubicBezTo>
                        <a:pt x="1477" y="838"/>
                        <a:pt x="1476" y="833"/>
                        <a:pt x="1478" y="833"/>
                      </a:cubicBezTo>
                      <a:cubicBezTo>
                        <a:pt x="1481" y="833"/>
                        <a:pt x="1477" y="838"/>
                        <a:pt x="1482" y="839"/>
                      </a:cubicBezTo>
                      <a:cubicBezTo>
                        <a:pt x="1488" y="839"/>
                        <a:pt x="1489" y="839"/>
                        <a:pt x="1488" y="844"/>
                      </a:cubicBezTo>
                      <a:cubicBezTo>
                        <a:pt x="1487" y="850"/>
                        <a:pt x="1488" y="851"/>
                        <a:pt x="1485" y="854"/>
                      </a:cubicBezTo>
                      <a:cubicBezTo>
                        <a:pt x="1481" y="857"/>
                        <a:pt x="1480" y="860"/>
                        <a:pt x="1486" y="862"/>
                      </a:cubicBezTo>
                      <a:cubicBezTo>
                        <a:pt x="1492" y="864"/>
                        <a:pt x="1495" y="864"/>
                        <a:pt x="1499" y="863"/>
                      </a:cubicBezTo>
                      <a:cubicBezTo>
                        <a:pt x="1504" y="863"/>
                        <a:pt x="1507" y="862"/>
                        <a:pt x="1507" y="870"/>
                      </a:cubicBezTo>
                      <a:cubicBezTo>
                        <a:pt x="1506" y="878"/>
                        <a:pt x="1500" y="877"/>
                        <a:pt x="1500" y="877"/>
                      </a:cubicBezTo>
                      <a:cubicBezTo>
                        <a:pt x="1500" y="877"/>
                        <a:pt x="1496" y="879"/>
                        <a:pt x="1501" y="882"/>
                      </a:cubicBezTo>
                      <a:cubicBezTo>
                        <a:pt x="1506" y="884"/>
                        <a:pt x="1504" y="888"/>
                        <a:pt x="1503" y="890"/>
                      </a:cubicBezTo>
                      <a:cubicBezTo>
                        <a:pt x="1503" y="893"/>
                        <a:pt x="1501" y="896"/>
                        <a:pt x="1499" y="897"/>
                      </a:cubicBezTo>
                      <a:cubicBezTo>
                        <a:pt x="1498" y="898"/>
                        <a:pt x="1498" y="900"/>
                        <a:pt x="1500" y="904"/>
                      </a:cubicBezTo>
                      <a:cubicBezTo>
                        <a:pt x="1502" y="909"/>
                        <a:pt x="1503" y="910"/>
                        <a:pt x="1506" y="907"/>
                      </a:cubicBezTo>
                      <a:cubicBezTo>
                        <a:pt x="1507" y="904"/>
                        <a:pt x="1511" y="903"/>
                        <a:pt x="1517" y="902"/>
                      </a:cubicBezTo>
                      <a:cubicBezTo>
                        <a:pt x="1522" y="901"/>
                        <a:pt x="1524" y="901"/>
                        <a:pt x="1527" y="897"/>
                      </a:cubicBezTo>
                      <a:cubicBezTo>
                        <a:pt x="1530" y="893"/>
                        <a:pt x="1534" y="891"/>
                        <a:pt x="1532" y="887"/>
                      </a:cubicBezTo>
                      <a:cubicBezTo>
                        <a:pt x="1530" y="883"/>
                        <a:pt x="1534" y="884"/>
                        <a:pt x="1536" y="883"/>
                      </a:cubicBezTo>
                      <a:cubicBezTo>
                        <a:pt x="1538" y="883"/>
                        <a:pt x="1538" y="881"/>
                        <a:pt x="1535" y="879"/>
                      </a:cubicBezTo>
                      <a:cubicBezTo>
                        <a:pt x="1531" y="876"/>
                        <a:pt x="1530" y="875"/>
                        <a:pt x="1530" y="869"/>
                      </a:cubicBezTo>
                      <a:cubicBezTo>
                        <a:pt x="1529" y="864"/>
                        <a:pt x="1522" y="853"/>
                        <a:pt x="1518" y="850"/>
                      </a:cubicBezTo>
                      <a:cubicBezTo>
                        <a:pt x="1513" y="846"/>
                        <a:pt x="1507" y="844"/>
                        <a:pt x="1512" y="839"/>
                      </a:cubicBezTo>
                      <a:cubicBezTo>
                        <a:pt x="1518" y="834"/>
                        <a:pt x="1527" y="831"/>
                        <a:pt x="1530" y="826"/>
                      </a:cubicBezTo>
                      <a:cubicBezTo>
                        <a:pt x="1533" y="821"/>
                        <a:pt x="1538" y="809"/>
                        <a:pt x="1540" y="803"/>
                      </a:cubicBezTo>
                      <a:cubicBezTo>
                        <a:pt x="1541" y="798"/>
                        <a:pt x="1543" y="796"/>
                        <a:pt x="1547" y="796"/>
                      </a:cubicBezTo>
                      <a:cubicBezTo>
                        <a:pt x="1551" y="796"/>
                        <a:pt x="1552" y="795"/>
                        <a:pt x="1554" y="792"/>
                      </a:cubicBezTo>
                      <a:cubicBezTo>
                        <a:pt x="1556" y="787"/>
                        <a:pt x="1559" y="788"/>
                        <a:pt x="1562" y="791"/>
                      </a:cubicBezTo>
                      <a:cubicBezTo>
                        <a:pt x="1565" y="794"/>
                        <a:pt x="1565" y="794"/>
                        <a:pt x="1570" y="794"/>
                      </a:cubicBezTo>
                      <a:cubicBezTo>
                        <a:pt x="1576" y="792"/>
                        <a:pt x="1583" y="788"/>
                        <a:pt x="1587" y="785"/>
                      </a:cubicBezTo>
                      <a:cubicBezTo>
                        <a:pt x="1590" y="782"/>
                        <a:pt x="1596" y="776"/>
                        <a:pt x="1598" y="771"/>
                      </a:cubicBezTo>
                      <a:cubicBezTo>
                        <a:pt x="1600" y="766"/>
                        <a:pt x="1606" y="763"/>
                        <a:pt x="1611" y="761"/>
                      </a:cubicBezTo>
                      <a:cubicBezTo>
                        <a:pt x="1615" y="758"/>
                        <a:pt x="1620" y="752"/>
                        <a:pt x="1623" y="746"/>
                      </a:cubicBezTo>
                      <a:cubicBezTo>
                        <a:pt x="1625" y="740"/>
                        <a:pt x="1633" y="725"/>
                        <a:pt x="1637" y="720"/>
                      </a:cubicBezTo>
                      <a:cubicBezTo>
                        <a:pt x="1642" y="716"/>
                        <a:pt x="1643" y="715"/>
                        <a:pt x="1644" y="709"/>
                      </a:cubicBezTo>
                      <a:cubicBezTo>
                        <a:pt x="1645" y="705"/>
                        <a:pt x="1644" y="697"/>
                        <a:pt x="1645" y="692"/>
                      </a:cubicBezTo>
                      <a:cubicBezTo>
                        <a:pt x="1647" y="688"/>
                        <a:pt x="1649" y="681"/>
                        <a:pt x="1648" y="676"/>
                      </a:cubicBezTo>
                      <a:cubicBezTo>
                        <a:pt x="1647" y="672"/>
                        <a:pt x="1643" y="674"/>
                        <a:pt x="1648" y="666"/>
                      </a:cubicBezTo>
                      <a:cubicBezTo>
                        <a:pt x="1654" y="659"/>
                        <a:pt x="1656" y="657"/>
                        <a:pt x="1656" y="653"/>
                      </a:cubicBezTo>
                      <a:cubicBezTo>
                        <a:pt x="1656" y="650"/>
                        <a:pt x="1657" y="648"/>
                        <a:pt x="1654" y="645"/>
                      </a:cubicBezTo>
                      <a:cubicBezTo>
                        <a:pt x="1652" y="643"/>
                        <a:pt x="1649" y="642"/>
                        <a:pt x="1648" y="637"/>
                      </a:cubicBezTo>
                      <a:cubicBezTo>
                        <a:pt x="1646" y="632"/>
                        <a:pt x="1644" y="631"/>
                        <a:pt x="1649" y="632"/>
                      </a:cubicBezTo>
                      <a:cubicBezTo>
                        <a:pt x="1654" y="633"/>
                        <a:pt x="1653" y="633"/>
                        <a:pt x="1650" y="630"/>
                      </a:cubicBezTo>
                      <a:cubicBezTo>
                        <a:pt x="1646" y="626"/>
                        <a:pt x="1642" y="625"/>
                        <a:pt x="1641" y="622"/>
                      </a:cubicBezTo>
                      <a:cubicBezTo>
                        <a:pt x="1640" y="618"/>
                        <a:pt x="1638" y="616"/>
                        <a:pt x="1633" y="615"/>
                      </a:cubicBezTo>
                      <a:cubicBezTo>
                        <a:pt x="1629" y="612"/>
                        <a:pt x="1623" y="610"/>
                        <a:pt x="1621" y="610"/>
                      </a:cubicBezTo>
                      <a:cubicBezTo>
                        <a:pt x="1619" y="609"/>
                        <a:pt x="1616" y="609"/>
                        <a:pt x="1620" y="613"/>
                      </a:cubicBezTo>
                      <a:cubicBezTo>
                        <a:pt x="1625" y="616"/>
                        <a:pt x="1623" y="618"/>
                        <a:pt x="1620" y="619"/>
                      </a:cubicBezTo>
                      <a:cubicBezTo>
                        <a:pt x="1617" y="620"/>
                        <a:pt x="1615" y="621"/>
                        <a:pt x="1614" y="622"/>
                      </a:cubicBezTo>
                      <a:cubicBezTo>
                        <a:pt x="1612" y="623"/>
                        <a:pt x="1610" y="623"/>
                        <a:pt x="1611" y="620"/>
                      </a:cubicBezTo>
                      <a:cubicBezTo>
                        <a:pt x="1611" y="617"/>
                        <a:pt x="1609" y="616"/>
                        <a:pt x="1606" y="618"/>
                      </a:cubicBezTo>
                      <a:cubicBezTo>
                        <a:pt x="1603" y="620"/>
                        <a:pt x="1599" y="622"/>
                        <a:pt x="1601" y="618"/>
                      </a:cubicBezTo>
                      <a:cubicBezTo>
                        <a:pt x="1604" y="616"/>
                        <a:pt x="1603" y="614"/>
                        <a:pt x="1603" y="613"/>
                      </a:cubicBezTo>
                      <a:cubicBezTo>
                        <a:pt x="1602" y="612"/>
                        <a:pt x="1603" y="611"/>
                        <a:pt x="1598" y="611"/>
                      </a:cubicBezTo>
                      <a:cubicBezTo>
                        <a:pt x="1592" y="610"/>
                        <a:pt x="1585" y="606"/>
                        <a:pt x="1585" y="605"/>
                      </a:cubicBezTo>
                      <a:cubicBezTo>
                        <a:pt x="1585" y="603"/>
                        <a:pt x="1587" y="599"/>
                        <a:pt x="1595" y="594"/>
                      </a:cubicBezTo>
                      <a:cubicBezTo>
                        <a:pt x="1602" y="588"/>
                        <a:pt x="1610" y="582"/>
                        <a:pt x="1619" y="572"/>
                      </a:cubicBezTo>
                      <a:cubicBezTo>
                        <a:pt x="1628" y="564"/>
                        <a:pt x="1636" y="558"/>
                        <a:pt x="1637" y="557"/>
                      </a:cubicBezTo>
                      <a:cubicBezTo>
                        <a:pt x="1639" y="556"/>
                        <a:pt x="1643" y="553"/>
                        <a:pt x="1646" y="543"/>
                      </a:cubicBezTo>
                      <a:cubicBezTo>
                        <a:pt x="1651" y="535"/>
                        <a:pt x="1663" y="523"/>
                        <a:pt x="1669" y="520"/>
                      </a:cubicBezTo>
                      <a:cubicBezTo>
                        <a:pt x="1675" y="518"/>
                        <a:pt x="1693" y="519"/>
                        <a:pt x="1701" y="521"/>
                      </a:cubicBezTo>
                      <a:cubicBezTo>
                        <a:pt x="1707" y="523"/>
                        <a:pt x="1717" y="526"/>
                        <a:pt x="1719" y="526"/>
                      </a:cubicBezTo>
                      <a:cubicBezTo>
                        <a:pt x="1720" y="526"/>
                        <a:pt x="1726" y="526"/>
                        <a:pt x="1730" y="527"/>
                      </a:cubicBezTo>
                      <a:cubicBezTo>
                        <a:pt x="1734" y="527"/>
                        <a:pt x="1736" y="526"/>
                        <a:pt x="1731" y="524"/>
                      </a:cubicBezTo>
                      <a:cubicBezTo>
                        <a:pt x="1726" y="522"/>
                        <a:pt x="1722" y="520"/>
                        <a:pt x="1724" y="519"/>
                      </a:cubicBezTo>
                      <a:cubicBezTo>
                        <a:pt x="1726" y="518"/>
                        <a:pt x="1729" y="518"/>
                        <a:pt x="1732" y="518"/>
                      </a:cubicBezTo>
                      <a:cubicBezTo>
                        <a:pt x="1734" y="518"/>
                        <a:pt x="1735" y="516"/>
                        <a:pt x="1735" y="514"/>
                      </a:cubicBezTo>
                      <a:cubicBezTo>
                        <a:pt x="1735" y="512"/>
                        <a:pt x="1742" y="512"/>
                        <a:pt x="1744" y="512"/>
                      </a:cubicBezTo>
                      <a:cubicBezTo>
                        <a:pt x="1746" y="513"/>
                        <a:pt x="1744" y="515"/>
                        <a:pt x="1744" y="517"/>
                      </a:cubicBezTo>
                      <a:cubicBezTo>
                        <a:pt x="1744" y="518"/>
                        <a:pt x="1746" y="518"/>
                        <a:pt x="1747" y="516"/>
                      </a:cubicBezTo>
                      <a:cubicBezTo>
                        <a:pt x="1749" y="514"/>
                        <a:pt x="1751" y="515"/>
                        <a:pt x="1751" y="516"/>
                      </a:cubicBezTo>
                      <a:cubicBezTo>
                        <a:pt x="1751" y="518"/>
                        <a:pt x="1751" y="522"/>
                        <a:pt x="1755" y="523"/>
                      </a:cubicBezTo>
                      <a:cubicBezTo>
                        <a:pt x="1759" y="524"/>
                        <a:pt x="1758" y="527"/>
                        <a:pt x="1755" y="527"/>
                      </a:cubicBezTo>
                      <a:cubicBezTo>
                        <a:pt x="1753" y="529"/>
                        <a:pt x="1747" y="529"/>
                        <a:pt x="1750" y="531"/>
                      </a:cubicBezTo>
                      <a:cubicBezTo>
                        <a:pt x="1752" y="533"/>
                        <a:pt x="1754" y="535"/>
                        <a:pt x="1757" y="535"/>
                      </a:cubicBezTo>
                      <a:cubicBezTo>
                        <a:pt x="1759" y="535"/>
                        <a:pt x="1763" y="533"/>
                        <a:pt x="1767" y="530"/>
                      </a:cubicBezTo>
                      <a:cubicBezTo>
                        <a:pt x="1769" y="528"/>
                        <a:pt x="1772" y="527"/>
                        <a:pt x="1777" y="527"/>
                      </a:cubicBezTo>
                      <a:cubicBezTo>
                        <a:pt x="1781" y="529"/>
                        <a:pt x="1789" y="529"/>
                        <a:pt x="1793" y="527"/>
                      </a:cubicBezTo>
                      <a:cubicBezTo>
                        <a:pt x="1797" y="526"/>
                        <a:pt x="1800" y="524"/>
                        <a:pt x="1801" y="523"/>
                      </a:cubicBezTo>
                      <a:cubicBezTo>
                        <a:pt x="1803" y="522"/>
                        <a:pt x="1804" y="520"/>
                        <a:pt x="1798" y="520"/>
                      </a:cubicBezTo>
                      <a:cubicBezTo>
                        <a:pt x="1793" y="520"/>
                        <a:pt x="1788" y="521"/>
                        <a:pt x="1789" y="518"/>
                      </a:cubicBezTo>
                      <a:cubicBezTo>
                        <a:pt x="1790" y="516"/>
                        <a:pt x="1793" y="511"/>
                        <a:pt x="1796" y="509"/>
                      </a:cubicBezTo>
                      <a:cubicBezTo>
                        <a:pt x="1798" y="507"/>
                        <a:pt x="1806" y="500"/>
                        <a:pt x="1810" y="497"/>
                      </a:cubicBezTo>
                      <a:cubicBezTo>
                        <a:pt x="1813" y="494"/>
                        <a:pt x="1813" y="493"/>
                        <a:pt x="1815" y="487"/>
                      </a:cubicBezTo>
                      <a:cubicBezTo>
                        <a:pt x="1816" y="482"/>
                        <a:pt x="1819" y="474"/>
                        <a:pt x="1827" y="471"/>
                      </a:cubicBezTo>
                      <a:cubicBezTo>
                        <a:pt x="1833" y="468"/>
                        <a:pt x="1840" y="467"/>
                        <a:pt x="1843" y="466"/>
                      </a:cubicBezTo>
                      <a:cubicBezTo>
                        <a:pt x="1844" y="465"/>
                        <a:pt x="1847" y="463"/>
                        <a:pt x="1849" y="461"/>
                      </a:cubicBezTo>
                      <a:cubicBezTo>
                        <a:pt x="1851" y="458"/>
                        <a:pt x="1857" y="452"/>
                        <a:pt x="1852" y="463"/>
                      </a:cubicBezTo>
                      <a:cubicBezTo>
                        <a:pt x="1847" y="474"/>
                        <a:pt x="1844" y="478"/>
                        <a:pt x="1843" y="480"/>
                      </a:cubicBezTo>
                      <a:cubicBezTo>
                        <a:pt x="1842" y="482"/>
                        <a:pt x="1840" y="482"/>
                        <a:pt x="1843" y="484"/>
                      </a:cubicBezTo>
                      <a:cubicBezTo>
                        <a:pt x="1845" y="486"/>
                        <a:pt x="1847" y="488"/>
                        <a:pt x="1847" y="488"/>
                      </a:cubicBezTo>
                      <a:cubicBezTo>
                        <a:pt x="1847" y="488"/>
                        <a:pt x="1851" y="489"/>
                        <a:pt x="1853" y="485"/>
                      </a:cubicBezTo>
                      <a:cubicBezTo>
                        <a:pt x="1856" y="482"/>
                        <a:pt x="1858" y="478"/>
                        <a:pt x="1860" y="476"/>
                      </a:cubicBezTo>
                      <a:cubicBezTo>
                        <a:pt x="1863" y="474"/>
                        <a:pt x="1866" y="473"/>
                        <a:pt x="1866" y="469"/>
                      </a:cubicBezTo>
                      <a:cubicBezTo>
                        <a:pt x="1866" y="467"/>
                        <a:pt x="1865" y="465"/>
                        <a:pt x="1864" y="462"/>
                      </a:cubicBezTo>
                      <a:cubicBezTo>
                        <a:pt x="1863" y="459"/>
                        <a:pt x="1864" y="456"/>
                        <a:pt x="1867" y="454"/>
                      </a:cubicBezTo>
                      <a:cubicBezTo>
                        <a:pt x="1869" y="452"/>
                        <a:pt x="1874" y="449"/>
                        <a:pt x="1874" y="449"/>
                      </a:cubicBezTo>
                      <a:cubicBezTo>
                        <a:pt x="1874" y="449"/>
                        <a:pt x="1878" y="445"/>
                        <a:pt x="1877" y="452"/>
                      </a:cubicBezTo>
                      <a:cubicBezTo>
                        <a:pt x="1877" y="457"/>
                        <a:pt x="1876" y="461"/>
                        <a:pt x="1874" y="463"/>
                      </a:cubicBezTo>
                      <a:cubicBezTo>
                        <a:pt x="1872" y="465"/>
                        <a:pt x="1872" y="467"/>
                        <a:pt x="1872" y="472"/>
                      </a:cubicBezTo>
                      <a:cubicBezTo>
                        <a:pt x="1872" y="476"/>
                        <a:pt x="1873" y="478"/>
                        <a:pt x="1874" y="479"/>
                      </a:cubicBezTo>
                      <a:cubicBezTo>
                        <a:pt x="1875" y="480"/>
                        <a:pt x="1875" y="484"/>
                        <a:pt x="1872" y="485"/>
                      </a:cubicBezTo>
                      <a:cubicBezTo>
                        <a:pt x="1867" y="486"/>
                        <a:pt x="1865" y="487"/>
                        <a:pt x="1869" y="489"/>
                      </a:cubicBezTo>
                      <a:cubicBezTo>
                        <a:pt x="1872" y="491"/>
                        <a:pt x="1872" y="493"/>
                        <a:pt x="1867" y="497"/>
                      </a:cubicBezTo>
                      <a:cubicBezTo>
                        <a:pt x="1861" y="502"/>
                        <a:pt x="1852" y="510"/>
                        <a:pt x="1846" y="515"/>
                      </a:cubicBezTo>
                      <a:cubicBezTo>
                        <a:pt x="1841" y="522"/>
                        <a:pt x="1832" y="530"/>
                        <a:pt x="1829" y="537"/>
                      </a:cubicBezTo>
                      <a:cubicBezTo>
                        <a:pt x="1827" y="543"/>
                        <a:pt x="1828" y="546"/>
                        <a:pt x="1823" y="548"/>
                      </a:cubicBezTo>
                      <a:cubicBezTo>
                        <a:pt x="1819" y="550"/>
                        <a:pt x="1813" y="549"/>
                        <a:pt x="1813" y="553"/>
                      </a:cubicBezTo>
                      <a:cubicBezTo>
                        <a:pt x="1813" y="556"/>
                        <a:pt x="1810" y="566"/>
                        <a:pt x="1806" y="571"/>
                      </a:cubicBezTo>
                      <a:cubicBezTo>
                        <a:pt x="1802" y="574"/>
                        <a:pt x="1797" y="576"/>
                        <a:pt x="1797" y="582"/>
                      </a:cubicBezTo>
                      <a:cubicBezTo>
                        <a:pt x="1797" y="587"/>
                        <a:pt x="1796" y="600"/>
                        <a:pt x="1797" y="607"/>
                      </a:cubicBezTo>
                      <a:cubicBezTo>
                        <a:pt x="1799" y="615"/>
                        <a:pt x="1804" y="616"/>
                        <a:pt x="1804" y="624"/>
                      </a:cubicBezTo>
                      <a:cubicBezTo>
                        <a:pt x="1804" y="632"/>
                        <a:pt x="1801" y="638"/>
                        <a:pt x="1808" y="648"/>
                      </a:cubicBezTo>
                      <a:cubicBezTo>
                        <a:pt x="1814" y="660"/>
                        <a:pt x="1813" y="658"/>
                        <a:pt x="1814" y="663"/>
                      </a:cubicBezTo>
                      <a:cubicBezTo>
                        <a:pt x="1814" y="669"/>
                        <a:pt x="1815" y="673"/>
                        <a:pt x="1815" y="673"/>
                      </a:cubicBezTo>
                      <a:cubicBezTo>
                        <a:pt x="1815" y="673"/>
                        <a:pt x="1816" y="677"/>
                        <a:pt x="1820" y="670"/>
                      </a:cubicBezTo>
                      <a:cubicBezTo>
                        <a:pt x="1825" y="663"/>
                        <a:pt x="1826" y="659"/>
                        <a:pt x="1828" y="657"/>
                      </a:cubicBezTo>
                      <a:cubicBezTo>
                        <a:pt x="1831" y="654"/>
                        <a:pt x="1831" y="650"/>
                        <a:pt x="1829" y="646"/>
                      </a:cubicBezTo>
                      <a:cubicBezTo>
                        <a:pt x="1828" y="643"/>
                        <a:pt x="1828" y="640"/>
                        <a:pt x="1830" y="635"/>
                      </a:cubicBezTo>
                      <a:cubicBezTo>
                        <a:pt x="1833" y="631"/>
                        <a:pt x="1833" y="631"/>
                        <a:pt x="1837" y="631"/>
                      </a:cubicBezTo>
                      <a:cubicBezTo>
                        <a:pt x="1840" y="632"/>
                        <a:pt x="1843" y="634"/>
                        <a:pt x="1842" y="628"/>
                      </a:cubicBezTo>
                      <a:cubicBezTo>
                        <a:pt x="1839" y="622"/>
                        <a:pt x="1840" y="619"/>
                        <a:pt x="1843" y="616"/>
                      </a:cubicBezTo>
                      <a:cubicBezTo>
                        <a:pt x="1845" y="612"/>
                        <a:pt x="1852" y="607"/>
                        <a:pt x="1854" y="605"/>
                      </a:cubicBezTo>
                      <a:cubicBezTo>
                        <a:pt x="1856" y="603"/>
                        <a:pt x="1860" y="607"/>
                        <a:pt x="1863" y="607"/>
                      </a:cubicBezTo>
                      <a:cubicBezTo>
                        <a:pt x="1866" y="607"/>
                        <a:pt x="1869" y="606"/>
                        <a:pt x="1867" y="601"/>
                      </a:cubicBezTo>
                      <a:cubicBezTo>
                        <a:pt x="1865" y="595"/>
                        <a:pt x="1863" y="595"/>
                        <a:pt x="1863" y="592"/>
                      </a:cubicBezTo>
                      <a:cubicBezTo>
                        <a:pt x="1863" y="589"/>
                        <a:pt x="1865" y="584"/>
                        <a:pt x="1867" y="582"/>
                      </a:cubicBezTo>
                      <a:cubicBezTo>
                        <a:pt x="1868" y="580"/>
                        <a:pt x="1872" y="579"/>
                        <a:pt x="1874" y="579"/>
                      </a:cubicBezTo>
                      <a:cubicBezTo>
                        <a:pt x="1877" y="579"/>
                        <a:pt x="1880" y="584"/>
                        <a:pt x="1881" y="580"/>
                      </a:cubicBezTo>
                      <a:cubicBezTo>
                        <a:pt x="1881" y="576"/>
                        <a:pt x="1883" y="571"/>
                        <a:pt x="1878" y="571"/>
                      </a:cubicBezTo>
                      <a:cubicBezTo>
                        <a:pt x="1874" y="570"/>
                        <a:pt x="1871" y="571"/>
                        <a:pt x="1870" y="566"/>
                      </a:cubicBezTo>
                      <a:cubicBezTo>
                        <a:pt x="1868" y="561"/>
                        <a:pt x="1866" y="557"/>
                        <a:pt x="1871" y="556"/>
                      </a:cubicBezTo>
                      <a:cubicBezTo>
                        <a:pt x="1875" y="555"/>
                        <a:pt x="1878" y="555"/>
                        <a:pt x="1877" y="552"/>
                      </a:cubicBezTo>
                      <a:cubicBezTo>
                        <a:pt x="1876" y="550"/>
                        <a:pt x="1873" y="549"/>
                        <a:pt x="1871" y="546"/>
                      </a:cubicBezTo>
                      <a:cubicBezTo>
                        <a:pt x="1868" y="543"/>
                        <a:pt x="1868" y="539"/>
                        <a:pt x="1870" y="535"/>
                      </a:cubicBezTo>
                      <a:cubicBezTo>
                        <a:pt x="1872" y="531"/>
                        <a:pt x="1880" y="522"/>
                        <a:pt x="1881" y="516"/>
                      </a:cubicBezTo>
                      <a:cubicBezTo>
                        <a:pt x="1882" y="511"/>
                        <a:pt x="1879" y="509"/>
                        <a:pt x="1885" y="508"/>
                      </a:cubicBezTo>
                      <a:cubicBezTo>
                        <a:pt x="1890" y="507"/>
                        <a:pt x="1895" y="507"/>
                        <a:pt x="1895" y="507"/>
                      </a:cubicBezTo>
                      <a:cubicBezTo>
                        <a:pt x="1895" y="507"/>
                        <a:pt x="1894" y="506"/>
                        <a:pt x="1900" y="501"/>
                      </a:cubicBezTo>
                      <a:cubicBezTo>
                        <a:pt x="1905" y="497"/>
                        <a:pt x="1908" y="497"/>
                        <a:pt x="1910" y="498"/>
                      </a:cubicBezTo>
                      <a:cubicBezTo>
                        <a:pt x="1911" y="498"/>
                        <a:pt x="1909" y="504"/>
                        <a:pt x="1909" y="504"/>
                      </a:cubicBezTo>
                      <a:cubicBezTo>
                        <a:pt x="1909" y="504"/>
                        <a:pt x="1910" y="506"/>
                        <a:pt x="1917" y="498"/>
                      </a:cubicBezTo>
                      <a:cubicBezTo>
                        <a:pt x="1922" y="490"/>
                        <a:pt x="1929" y="488"/>
                        <a:pt x="1932" y="489"/>
                      </a:cubicBezTo>
                      <a:cubicBezTo>
                        <a:pt x="1935" y="490"/>
                        <a:pt x="1936" y="492"/>
                        <a:pt x="1935" y="496"/>
                      </a:cubicBezTo>
                      <a:cubicBezTo>
                        <a:pt x="1935" y="499"/>
                        <a:pt x="1935" y="500"/>
                        <a:pt x="1938" y="500"/>
                      </a:cubicBezTo>
                      <a:cubicBezTo>
                        <a:pt x="1942" y="501"/>
                        <a:pt x="1941" y="501"/>
                        <a:pt x="1944" y="497"/>
                      </a:cubicBezTo>
                      <a:cubicBezTo>
                        <a:pt x="1947" y="491"/>
                        <a:pt x="1947" y="490"/>
                        <a:pt x="1950" y="489"/>
                      </a:cubicBezTo>
                      <a:cubicBezTo>
                        <a:pt x="1953" y="489"/>
                        <a:pt x="1955" y="490"/>
                        <a:pt x="1955" y="485"/>
                      </a:cubicBezTo>
                      <a:cubicBezTo>
                        <a:pt x="1954" y="481"/>
                        <a:pt x="1955" y="479"/>
                        <a:pt x="1958" y="479"/>
                      </a:cubicBezTo>
                      <a:cubicBezTo>
                        <a:pt x="1961" y="480"/>
                        <a:pt x="1963" y="479"/>
                        <a:pt x="1962" y="476"/>
                      </a:cubicBezTo>
                      <a:cubicBezTo>
                        <a:pt x="1962" y="473"/>
                        <a:pt x="1962" y="471"/>
                        <a:pt x="1965" y="471"/>
                      </a:cubicBezTo>
                      <a:cubicBezTo>
                        <a:pt x="1968" y="471"/>
                        <a:pt x="1971" y="472"/>
                        <a:pt x="1973" y="468"/>
                      </a:cubicBezTo>
                      <a:cubicBezTo>
                        <a:pt x="1975" y="466"/>
                        <a:pt x="1988" y="452"/>
                        <a:pt x="1998" y="449"/>
                      </a:cubicBezTo>
                      <a:cubicBezTo>
                        <a:pt x="2009" y="445"/>
                        <a:pt x="2010" y="444"/>
                        <a:pt x="2016" y="445"/>
                      </a:cubicBezTo>
                      <a:cubicBezTo>
                        <a:pt x="2023" y="445"/>
                        <a:pt x="2026" y="445"/>
                        <a:pt x="2030" y="446"/>
                      </a:cubicBezTo>
                      <a:cubicBezTo>
                        <a:pt x="2033" y="447"/>
                        <a:pt x="2035" y="450"/>
                        <a:pt x="2036" y="440"/>
                      </a:cubicBezTo>
                      <a:cubicBezTo>
                        <a:pt x="2038" y="431"/>
                        <a:pt x="2034" y="425"/>
                        <a:pt x="2029" y="422"/>
                      </a:cubicBezTo>
                      <a:cubicBezTo>
                        <a:pt x="2025" y="418"/>
                        <a:pt x="2025" y="419"/>
                        <a:pt x="2025" y="415"/>
                      </a:cubicBezTo>
                      <a:cubicBezTo>
                        <a:pt x="2024" y="411"/>
                        <a:pt x="2025" y="408"/>
                        <a:pt x="2020" y="414"/>
                      </a:cubicBezTo>
                      <a:cubicBezTo>
                        <a:pt x="2015" y="421"/>
                        <a:pt x="2015" y="417"/>
                        <a:pt x="2012" y="416"/>
                      </a:cubicBezTo>
                      <a:cubicBezTo>
                        <a:pt x="2010" y="415"/>
                        <a:pt x="2006" y="412"/>
                        <a:pt x="2009" y="407"/>
                      </a:cubicBezTo>
                      <a:cubicBezTo>
                        <a:pt x="2011" y="401"/>
                        <a:pt x="2012" y="399"/>
                        <a:pt x="2010" y="396"/>
                      </a:cubicBezTo>
                      <a:cubicBezTo>
                        <a:pt x="2007" y="394"/>
                        <a:pt x="2005" y="394"/>
                        <a:pt x="2008" y="392"/>
                      </a:cubicBezTo>
                      <a:cubicBezTo>
                        <a:pt x="2011" y="389"/>
                        <a:pt x="2011" y="391"/>
                        <a:pt x="2015" y="392"/>
                      </a:cubicBezTo>
                      <a:cubicBezTo>
                        <a:pt x="2019" y="393"/>
                        <a:pt x="2030" y="393"/>
                        <a:pt x="2035" y="393"/>
                      </a:cubicBezTo>
                      <a:cubicBezTo>
                        <a:pt x="2039" y="393"/>
                        <a:pt x="2044" y="385"/>
                        <a:pt x="2047" y="381"/>
                      </a:cubicBezTo>
                      <a:cubicBezTo>
                        <a:pt x="2050" y="377"/>
                        <a:pt x="2050" y="376"/>
                        <a:pt x="2048" y="372"/>
                      </a:cubicBezTo>
                      <a:cubicBezTo>
                        <a:pt x="2047" y="368"/>
                        <a:pt x="2044" y="364"/>
                        <a:pt x="2048" y="360"/>
                      </a:cubicBezTo>
                      <a:cubicBezTo>
                        <a:pt x="2052" y="355"/>
                        <a:pt x="2054" y="356"/>
                        <a:pt x="2054" y="356"/>
                      </a:cubicBezTo>
                      <a:cubicBezTo>
                        <a:pt x="2054" y="356"/>
                        <a:pt x="2057" y="357"/>
                        <a:pt x="2056" y="363"/>
                      </a:cubicBezTo>
                      <a:cubicBezTo>
                        <a:pt x="2054" y="368"/>
                        <a:pt x="2056" y="370"/>
                        <a:pt x="2057" y="372"/>
                      </a:cubicBezTo>
                      <a:cubicBezTo>
                        <a:pt x="2058" y="373"/>
                        <a:pt x="2058" y="378"/>
                        <a:pt x="2064" y="376"/>
                      </a:cubicBezTo>
                      <a:cubicBezTo>
                        <a:pt x="2070" y="375"/>
                        <a:pt x="2074" y="376"/>
                        <a:pt x="2079" y="377"/>
                      </a:cubicBezTo>
                      <a:cubicBezTo>
                        <a:pt x="2084" y="378"/>
                        <a:pt x="2088" y="382"/>
                        <a:pt x="2086" y="385"/>
                      </a:cubicBezTo>
                      <a:cubicBezTo>
                        <a:pt x="2084" y="389"/>
                        <a:pt x="2080" y="389"/>
                        <a:pt x="2082" y="393"/>
                      </a:cubicBezTo>
                      <a:cubicBezTo>
                        <a:pt x="2084" y="396"/>
                        <a:pt x="2085" y="397"/>
                        <a:pt x="2088" y="396"/>
                      </a:cubicBezTo>
                      <a:cubicBezTo>
                        <a:pt x="2092" y="396"/>
                        <a:pt x="2100" y="395"/>
                        <a:pt x="2104" y="398"/>
                      </a:cubicBezTo>
                      <a:cubicBezTo>
                        <a:pt x="2109" y="402"/>
                        <a:pt x="2111" y="406"/>
                        <a:pt x="2116" y="405"/>
                      </a:cubicBezTo>
                      <a:cubicBezTo>
                        <a:pt x="2119" y="404"/>
                        <a:pt x="2124" y="403"/>
                        <a:pt x="2123" y="400"/>
                      </a:cubicBezTo>
                      <a:cubicBezTo>
                        <a:pt x="2122" y="397"/>
                        <a:pt x="2120" y="398"/>
                        <a:pt x="2118" y="397"/>
                      </a:cubicBezTo>
                      <a:cubicBezTo>
                        <a:pt x="2114" y="396"/>
                        <a:pt x="2113" y="396"/>
                        <a:pt x="2114" y="393"/>
                      </a:cubicBezTo>
                      <a:cubicBezTo>
                        <a:pt x="2116" y="392"/>
                        <a:pt x="2120" y="393"/>
                        <a:pt x="2121" y="392"/>
                      </a:cubicBezTo>
                      <a:cubicBezTo>
                        <a:pt x="2123" y="392"/>
                        <a:pt x="2121" y="391"/>
                        <a:pt x="2121" y="387"/>
                      </a:cubicBezTo>
                      <a:cubicBezTo>
                        <a:pt x="2121" y="382"/>
                        <a:pt x="2120" y="381"/>
                        <a:pt x="2119" y="378"/>
                      </a:cubicBezTo>
                      <a:cubicBezTo>
                        <a:pt x="2119" y="376"/>
                        <a:pt x="2116" y="373"/>
                        <a:pt x="2123" y="374"/>
                      </a:cubicBezTo>
                      <a:cubicBezTo>
                        <a:pt x="2130" y="374"/>
                        <a:pt x="2131" y="378"/>
                        <a:pt x="2133" y="376"/>
                      </a:cubicBezTo>
                      <a:cubicBezTo>
                        <a:pt x="2134" y="374"/>
                        <a:pt x="2133" y="372"/>
                        <a:pt x="2132" y="370"/>
                      </a:cubicBezTo>
                      <a:cubicBezTo>
                        <a:pt x="2131" y="368"/>
                        <a:pt x="2135" y="367"/>
                        <a:pt x="2135" y="367"/>
                      </a:cubicBezTo>
                      <a:cubicBezTo>
                        <a:pt x="2137" y="371"/>
                        <a:pt x="2137" y="371"/>
                        <a:pt x="2137" y="371"/>
                      </a:cubicBezTo>
                      <a:cubicBezTo>
                        <a:pt x="2137" y="371"/>
                        <a:pt x="2140" y="378"/>
                        <a:pt x="2141" y="372"/>
                      </a:cubicBezTo>
                      <a:cubicBezTo>
                        <a:pt x="2142" y="367"/>
                        <a:pt x="2141" y="366"/>
                        <a:pt x="2143" y="365"/>
                      </a:cubicBezTo>
                      <a:cubicBezTo>
                        <a:pt x="2146" y="364"/>
                        <a:pt x="2147" y="364"/>
                        <a:pt x="2148" y="363"/>
                      </a:cubicBezTo>
                      <a:cubicBezTo>
                        <a:pt x="2148" y="360"/>
                        <a:pt x="2147" y="360"/>
                        <a:pt x="2144" y="35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5" name="Freeform 112"/>
                <p:cNvSpPr>
                  <a:spLocks/>
                </p:cNvSpPr>
                <p:nvPr/>
              </p:nvSpPr>
              <p:spPr bwMode="auto">
                <a:xfrm>
                  <a:off x="4259" y="2269"/>
                  <a:ext cx="29" cy="45"/>
                </a:xfrm>
                <a:custGeom>
                  <a:avLst/>
                  <a:gdLst>
                    <a:gd name="T0" fmla="*/ 3 w 18"/>
                    <a:gd name="T1" fmla="*/ 16 h 28"/>
                    <a:gd name="T2" fmla="*/ 2 w 18"/>
                    <a:gd name="T3" fmla="*/ 29 h 28"/>
                    <a:gd name="T4" fmla="*/ 10 w 18"/>
                    <a:gd name="T5" fmla="*/ 39 h 28"/>
                    <a:gd name="T6" fmla="*/ 26 w 18"/>
                    <a:gd name="T7" fmla="*/ 27 h 28"/>
                    <a:gd name="T8" fmla="*/ 21 w 18"/>
                    <a:gd name="T9" fmla="*/ 14 h 28"/>
                    <a:gd name="T10" fmla="*/ 3 w 18"/>
                    <a:gd name="T11" fmla="*/ 16 h 28"/>
                    <a:gd name="T12" fmla="*/ 0 60000 65536"/>
                    <a:gd name="T13" fmla="*/ 0 60000 65536"/>
                    <a:gd name="T14" fmla="*/ 0 60000 65536"/>
                    <a:gd name="T15" fmla="*/ 0 60000 65536"/>
                    <a:gd name="T16" fmla="*/ 0 60000 65536"/>
                    <a:gd name="T17" fmla="*/ 0 60000 65536"/>
                    <a:gd name="T18" fmla="*/ 0 w 18"/>
                    <a:gd name="T19" fmla="*/ 0 h 28"/>
                    <a:gd name="T20" fmla="*/ 18 w 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 h="28">
                      <a:moveTo>
                        <a:pt x="2" y="10"/>
                      </a:moveTo>
                      <a:cubicBezTo>
                        <a:pt x="2" y="12"/>
                        <a:pt x="1" y="17"/>
                        <a:pt x="1" y="18"/>
                      </a:cubicBezTo>
                      <a:cubicBezTo>
                        <a:pt x="1" y="19"/>
                        <a:pt x="0" y="28"/>
                        <a:pt x="6" y="24"/>
                      </a:cubicBezTo>
                      <a:cubicBezTo>
                        <a:pt x="12" y="21"/>
                        <a:pt x="16" y="17"/>
                        <a:pt x="16" y="17"/>
                      </a:cubicBezTo>
                      <a:cubicBezTo>
                        <a:pt x="16" y="17"/>
                        <a:pt x="18" y="13"/>
                        <a:pt x="13" y="9"/>
                      </a:cubicBezTo>
                      <a:cubicBezTo>
                        <a:pt x="8" y="6"/>
                        <a:pt x="2" y="0"/>
                        <a:pt x="2"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6" name="Freeform 113"/>
                <p:cNvSpPr>
                  <a:spLocks/>
                </p:cNvSpPr>
                <p:nvPr/>
              </p:nvSpPr>
              <p:spPr bwMode="auto">
                <a:xfrm>
                  <a:off x="4428" y="2224"/>
                  <a:ext cx="29" cy="39"/>
                </a:xfrm>
                <a:custGeom>
                  <a:avLst/>
                  <a:gdLst>
                    <a:gd name="T0" fmla="*/ 8 w 18"/>
                    <a:gd name="T1" fmla="*/ 8 h 24"/>
                    <a:gd name="T2" fmla="*/ 6 w 18"/>
                    <a:gd name="T3" fmla="*/ 16 h 24"/>
                    <a:gd name="T4" fmla="*/ 6 w 18"/>
                    <a:gd name="T5" fmla="*/ 28 h 24"/>
                    <a:gd name="T6" fmla="*/ 18 w 18"/>
                    <a:gd name="T7" fmla="*/ 39 h 24"/>
                    <a:gd name="T8" fmla="*/ 24 w 18"/>
                    <a:gd name="T9" fmla="*/ 39 h 24"/>
                    <a:gd name="T10" fmla="*/ 24 w 18"/>
                    <a:gd name="T11" fmla="*/ 28 h 24"/>
                    <a:gd name="T12" fmla="*/ 18 w 18"/>
                    <a:gd name="T13" fmla="*/ 13 h 24"/>
                    <a:gd name="T14" fmla="*/ 8 w 18"/>
                    <a:gd name="T15" fmla="*/ 8 h 24"/>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4"/>
                    <a:gd name="T26" fmla="*/ 18 w 1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4">
                      <a:moveTo>
                        <a:pt x="5" y="5"/>
                      </a:moveTo>
                      <a:cubicBezTo>
                        <a:pt x="5" y="5"/>
                        <a:pt x="5" y="9"/>
                        <a:pt x="4" y="10"/>
                      </a:cubicBezTo>
                      <a:cubicBezTo>
                        <a:pt x="3" y="11"/>
                        <a:pt x="0" y="14"/>
                        <a:pt x="4" y="17"/>
                      </a:cubicBezTo>
                      <a:cubicBezTo>
                        <a:pt x="8" y="20"/>
                        <a:pt x="11" y="24"/>
                        <a:pt x="11" y="24"/>
                      </a:cubicBezTo>
                      <a:cubicBezTo>
                        <a:pt x="11" y="24"/>
                        <a:pt x="14" y="24"/>
                        <a:pt x="15" y="24"/>
                      </a:cubicBezTo>
                      <a:cubicBezTo>
                        <a:pt x="18" y="24"/>
                        <a:pt x="17" y="19"/>
                        <a:pt x="15" y="17"/>
                      </a:cubicBezTo>
                      <a:cubicBezTo>
                        <a:pt x="15" y="15"/>
                        <a:pt x="12" y="9"/>
                        <a:pt x="11" y="8"/>
                      </a:cubicBezTo>
                      <a:cubicBezTo>
                        <a:pt x="10" y="6"/>
                        <a:pt x="8" y="0"/>
                        <a:pt x="5"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7" name="Freeform 114"/>
                <p:cNvSpPr>
                  <a:spLocks/>
                </p:cNvSpPr>
                <p:nvPr/>
              </p:nvSpPr>
              <p:spPr bwMode="auto">
                <a:xfrm>
                  <a:off x="4696" y="2075"/>
                  <a:ext cx="11" cy="18"/>
                </a:xfrm>
                <a:custGeom>
                  <a:avLst/>
                  <a:gdLst>
                    <a:gd name="T0" fmla="*/ 5 w 7"/>
                    <a:gd name="T1" fmla="*/ 5 h 11"/>
                    <a:gd name="T2" fmla="*/ 0 w 7"/>
                    <a:gd name="T3" fmla="*/ 8 h 11"/>
                    <a:gd name="T4" fmla="*/ 3 w 7"/>
                    <a:gd name="T5" fmla="*/ 18 h 11"/>
                    <a:gd name="T6" fmla="*/ 11 w 7"/>
                    <a:gd name="T7" fmla="*/ 11 h 11"/>
                    <a:gd name="T8" fmla="*/ 5 w 7"/>
                    <a:gd name="T9" fmla="*/ 5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3" y="3"/>
                      </a:moveTo>
                      <a:cubicBezTo>
                        <a:pt x="3" y="3"/>
                        <a:pt x="0" y="3"/>
                        <a:pt x="0" y="5"/>
                      </a:cubicBezTo>
                      <a:cubicBezTo>
                        <a:pt x="0" y="7"/>
                        <a:pt x="0" y="10"/>
                        <a:pt x="2" y="11"/>
                      </a:cubicBezTo>
                      <a:cubicBezTo>
                        <a:pt x="4" y="11"/>
                        <a:pt x="7" y="9"/>
                        <a:pt x="7" y="7"/>
                      </a:cubicBezTo>
                      <a:cubicBezTo>
                        <a:pt x="7" y="5"/>
                        <a:pt x="6" y="0"/>
                        <a:pt x="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8" name="Freeform 115"/>
                <p:cNvSpPr>
                  <a:spLocks/>
                </p:cNvSpPr>
                <p:nvPr/>
              </p:nvSpPr>
              <p:spPr bwMode="auto">
                <a:xfrm>
                  <a:off x="4746" y="2088"/>
                  <a:ext cx="18" cy="16"/>
                </a:xfrm>
                <a:custGeom>
                  <a:avLst/>
                  <a:gdLst>
                    <a:gd name="T0" fmla="*/ 5 w 11"/>
                    <a:gd name="T1" fmla="*/ 5 h 10"/>
                    <a:gd name="T2" fmla="*/ 2 w 11"/>
                    <a:gd name="T3" fmla="*/ 11 h 10"/>
                    <a:gd name="T4" fmla="*/ 10 w 11"/>
                    <a:gd name="T5" fmla="*/ 16 h 10"/>
                    <a:gd name="T6" fmla="*/ 16 w 11"/>
                    <a:gd name="T7" fmla="*/ 11 h 10"/>
                    <a:gd name="T8" fmla="*/ 5 w 11"/>
                    <a:gd name="T9" fmla="*/ 5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3" y="3"/>
                      </a:moveTo>
                      <a:cubicBezTo>
                        <a:pt x="3" y="3"/>
                        <a:pt x="0" y="5"/>
                        <a:pt x="1" y="7"/>
                      </a:cubicBezTo>
                      <a:cubicBezTo>
                        <a:pt x="1" y="8"/>
                        <a:pt x="2" y="9"/>
                        <a:pt x="6" y="10"/>
                      </a:cubicBezTo>
                      <a:cubicBezTo>
                        <a:pt x="9" y="10"/>
                        <a:pt x="11" y="9"/>
                        <a:pt x="10" y="7"/>
                      </a:cubicBezTo>
                      <a:cubicBezTo>
                        <a:pt x="9" y="4"/>
                        <a:pt x="6" y="0"/>
                        <a:pt x="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69" name="Freeform 116"/>
                <p:cNvSpPr>
                  <a:spLocks/>
                </p:cNvSpPr>
                <p:nvPr/>
              </p:nvSpPr>
              <p:spPr bwMode="auto">
                <a:xfrm>
                  <a:off x="4769" y="2064"/>
                  <a:ext cx="18" cy="24"/>
                </a:xfrm>
                <a:custGeom>
                  <a:avLst/>
                  <a:gdLst>
                    <a:gd name="T0" fmla="*/ 8 w 11"/>
                    <a:gd name="T1" fmla="*/ 6 h 15"/>
                    <a:gd name="T2" fmla="*/ 3 w 11"/>
                    <a:gd name="T3" fmla="*/ 11 h 15"/>
                    <a:gd name="T4" fmla="*/ 7 w 11"/>
                    <a:gd name="T5" fmla="*/ 21 h 15"/>
                    <a:gd name="T6" fmla="*/ 16 w 11"/>
                    <a:gd name="T7" fmla="*/ 18 h 15"/>
                    <a:gd name="T8" fmla="*/ 18 w 11"/>
                    <a:gd name="T9" fmla="*/ 10 h 15"/>
                    <a:gd name="T10" fmla="*/ 8 w 11"/>
                    <a:gd name="T11" fmla="*/ 6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5" y="4"/>
                      </a:moveTo>
                      <a:cubicBezTo>
                        <a:pt x="2" y="7"/>
                        <a:pt x="2" y="7"/>
                        <a:pt x="2" y="7"/>
                      </a:cubicBezTo>
                      <a:cubicBezTo>
                        <a:pt x="2" y="7"/>
                        <a:pt x="0" y="13"/>
                        <a:pt x="4" y="13"/>
                      </a:cubicBezTo>
                      <a:cubicBezTo>
                        <a:pt x="8" y="15"/>
                        <a:pt x="10" y="11"/>
                        <a:pt x="10" y="11"/>
                      </a:cubicBezTo>
                      <a:cubicBezTo>
                        <a:pt x="10" y="11"/>
                        <a:pt x="11" y="10"/>
                        <a:pt x="11" y="6"/>
                      </a:cubicBezTo>
                      <a:cubicBezTo>
                        <a:pt x="11" y="3"/>
                        <a:pt x="9" y="0"/>
                        <a:pt x="5"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0" name="Freeform 117"/>
                <p:cNvSpPr>
                  <a:spLocks/>
                </p:cNvSpPr>
                <p:nvPr/>
              </p:nvSpPr>
              <p:spPr bwMode="auto">
                <a:xfrm>
                  <a:off x="4310" y="2059"/>
                  <a:ext cx="107" cy="158"/>
                </a:xfrm>
                <a:custGeom>
                  <a:avLst/>
                  <a:gdLst>
                    <a:gd name="T0" fmla="*/ 71 w 66"/>
                    <a:gd name="T1" fmla="*/ 11 h 98"/>
                    <a:gd name="T2" fmla="*/ 68 w 66"/>
                    <a:gd name="T3" fmla="*/ 6 h 98"/>
                    <a:gd name="T4" fmla="*/ 58 w 66"/>
                    <a:gd name="T5" fmla="*/ 3 h 98"/>
                    <a:gd name="T6" fmla="*/ 47 w 66"/>
                    <a:gd name="T7" fmla="*/ 6 h 98"/>
                    <a:gd name="T8" fmla="*/ 41 w 66"/>
                    <a:gd name="T9" fmla="*/ 15 h 98"/>
                    <a:gd name="T10" fmla="*/ 32 w 66"/>
                    <a:gd name="T11" fmla="*/ 24 h 98"/>
                    <a:gd name="T12" fmla="*/ 24 w 66"/>
                    <a:gd name="T13" fmla="*/ 32 h 98"/>
                    <a:gd name="T14" fmla="*/ 16 w 66"/>
                    <a:gd name="T15" fmla="*/ 40 h 98"/>
                    <a:gd name="T16" fmla="*/ 26 w 66"/>
                    <a:gd name="T17" fmla="*/ 47 h 98"/>
                    <a:gd name="T18" fmla="*/ 28 w 66"/>
                    <a:gd name="T19" fmla="*/ 55 h 98"/>
                    <a:gd name="T20" fmla="*/ 21 w 66"/>
                    <a:gd name="T21" fmla="*/ 69 h 98"/>
                    <a:gd name="T22" fmla="*/ 15 w 66"/>
                    <a:gd name="T23" fmla="*/ 79 h 98"/>
                    <a:gd name="T24" fmla="*/ 8 w 66"/>
                    <a:gd name="T25" fmla="*/ 84 h 98"/>
                    <a:gd name="T26" fmla="*/ 3 w 66"/>
                    <a:gd name="T27" fmla="*/ 100 h 98"/>
                    <a:gd name="T28" fmla="*/ 11 w 66"/>
                    <a:gd name="T29" fmla="*/ 114 h 98"/>
                    <a:gd name="T30" fmla="*/ 37 w 66"/>
                    <a:gd name="T31" fmla="*/ 124 h 98"/>
                    <a:gd name="T32" fmla="*/ 39 w 66"/>
                    <a:gd name="T33" fmla="*/ 142 h 98"/>
                    <a:gd name="T34" fmla="*/ 49 w 66"/>
                    <a:gd name="T35" fmla="*/ 152 h 98"/>
                    <a:gd name="T36" fmla="*/ 68 w 66"/>
                    <a:gd name="T37" fmla="*/ 153 h 98"/>
                    <a:gd name="T38" fmla="*/ 68 w 66"/>
                    <a:gd name="T39" fmla="*/ 150 h 98"/>
                    <a:gd name="T40" fmla="*/ 78 w 66"/>
                    <a:gd name="T41" fmla="*/ 158 h 98"/>
                    <a:gd name="T42" fmla="*/ 97 w 66"/>
                    <a:gd name="T43" fmla="*/ 158 h 98"/>
                    <a:gd name="T44" fmla="*/ 101 w 66"/>
                    <a:gd name="T45" fmla="*/ 150 h 98"/>
                    <a:gd name="T46" fmla="*/ 71 w 66"/>
                    <a:gd name="T47" fmla="*/ 118 h 98"/>
                    <a:gd name="T48" fmla="*/ 70 w 66"/>
                    <a:gd name="T49" fmla="*/ 85 h 98"/>
                    <a:gd name="T50" fmla="*/ 70 w 66"/>
                    <a:gd name="T51" fmla="*/ 74 h 98"/>
                    <a:gd name="T52" fmla="*/ 66 w 66"/>
                    <a:gd name="T53" fmla="*/ 56 h 98"/>
                    <a:gd name="T54" fmla="*/ 76 w 66"/>
                    <a:gd name="T55" fmla="*/ 48 h 98"/>
                    <a:gd name="T56" fmla="*/ 78 w 66"/>
                    <a:gd name="T57" fmla="*/ 35 h 98"/>
                    <a:gd name="T58" fmla="*/ 86 w 66"/>
                    <a:gd name="T59" fmla="*/ 29 h 98"/>
                    <a:gd name="T60" fmla="*/ 89 w 66"/>
                    <a:gd name="T61" fmla="*/ 18 h 98"/>
                    <a:gd name="T62" fmla="*/ 81 w 66"/>
                    <a:gd name="T63" fmla="*/ 15 h 98"/>
                    <a:gd name="T64" fmla="*/ 71 w 66"/>
                    <a:gd name="T65" fmla="*/ 11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98"/>
                    <a:gd name="T101" fmla="*/ 66 w 66"/>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98">
                      <a:moveTo>
                        <a:pt x="44" y="7"/>
                      </a:moveTo>
                      <a:cubicBezTo>
                        <a:pt x="44" y="7"/>
                        <a:pt x="43" y="6"/>
                        <a:pt x="42" y="4"/>
                      </a:cubicBezTo>
                      <a:cubicBezTo>
                        <a:pt x="40" y="2"/>
                        <a:pt x="38" y="0"/>
                        <a:pt x="36" y="2"/>
                      </a:cubicBezTo>
                      <a:cubicBezTo>
                        <a:pt x="34" y="4"/>
                        <a:pt x="31" y="4"/>
                        <a:pt x="29" y="4"/>
                      </a:cubicBezTo>
                      <a:cubicBezTo>
                        <a:pt x="27" y="4"/>
                        <a:pt x="26" y="4"/>
                        <a:pt x="25" y="9"/>
                      </a:cubicBezTo>
                      <a:cubicBezTo>
                        <a:pt x="24" y="13"/>
                        <a:pt x="22" y="15"/>
                        <a:pt x="20" y="15"/>
                      </a:cubicBezTo>
                      <a:cubicBezTo>
                        <a:pt x="17" y="15"/>
                        <a:pt x="16" y="17"/>
                        <a:pt x="15" y="20"/>
                      </a:cubicBezTo>
                      <a:cubicBezTo>
                        <a:pt x="13" y="23"/>
                        <a:pt x="9" y="22"/>
                        <a:pt x="10" y="25"/>
                      </a:cubicBezTo>
                      <a:cubicBezTo>
                        <a:pt x="11" y="27"/>
                        <a:pt x="11" y="28"/>
                        <a:pt x="16" y="29"/>
                      </a:cubicBezTo>
                      <a:cubicBezTo>
                        <a:pt x="20" y="30"/>
                        <a:pt x="18" y="32"/>
                        <a:pt x="17" y="34"/>
                      </a:cubicBezTo>
                      <a:cubicBezTo>
                        <a:pt x="15" y="37"/>
                        <a:pt x="12" y="39"/>
                        <a:pt x="13" y="43"/>
                      </a:cubicBezTo>
                      <a:cubicBezTo>
                        <a:pt x="14" y="47"/>
                        <a:pt x="11" y="49"/>
                        <a:pt x="9" y="49"/>
                      </a:cubicBezTo>
                      <a:cubicBezTo>
                        <a:pt x="7" y="49"/>
                        <a:pt x="6" y="49"/>
                        <a:pt x="5" y="52"/>
                      </a:cubicBezTo>
                      <a:cubicBezTo>
                        <a:pt x="3" y="55"/>
                        <a:pt x="2" y="58"/>
                        <a:pt x="2" y="62"/>
                      </a:cubicBezTo>
                      <a:cubicBezTo>
                        <a:pt x="2" y="66"/>
                        <a:pt x="0" y="70"/>
                        <a:pt x="7" y="71"/>
                      </a:cubicBezTo>
                      <a:cubicBezTo>
                        <a:pt x="14" y="73"/>
                        <a:pt x="22" y="73"/>
                        <a:pt x="23" y="77"/>
                      </a:cubicBezTo>
                      <a:cubicBezTo>
                        <a:pt x="25" y="82"/>
                        <a:pt x="25" y="87"/>
                        <a:pt x="24" y="88"/>
                      </a:cubicBezTo>
                      <a:cubicBezTo>
                        <a:pt x="23" y="90"/>
                        <a:pt x="23" y="91"/>
                        <a:pt x="30" y="94"/>
                      </a:cubicBezTo>
                      <a:cubicBezTo>
                        <a:pt x="37" y="95"/>
                        <a:pt x="42" y="95"/>
                        <a:pt x="42" y="95"/>
                      </a:cubicBezTo>
                      <a:cubicBezTo>
                        <a:pt x="42" y="95"/>
                        <a:pt x="39" y="91"/>
                        <a:pt x="42" y="93"/>
                      </a:cubicBezTo>
                      <a:cubicBezTo>
                        <a:pt x="45" y="94"/>
                        <a:pt x="48" y="98"/>
                        <a:pt x="48" y="98"/>
                      </a:cubicBezTo>
                      <a:cubicBezTo>
                        <a:pt x="48" y="98"/>
                        <a:pt x="55" y="98"/>
                        <a:pt x="60" y="98"/>
                      </a:cubicBezTo>
                      <a:cubicBezTo>
                        <a:pt x="64" y="98"/>
                        <a:pt x="66" y="96"/>
                        <a:pt x="62" y="93"/>
                      </a:cubicBezTo>
                      <a:cubicBezTo>
                        <a:pt x="57" y="88"/>
                        <a:pt x="47" y="76"/>
                        <a:pt x="44" y="73"/>
                      </a:cubicBezTo>
                      <a:cubicBezTo>
                        <a:pt x="42" y="69"/>
                        <a:pt x="42" y="56"/>
                        <a:pt x="43" y="53"/>
                      </a:cubicBezTo>
                      <a:cubicBezTo>
                        <a:pt x="44" y="50"/>
                        <a:pt x="46" y="50"/>
                        <a:pt x="43" y="46"/>
                      </a:cubicBezTo>
                      <a:cubicBezTo>
                        <a:pt x="40" y="41"/>
                        <a:pt x="37" y="41"/>
                        <a:pt x="41" y="35"/>
                      </a:cubicBezTo>
                      <a:cubicBezTo>
                        <a:pt x="44" y="30"/>
                        <a:pt x="46" y="30"/>
                        <a:pt x="47" y="30"/>
                      </a:cubicBezTo>
                      <a:cubicBezTo>
                        <a:pt x="48" y="29"/>
                        <a:pt x="46" y="25"/>
                        <a:pt x="48" y="22"/>
                      </a:cubicBezTo>
                      <a:cubicBezTo>
                        <a:pt x="50" y="18"/>
                        <a:pt x="52" y="19"/>
                        <a:pt x="53" y="18"/>
                      </a:cubicBezTo>
                      <a:cubicBezTo>
                        <a:pt x="55" y="16"/>
                        <a:pt x="57" y="14"/>
                        <a:pt x="55" y="11"/>
                      </a:cubicBezTo>
                      <a:cubicBezTo>
                        <a:pt x="54" y="9"/>
                        <a:pt x="54" y="10"/>
                        <a:pt x="50" y="9"/>
                      </a:cubicBezTo>
                      <a:cubicBezTo>
                        <a:pt x="46" y="7"/>
                        <a:pt x="44" y="7"/>
                        <a:pt x="44"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1" name="Freeform 118"/>
                <p:cNvSpPr>
                  <a:spLocks/>
                </p:cNvSpPr>
                <p:nvPr/>
              </p:nvSpPr>
              <p:spPr bwMode="auto">
                <a:xfrm>
                  <a:off x="4326" y="2183"/>
                  <a:ext cx="18" cy="29"/>
                </a:xfrm>
                <a:custGeom>
                  <a:avLst/>
                  <a:gdLst>
                    <a:gd name="T0" fmla="*/ 11 w 11"/>
                    <a:gd name="T1" fmla="*/ 3 h 18"/>
                    <a:gd name="T2" fmla="*/ 5 w 11"/>
                    <a:gd name="T3" fmla="*/ 0 h 18"/>
                    <a:gd name="T4" fmla="*/ 7 w 11"/>
                    <a:gd name="T5" fmla="*/ 11 h 18"/>
                    <a:gd name="T6" fmla="*/ 15 w 11"/>
                    <a:gd name="T7" fmla="*/ 21 h 18"/>
                    <a:gd name="T8" fmla="*/ 11 w 11"/>
                    <a:gd name="T9" fmla="*/ 3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7" y="2"/>
                      </a:moveTo>
                      <a:cubicBezTo>
                        <a:pt x="7" y="2"/>
                        <a:pt x="7" y="0"/>
                        <a:pt x="3" y="0"/>
                      </a:cubicBezTo>
                      <a:cubicBezTo>
                        <a:pt x="0" y="0"/>
                        <a:pt x="1" y="1"/>
                        <a:pt x="4" y="7"/>
                      </a:cubicBezTo>
                      <a:cubicBezTo>
                        <a:pt x="6" y="12"/>
                        <a:pt x="7" y="18"/>
                        <a:pt x="9" y="13"/>
                      </a:cubicBezTo>
                      <a:cubicBezTo>
                        <a:pt x="11" y="10"/>
                        <a:pt x="8" y="6"/>
                        <a:pt x="7"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2" name="Freeform 119"/>
                <p:cNvSpPr>
                  <a:spLocks/>
                </p:cNvSpPr>
                <p:nvPr/>
              </p:nvSpPr>
              <p:spPr bwMode="auto">
                <a:xfrm>
                  <a:off x="4344" y="1854"/>
                  <a:ext cx="260" cy="216"/>
                </a:xfrm>
                <a:custGeom>
                  <a:avLst/>
                  <a:gdLst>
                    <a:gd name="T0" fmla="*/ 18 w 161"/>
                    <a:gd name="T1" fmla="*/ 176 h 134"/>
                    <a:gd name="T2" fmla="*/ 10 w 161"/>
                    <a:gd name="T3" fmla="*/ 179 h 134"/>
                    <a:gd name="T4" fmla="*/ 6 w 161"/>
                    <a:gd name="T5" fmla="*/ 190 h 134"/>
                    <a:gd name="T6" fmla="*/ 16 w 161"/>
                    <a:gd name="T7" fmla="*/ 192 h 134"/>
                    <a:gd name="T8" fmla="*/ 27 w 161"/>
                    <a:gd name="T9" fmla="*/ 200 h 134"/>
                    <a:gd name="T10" fmla="*/ 48 w 161"/>
                    <a:gd name="T11" fmla="*/ 208 h 134"/>
                    <a:gd name="T12" fmla="*/ 65 w 161"/>
                    <a:gd name="T13" fmla="*/ 208 h 134"/>
                    <a:gd name="T14" fmla="*/ 68 w 161"/>
                    <a:gd name="T15" fmla="*/ 197 h 134"/>
                    <a:gd name="T16" fmla="*/ 73 w 161"/>
                    <a:gd name="T17" fmla="*/ 187 h 134"/>
                    <a:gd name="T18" fmla="*/ 79 w 161"/>
                    <a:gd name="T19" fmla="*/ 176 h 134"/>
                    <a:gd name="T20" fmla="*/ 79 w 161"/>
                    <a:gd name="T21" fmla="*/ 164 h 134"/>
                    <a:gd name="T22" fmla="*/ 92 w 161"/>
                    <a:gd name="T23" fmla="*/ 156 h 134"/>
                    <a:gd name="T24" fmla="*/ 97 w 161"/>
                    <a:gd name="T25" fmla="*/ 148 h 134"/>
                    <a:gd name="T26" fmla="*/ 103 w 161"/>
                    <a:gd name="T27" fmla="*/ 139 h 134"/>
                    <a:gd name="T28" fmla="*/ 111 w 161"/>
                    <a:gd name="T29" fmla="*/ 124 h 134"/>
                    <a:gd name="T30" fmla="*/ 124 w 161"/>
                    <a:gd name="T31" fmla="*/ 123 h 134"/>
                    <a:gd name="T32" fmla="*/ 134 w 161"/>
                    <a:gd name="T33" fmla="*/ 114 h 134"/>
                    <a:gd name="T34" fmla="*/ 139 w 161"/>
                    <a:gd name="T35" fmla="*/ 100 h 134"/>
                    <a:gd name="T36" fmla="*/ 158 w 161"/>
                    <a:gd name="T37" fmla="*/ 90 h 134"/>
                    <a:gd name="T38" fmla="*/ 189 w 161"/>
                    <a:gd name="T39" fmla="*/ 66 h 134"/>
                    <a:gd name="T40" fmla="*/ 213 w 161"/>
                    <a:gd name="T41" fmla="*/ 68 h 134"/>
                    <a:gd name="T42" fmla="*/ 237 w 161"/>
                    <a:gd name="T43" fmla="*/ 61 h 134"/>
                    <a:gd name="T44" fmla="*/ 254 w 161"/>
                    <a:gd name="T45" fmla="*/ 50 h 134"/>
                    <a:gd name="T46" fmla="*/ 254 w 161"/>
                    <a:gd name="T47" fmla="*/ 31 h 134"/>
                    <a:gd name="T48" fmla="*/ 257 w 161"/>
                    <a:gd name="T49" fmla="*/ 10 h 134"/>
                    <a:gd name="T50" fmla="*/ 242 w 161"/>
                    <a:gd name="T51" fmla="*/ 2 h 134"/>
                    <a:gd name="T52" fmla="*/ 213 w 161"/>
                    <a:gd name="T53" fmla="*/ 13 h 134"/>
                    <a:gd name="T54" fmla="*/ 199 w 161"/>
                    <a:gd name="T55" fmla="*/ 18 h 134"/>
                    <a:gd name="T56" fmla="*/ 189 w 161"/>
                    <a:gd name="T57" fmla="*/ 24 h 134"/>
                    <a:gd name="T58" fmla="*/ 179 w 161"/>
                    <a:gd name="T59" fmla="*/ 34 h 134"/>
                    <a:gd name="T60" fmla="*/ 166 w 161"/>
                    <a:gd name="T61" fmla="*/ 35 h 134"/>
                    <a:gd name="T62" fmla="*/ 160 w 161"/>
                    <a:gd name="T63" fmla="*/ 32 h 134"/>
                    <a:gd name="T64" fmla="*/ 155 w 161"/>
                    <a:gd name="T65" fmla="*/ 27 h 134"/>
                    <a:gd name="T66" fmla="*/ 149 w 161"/>
                    <a:gd name="T67" fmla="*/ 34 h 134"/>
                    <a:gd name="T68" fmla="*/ 142 w 161"/>
                    <a:gd name="T69" fmla="*/ 27 h 134"/>
                    <a:gd name="T70" fmla="*/ 134 w 161"/>
                    <a:gd name="T71" fmla="*/ 26 h 134"/>
                    <a:gd name="T72" fmla="*/ 121 w 161"/>
                    <a:gd name="T73" fmla="*/ 34 h 134"/>
                    <a:gd name="T74" fmla="*/ 115 w 161"/>
                    <a:gd name="T75" fmla="*/ 50 h 134"/>
                    <a:gd name="T76" fmla="*/ 99 w 161"/>
                    <a:gd name="T77" fmla="*/ 64 h 134"/>
                    <a:gd name="T78" fmla="*/ 97 w 161"/>
                    <a:gd name="T79" fmla="*/ 60 h 134"/>
                    <a:gd name="T80" fmla="*/ 87 w 161"/>
                    <a:gd name="T81" fmla="*/ 69 h 134"/>
                    <a:gd name="T82" fmla="*/ 78 w 161"/>
                    <a:gd name="T83" fmla="*/ 77 h 134"/>
                    <a:gd name="T84" fmla="*/ 66 w 161"/>
                    <a:gd name="T85" fmla="*/ 87 h 134"/>
                    <a:gd name="T86" fmla="*/ 57 w 161"/>
                    <a:gd name="T87" fmla="*/ 102 h 134"/>
                    <a:gd name="T88" fmla="*/ 45 w 161"/>
                    <a:gd name="T89" fmla="*/ 108 h 134"/>
                    <a:gd name="T90" fmla="*/ 39 w 161"/>
                    <a:gd name="T91" fmla="*/ 119 h 134"/>
                    <a:gd name="T92" fmla="*/ 45 w 161"/>
                    <a:gd name="T93" fmla="*/ 135 h 134"/>
                    <a:gd name="T94" fmla="*/ 31 w 161"/>
                    <a:gd name="T95" fmla="*/ 143 h 134"/>
                    <a:gd name="T96" fmla="*/ 31 w 161"/>
                    <a:gd name="T97" fmla="*/ 160 h 134"/>
                    <a:gd name="T98" fmla="*/ 24 w 161"/>
                    <a:gd name="T99" fmla="*/ 166 h 134"/>
                    <a:gd name="T100" fmla="*/ 19 w 161"/>
                    <a:gd name="T101" fmla="*/ 171 h 134"/>
                    <a:gd name="T102" fmla="*/ 18 w 161"/>
                    <a:gd name="T103" fmla="*/ 176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134"/>
                    <a:gd name="T158" fmla="*/ 161 w 16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134">
                      <a:moveTo>
                        <a:pt x="11" y="109"/>
                      </a:moveTo>
                      <a:cubicBezTo>
                        <a:pt x="11" y="109"/>
                        <a:pt x="10" y="110"/>
                        <a:pt x="6" y="111"/>
                      </a:cubicBezTo>
                      <a:cubicBezTo>
                        <a:pt x="2" y="114"/>
                        <a:pt x="0" y="119"/>
                        <a:pt x="4" y="118"/>
                      </a:cubicBezTo>
                      <a:cubicBezTo>
                        <a:pt x="10" y="116"/>
                        <a:pt x="11" y="116"/>
                        <a:pt x="10" y="119"/>
                      </a:cubicBezTo>
                      <a:cubicBezTo>
                        <a:pt x="9" y="121"/>
                        <a:pt x="9" y="121"/>
                        <a:pt x="17" y="124"/>
                      </a:cubicBezTo>
                      <a:cubicBezTo>
                        <a:pt x="24" y="126"/>
                        <a:pt x="27" y="126"/>
                        <a:pt x="30" y="129"/>
                      </a:cubicBezTo>
                      <a:cubicBezTo>
                        <a:pt x="32" y="134"/>
                        <a:pt x="38" y="132"/>
                        <a:pt x="40" y="129"/>
                      </a:cubicBezTo>
                      <a:cubicBezTo>
                        <a:pt x="43" y="126"/>
                        <a:pt x="44" y="126"/>
                        <a:pt x="42" y="122"/>
                      </a:cubicBezTo>
                      <a:cubicBezTo>
                        <a:pt x="40" y="118"/>
                        <a:pt x="42" y="116"/>
                        <a:pt x="45" y="116"/>
                      </a:cubicBezTo>
                      <a:cubicBezTo>
                        <a:pt x="48" y="116"/>
                        <a:pt x="49" y="112"/>
                        <a:pt x="49" y="109"/>
                      </a:cubicBezTo>
                      <a:cubicBezTo>
                        <a:pt x="48" y="106"/>
                        <a:pt x="45" y="104"/>
                        <a:pt x="49" y="102"/>
                      </a:cubicBezTo>
                      <a:cubicBezTo>
                        <a:pt x="53" y="99"/>
                        <a:pt x="55" y="99"/>
                        <a:pt x="57" y="97"/>
                      </a:cubicBezTo>
                      <a:cubicBezTo>
                        <a:pt x="59" y="95"/>
                        <a:pt x="58" y="95"/>
                        <a:pt x="60" y="92"/>
                      </a:cubicBezTo>
                      <a:cubicBezTo>
                        <a:pt x="62" y="88"/>
                        <a:pt x="64" y="86"/>
                        <a:pt x="64" y="86"/>
                      </a:cubicBezTo>
                      <a:cubicBezTo>
                        <a:pt x="62" y="78"/>
                        <a:pt x="64" y="78"/>
                        <a:pt x="69" y="77"/>
                      </a:cubicBezTo>
                      <a:cubicBezTo>
                        <a:pt x="73" y="75"/>
                        <a:pt x="74" y="76"/>
                        <a:pt x="77" y="76"/>
                      </a:cubicBezTo>
                      <a:cubicBezTo>
                        <a:pt x="80" y="77"/>
                        <a:pt x="83" y="77"/>
                        <a:pt x="83" y="71"/>
                      </a:cubicBezTo>
                      <a:cubicBezTo>
                        <a:pt x="83" y="65"/>
                        <a:pt x="81" y="62"/>
                        <a:pt x="86" y="62"/>
                      </a:cubicBezTo>
                      <a:cubicBezTo>
                        <a:pt x="90" y="62"/>
                        <a:pt x="92" y="63"/>
                        <a:pt x="98" y="56"/>
                      </a:cubicBezTo>
                      <a:cubicBezTo>
                        <a:pt x="103" y="50"/>
                        <a:pt x="109" y="42"/>
                        <a:pt x="117" y="41"/>
                      </a:cubicBezTo>
                      <a:cubicBezTo>
                        <a:pt x="123" y="40"/>
                        <a:pt x="127" y="40"/>
                        <a:pt x="132" y="42"/>
                      </a:cubicBezTo>
                      <a:cubicBezTo>
                        <a:pt x="138" y="44"/>
                        <a:pt x="143" y="43"/>
                        <a:pt x="147" y="38"/>
                      </a:cubicBezTo>
                      <a:cubicBezTo>
                        <a:pt x="152" y="34"/>
                        <a:pt x="158" y="36"/>
                        <a:pt x="157" y="31"/>
                      </a:cubicBezTo>
                      <a:cubicBezTo>
                        <a:pt x="156" y="25"/>
                        <a:pt x="151" y="25"/>
                        <a:pt x="157" y="19"/>
                      </a:cubicBezTo>
                      <a:cubicBezTo>
                        <a:pt x="161" y="14"/>
                        <a:pt x="159" y="11"/>
                        <a:pt x="159" y="6"/>
                      </a:cubicBezTo>
                      <a:cubicBezTo>
                        <a:pt x="159" y="2"/>
                        <a:pt x="157" y="2"/>
                        <a:pt x="150" y="1"/>
                      </a:cubicBezTo>
                      <a:cubicBezTo>
                        <a:pt x="144" y="0"/>
                        <a:pt x="138" y="4"/>
                        <a:pt x="132" y="8"/>
                      </a:cubicBezTo>
                      <a:cubicBezTo>
                        <a:pt x="126" y="12"/>
                        <a:pt x="125" y="11"/>
                        <a:pt x="123" y="11"/>
                      </a:cubicBezTo>
                      <a:cubicBezTo>
                        <a:pt x="120" y="11"/>
                        <a:pt x="119" y="11"/>
                        <a:pt x="117" y="15"/>
                      </a:cubicBezTo>
                      <a:cubicBezTo>
                        <a:pt x="117" y="20"/>
                        <a:pt x="114" y="22"/>
                        <a:pt x="111" y="21"/>
                      </a:cubicBezTo>
                      <a:cubicBezTo>
                        <a:pt x="108" y="21"/>
                        <a:pt x="106" y="20"/>
                        <a:pt x="103" y="22"/>
                      </a:cubicBezTo>
                      <a:cubicBezTo>
                        <a:pt x="101" y="23"/>
                        <a:pt x="98" y="23"/>
                        <a:pt x="99" y="20"/>
                      </a:cubicBezTo>
                      <a:cubicBezTo>
                        <a:pt x="100" y="16"/>
                        <a:pt x="98" y="17"/>
                        <a:pt x="96" y="17"/>
                      </a:cubicBezTo>
                      <a:cubicBezTo>
                        <a:pt x="93" y="16"/>
                        <a:pt x="95" y="21"/>
                        <a:pt x="92" y="21"/>
                      </a:cubicBezTo>
                      <a:cubicBezTo>
                        <a:pt x="88" y="20"/>
                        <a:pt x="88" y="18"/>
                        <a:pt x="88" y="17"/>
                      </a:cubicBezTo>
                      <a:cubicBezTo>
                        <a:pt x="88" y="15"/>
                        <a:pt x="85" y="15"/>
                        <a:pt x="83" y="16"/>
                      </a:cubicBezTo>
                      <a:cubicBezTo>
                        <a:pt x="80" y="17"/>
                        <a:pt x="74" y="18"/>
                        <a:pt x="75" y="21"/>
                      </a:cubicBezTo>
                      <a:cubicBezTo>
                        <a:pt x="76" y="23"/>
                        <a:pt x="74" y="28"/>
                        <a:pt x="71" y="31"/>
                      </a:cubicBezTo>
                      <a:cubicBezTo>
                        <a:pt x="67" y="33"/>
                        <a:pt x="61" y="40"/>
                        <a:pt x="61" y="40"/>
                      </a:cubicBezTo>
                      <a:cubicBezTo>
                        <a:pt x="61" y="40"/>
                        <a:pt x="63" y="37"/>
                        <a:pt x="60" y="37"/>
                      </a:cubicBezTo>
                      <a:cubicBezTo>
                        <a:pt x="56" y="37"/>
                        <a:pt x="55" y="41"/>
                        <a:pt x="54" y="43"/>
                      </a:cubicBezTo>
                      <a:cubicBezTo>
                        <a:pt x="52" y="45"/>
                        <a:pt x="50" y="47"/>
                        <a:pt x="48" y="48"/>
                      </a:cubicBezTo>
                      <a:cubicBezTo>
                        <a:pt x="45" y="49"/>
                        <a:pt x="42" y="51"/>
                        <a:pt x="41" y="54"/>
                      </a:cubicBezTo>
                      <a:cubicBezTo>
                        <a:pt x="40" y="57"/>
                        <a:pt x="39" y="63"/>
                        <a:pt x="35" y="63"/>
                      </a:cubicBezTo>
                      <a:cubicBezTo>
                        <a:pt x="31" y="64"/>
                        <a:pt x="29" y="66"/>
                        <a:pt x="28" y="67"/>
                      </a:cubicBezTo>
                      <a:cubicBezTo>
                        <a:pt x="26" y="67"/>
                        <a:pt x="21" y="71"/>
                        <a:pt x="24" y="74"/>
                      </a:cubicBezTo>
                      <a:cubicBezTo>
                        <a:pt x="27" y="77"/>
                        <a:pt x="29" y="79"/>
                        <a:pt x="28" y="84"/>
                      </a:cubicBezTo>
                      <a:cubicBezTo>
                        <a:pt x="26" y="89"/>
                        <a:pt x="20" y="86"/>
                        <a:pt x="19" y="89"/>
                      </a:cubicBezTo>
                      <a:cubicBezTo>
                        <a:pt x="19" y="92"/>
                        <a:pt x="20" y="95"/>
                        <a:pt x="19" y="99"/>
                      </a:cubicBezTo>
                      <a:cubicBezTo>
                        <a:pt x="18" y="103"/>
                        <a:pt x="17" y="103"/>
                        <a:pt x="15" y="103"/>
                      </a:cubicBezTo>
                      <a:cubicBezTo>
                        <a:pt x="12" y="102"/>
                        <a:pt x="12" y="102"/>
                        <a:pt x="12" y="106"/>
                      </a:cubicBezTo>
                      <a:cubicBezTo>
                        <a:pt x="13" y="109"/>
                        <a:pt x="11" y="109"/>
                        <a:pt x="11" y="10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3" name="Freeform 120"/>
                <p:cNvSpPr>
                  <a:spLocks/>
                </p:cNvSpPr>
                <p:nvPr/>
              </p:nvSpPr>
              <p:spPr bwMode="auto">
                <a:xfrm>
                  <a:off x="3033" y="2416"/>
                  <a:ext cx="192" cy="137"/>
                </a:xfrm>
                <a:custGeom>
                  <a:avLst/>
                  <a:gdLst>
                    <a:gd name="T0" fmla="*/ 60 w 119"/>
                    <a:gd name="T1" fmla="*/ 45 h 85"/>
                    <a:gd name="T2" fmla="*/ 53 w 119"/>
                    <a:gd name="T3" fmla="*/ 32 h 85"/>
                    <a:gd name="T4" fmla="*/ 34 w 119"/>
                    <a:gd name="T5" fmla="*/ 16 h 85"/>
                    <a:gd name="T6" fmla="*/ 34 w 119"/>
                    <a:gd name="T7" fmla="*/ 27 h 85"/>
                    <a:gd name="T8" fmla="*/ 32 w 119"/>
                    <a:gd name="T9" fmla="*/ 32 h 85"/>
                    <a:gd name="T10" fmla="*/ 21 w 119"/>
                    <a:gd name="T11" fmla="*/ 32 h 85"/>
                    <a:gd name="T12" fmla="*/ 19 w 119"/>
                    <a:gd name="T13" fmla="*/ 40 h 85"/>
                    <a:gd name="T14" fmla="*/ 8 w 119"/>
                    <a:gd name="T15" fmla="*/ 45 h 85"/>
                    <a:gd name="T16" fmla="*/ 8 w 119"/>
                    <a:gd name="T17" fmla="*/ 53 h 85"/>
                    <a:gd name="T18" fmla="*/ 21 w 119"/>
                    <a:gd name="T19" fmla="*/ 56 h 85"/>
                    <a:gd name="T20" fmla="*/ 44 w 119"/>
                    <a:gd name="T21" fmla="*/ 52 h 85"/>
                    <a:gd name="T22" fmla="*/ 37 w 119"/>
                    <a:gd name="T23" fmla="*/ 60 h 85"/>
                    <a:gd name="T24" fmla="*/ 47 w 119"/>
                    <a:gd name="T25" fmla="*/ 66 h 85"/>
                    <a:gd name="T26" fmla="*/ 40 w 119"/>
                    <a:gd name="T27" fmla="*/ 71 h 85"/>
                    <a:gd name="T28" fmla="*/ 16 w 119"/>
                    <a:gd name="T29" fmla="*/ 71 h 85"/>
                    <a:gd name="T30" fmla="*/ 11 w 119"/>
                    <a:gd name="T31" fmla="*/ 82 h 85"/>
                    <a:gd name="T32" fmla="*/ 40 w 119"/>
                    <a:gd name="T33" fmla="*/ 84 h 85"/>
                    <a:gd name="T34" fmla="*/ 47 w 119"/>
                    <a:gd name="T35" fmla="*/ 92 h 85"/>
                    <a:gd name="T36" fmla="*/ 47 w 119"/>
                    <a:gd name="T37" fmla="*/ 105 h 85"/>
                    <a:gd name="T38" fmla="*/ 32 w 119"/>
                    <a:gd name="T39" fmla="*/ 108 h 85"/>
                    <a:gd name="T40" fmla="*/ 53 w 119"/>
                    <a:gd name="T41" fmla="*/ 118 h 85"/>
                    <a:gd name="T42" fmla="*/ 86 w 119"/>
                    <a:gd name="T43" fmla="*/ 131 h 85"/>
                    <a:gd name="T44" fmla="*/ 106 w 119"/>
                    <a:gd name="T45" fmla="*/ 121 h 85"/>
                    <a:gd name="T46" fmla="*/ 123 w 119"/>
                    <a:gd name="T47" fmla="*/ 114 h 85"/>
                    <a:gd name="T48" fmla="*/ 145 w 119"/>
                    <a:gd name="T49" fmla="*/ 100 h 85"/>
                    <a:gd name="T50" fmla="*/ 165 w 119"/>
                    <a:gd name="T51" fmla="*/ 90 h 85"/>
                    <a:gd name="T52" fmla="*/ 174 w 119"/>
                    <a:gd name="T53" fmla="*/ 76 h 85"/>
                    <a:gd name="T54" fmla="*/ 184 w 119"/>
                    <a:gd name="T55" fmla="*/ 64 h 85"/>
                    <a:gd name="T56" fmla="*/ 184 w 119"/>
                    <a:gd name="T57" fmla="*/ 48 h 85"/>
                    <a:gd name="T58" fmla="*/ 173 w 119"/>
                    <a:gd name="T59" fmla="*/ 37 h 85"/>
                    <a:gd name="T60" fmla="*/ 168 w 119"/>
                    <a:gd name="T61" fmla="*/ 21 h 85"/>
                    <a:gd name="T62" fmla="*/ 161 w 119"/>
                    <a:gd name="T63" fmla="*/ 13 h 85"/>
                    <a:gd name="T64" fmla="*/ 150 w 119"/>
                    <a:gd name="T65" fmla="*/ 11 h 85"/>
                    <a:gd name="T66" fmla="*/ 140 w 119"/>
                    <a:gd name="T67" fmla="*/ 8 h 85"/>
                    <a:gd name="T68" fmla="*/ 136 w 119"/>
                    <a:gd name="T69" fmla="*/ 26 h 85"/>
                    <a:gd name="T70" fmla="*/ 124 w 119"/>
                    <a:gd name="T71" fmla="*/ 26 h 85"/>
                    <a:gd name="T72" fmla="*/ 115 w 119"/>
                    <a:gd name="T73" fmla="*/ 31 h 85"/>
                    <a:gd name="T74" fmla="*/ 106 w 119"/>
                    <a:gd name="T75" fmla="*/ 32 h 85"/>
                    <a:gd name="T76" fmla="*/ 100 w 119"/>
                    <a:gd name="T77" fmla="*/ 29 h 85"/>
                    <a:gd name="T78" fmla="*/ 89 w 119"/>
                    <a:gd name="T79" fmla="*/ 26 h 85"/>
                    <a:gd name="T80" fmla="*/ 87 w 119"/>
                    <a:gd name="T81" fmla="*/ 40 h 85"/>
                    <a:gd name="T82" fmla="*/ 81 w 119"/>
                    <a:gd name="T83" fmla="*/ 35 h 85"/>
                    <a:gd name="T84" fmla="*/ 68 w 119"/>
                    <a:gd name="T85" fmla="*/ 39 h 85"/>
                    <a:gd name="T86" fmla="*/ 60 w 119"/>
                    <a:gd name="T87" fmla="*/ 45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
                    <a:gd name="T133" fmla="*/ 0 h 85"/>
                    <a:gd name="T134" fmla="*/ 119 w 119"/>
                    <a:gd name="T135" fmla="*/ 85 h 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 h="85">
                      <a:moveTo>
                        <a:pt x="37" y="28"/>
                      </a:moveTo>
                      <a:cubicBezTo>
                        <a:pt x="37" y="28"/>
                        <a:pt x="37" y="24"/>
                        <a:pt x="33" y="20"/>
                      </a:cubicBezTo>
                      <a:cubicBezTo>
                        <a:pt x="29" y="15"/>
                        <a:pt x="27" y="11"/>
                        <a:pt x="21" y="10"/>
                      </a:cubicBezTo>
                      <a:cubicBezTo>
                        <a:pt x="17" y="9"/>
                        <a:pt x="16" y="12"/>
                        <a:pt x="21" y="17"/>
                      </a:cubicBezTo>
                      <a:cubicBezTo>
                        <a:pt x="25" y="20"/>
                        <a:pt x="24" y="23"/>
                        <a:pt x="20" y="20"/>
                      </a:cubicBezTo>
                      <a:cubicBezTo>
                        <a:pt x="16" y="17"/>
                        <a:pt x="9" y="15"/>
                        <a:pt x="13" y="20"/>
                      </a:cubicBezTo>
                      <a:cubicBezTo>
                        <a:pt x="17" y="26"/>
                        <a:pt x="16" y="26"/>
                        <a:pt x="12" y="25"/>
                      </a:cubicBezTo>
                      <a:cubicBezTo>
                        <a:pt x="7" y="24"/>
                        <a:pt x="2" y="26"/>
                        <a:pt x="5" y="28"/>
                      </a:cubicBezTo>
                      <a:cubicBezTo>
                        <a:pt x="9" y="31"/>
                        <a:pt x="11" y="31"/>
                        <a:pt x="5" y="33"/>
                      </a:cubicBezTo>
                      <a:cubicBezTo>
                        <a:pt x="0" y="34"/>
                        <a:pt x="4" y="38"/>
                        <a:pt x="13" y="35"/>
                      </a:cubicBezTo>
                      <a:cubicBezTo>
                        <a:pt x="22" y="33"/>
                        <a:pt x="25" y="30"/>
                        <a:pt x="27" y="32"/>
                      </a:cubicBezTo>
                      <a:cubicBezTo>
                        <a:pt x="29" y="35"/>
                        <a:pt x="27" y="36"/>
                        <a:pt x="23" y="37"/>
                      </a:cubicBezTo>
                      <a:cubicBezTo>
                        <a:pt x="20" y="39"/>
                        <a:pt x="20" y="39"/>
                        <a:pt x="29" y="41"/>
                      </a:cubicBezTo>
                      <a:cubicBezTo>
                        <a:pt x="37" y="42"/>
                        <a:pt x="30" y="44"/>
                        <a:pt x="25" y="44"/>
                      </a:cubicBezTo>
                      <a:cubicBezTo>
                        <a:pt x="20" y="44"/>
                        <a:pt x="12" y="44"/>
                        <a:pt x="10" y="44"/>
                      </a:cubicBezTo>
                      <a:cubicBezTo>
                        <a:pt x="8" y="44"/>
                        <a:pt x="1" y="48"/>
                        <a:pt x="7" y="51"/>
                      </a:cubicBezTo>
                      <a:cubicBezTo>
                        <a:pt x="14" y="53"/>
                        <a:pt x="23" y="49"/>
                        <a:pt x="25" y="52"/>
                      </a:cubicBezTo>
                      <a:cubicBezTo>
                        <a:pt x="27" y="54"/>
                        <a:pt x="24" y="56"/>
                        <a:pt x="29" y="57"/>
                      </a:cubicBezTo>
                      <a:cubicBezTo>
                        <a:pt x="33" y="58"/>
                        <a:pt x="34" y="65"/>
                        <a:pt x="29" y="65"/>
                      </a:cubicBezTo>
                      <a:cubicBezTo>
                        <a:pt x="24" y="65"/>
                        <a:pt x="23" y="65"/>
                        <a:pt x="20" y="67"/>
                      </a:cubicBezTo>
                      <a:cubicBezTo>
                        <a:pt x="16" y="69"/>
                        <a:pt x="20" y="72"/>
                        <a:pt x="33" y="73"/>
                      </a:cubicBezTo>
                      <a:cubicBezTo>
                        <a:pt x="46" y="75"/>
                        <a:pt x="51" y="78"/>
                        <a:pt x="53" y="81"/>
                      </a:cubicBezTo>
                      <a:cubicBezTo>
                        <a:pt x="56" y="85"/>
                        <a:pt x="62" y="80"/>
                        <a:pt x="66" y="75"/>
                      </a:cubicBezTo>
                      <a:cubicBezTo>
                        <a:pt x="69" y="70"/>
                        <a:pt x="70" y="69"/>
                        <a:pt x="76" y="71"/>
                      </a:cubicBezTo>
                      <a:cubicBezTo>
                        <a:pt x="82" y="72"/>
                        <a:pt x="84" y="67"/>
                        <a:pt x="90" y="62"/>
                      </a:cubicBezTo>
                      <a:cubicBezTo>
                        <a:pt x="96" y="56"/>
                        <a:pt x="99" y="56"/>
                        <a:pt x="102" y="56"/>
                      </a:cubicBezTo>
                      <a:cubicBezTo>
                        <a:pt x="107" y="56"/>
                        <a:pt x="109" y="53"/>
                        <a:pt x="108" y="47"/>
                      </a:cubicBezTo>
                      <a:cubicBezTo>
                        <a:pt x="107" y="41"/>
                        <a:pt x="108" y="41"/>
                        <a:pt x="114" y="40"/>
                      </a:cubicBezTo>
                      <a:cubicBezTo>
                        <a:pt x="119" y="39"/>
                        <a:pt x="116" y="33"/>
                        <a:pt x="114" y="30"/>
                      </a:cubicBezTo>
                      <a:cubicBezTo>
                        <a:pt x="111" y="26"/>
                        <a:pt x="111" y="28"/>
                        <a:pt x="107" y="23"/>
                      </a:cubicBezTo>
                      <a:cubicBezTo>
                        <a:pt x="102" y="19"/>
                        <a:pt x="101" y="17"/>
                        <a:pt x="104" y="13"/>
                      </a:cubicBezTo>
                      <a:cubicBezTo>
                        <a:pt x="107" y="10"/>
                        <a:pt x="105" y="5"/>
                        <a:pt x="100" y="8"/>
                      </a:cubicBezTo>
                      <a:cubicBezTo>
                        <a:pt x="97" y="10"/>
                        <a:pt x="94" y="11"/>
                        <a:pt x="93" y="7"/>
                      </a:cubicBezTo>
                      <a:cubicBezTo>
                        <a:pt x="93" y="3"/>
                        <a:pt x="87" y="0"/>
                        <a:pt x="87" y="5"/>
                      </a:cubicBezTo>
                      <a:cubicBezTo>
                        <a:pt x="86" y="10"/>
                        <a:pt x="89" y="14"/>
                        <a:pt x="84" y="16"/>
                      </a:cubicBezTo>
                      <a:cubicBezTo>
                        <a:pt x="80" y="18"/>
                        <a:pt x="77" y="11"/>
                        <a:pt x="77" y="16"/>
                      </a:cubicBezTo>
                      <a:cubicBezTo>
                        <a:pt x="77" y="20"/>
                        <a:pt x="74" y="20"/>
                        <a:pt x="71" y="19"/>
                      </a:cubicBezTo>
                      <a:cubicBezTo>
                        <a:pt x="69" y="16"/>
                        <a:pt x="65" y="15"/>
                        <a:pt x="66" y="20"/>
                      </a:cubicBezTo>
                      <a:cubicBezTo>
                        <a:pt x="66" y="25"/>
                        <a:pt x="62" y="22"/>
                        <a:pt x="62" y="18"/>
                      </a:cubicBezTo>
                      <a:cubicBezTo>
                        <a:pt x="61" y="13"/>
                        <a:pt x="57" y="13"/>
                        <a:pt x="55" y="16"/>
                      </a:cubicBezTo>
                      <a:cubicBezTo>
                        <a:pt x="53" y="19"/>
                        <a:pt x="54" y="25"/>
                        <a:pt x="54" y="25"/>
                      </a:cubicBezTo>
                      <a:cubicBezTo>
                        <a:pt x="54" y="25"/>
                        <a:pt x="52" y="25"/>
                        <a:pt x="50" y="22"/>
                      </a:cubicBezTo>
                      <a:cubicBezTo>
                        <a:pt x="47" y="19"/>
                        <a:pt x="43" y="18"/>
                        <a:pt x="42" y="24"/>
                      </a:cubicBezTo>
                      <a:cubicBezTo>
                        <a:pt x="41" y="30"/>
                        <a:pt x="38" y="28"/>
                        <a:pt x="37" y="2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4" name="Freeform 121"/>
                <p:cNvSpPr>
                  <a:spLocks/>
                </p:cNvSpPr>
                <p:nvPr/>
              </p:nvSpPr>
              <p:spPr bwMode="auto">
                <a:xfrm>
                  <a:off x="3322" y="2711"/>
                  <a:ext cx="23" cy="34"/>
                </a:xfrm>
                <a:custGeom>
                  <a:avLst/>
                  <a:gdLst>
                    <a:gd name="T0" fmla="*/ 12 w 14"/>
                    <a:gd name="T1" fmla="*/ 6 h 21"/>
                    <a:gd name="T2" fmla="*/ 0 w 14"/>
                    <a:gd name="T3" fmla="*/ 18 h 21"/>
                    <a:gd name="T4" fmla="*/ 7 w 14"/>
                    <a:gd name="T5" fmla="*/ 28 h 21"/>
                    <a:gd name="T6" fmla="*/ 20 w 14"/>
                    <a:gd name="T7" fmla="*/ 15 h 21"/>
                    <a:gd name="T8" fmla="*/ 12 w 14"/>
                    <a:gd name="T9" fmla="*/ 6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7" y="4"/>
                      </a:moveTo>
                      <a:cubicBezTo>
                        <a:pt x="7" y="4"/>
                        <a:pt x="1" y="5"/>
                        <a:pt x="0" y="11"/>
                      </a:cubicBezTo>
                      <a:cubicBezTo>
                        <a:pt x="0" y="17"/>
                        <a:pt x="2" y="21"/>
                        <a:pt x="4" y="17"/>
                      </a:cubicBezTo>
                      <a:cubicBezTo>
                        <a:pt x="6" y="13"/>
                        <a:pt x="12" y="9"/>
                        <a:pt x="12" y="9"/>
                      </a:cubicBezTo>
                      <a:cubicBezTo>
                        <a:pt x="12" y="9"/>
                        <a:pt x="14" y="0"/>
                        <a:pt x="7"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5" name="Freeform 122"/>
                <p:cNvSpPr>
                  <a:spLocks/>
                </p:cNvSpPr>
                <p:nvPr/>
              </p:nvSpPr>
              <p:spPr bwMode="auto">
                <a:xfrm>
                  <a:off x="3333" y="2700"/>
                  <a:ext cx="142" cy="261"/>
                </a:xfrm>
                <a:custGeom>
                  <a:avLst/>
                  <a:gdLst>
                    <a:gd name="T0" fmla="*/ 26 w 88"/>
                    <a:gd name="T1" fmla="*/ 6 h 162"/>
                    <a:gd name="T2" fmla="*/ 21 w 88"/>
                    <a:gd name="T3" fmla="*/ 15 h 162"/>
                    <a:gd name="T4" fmla="*/ 24 w 88"/>
                    <a:gd name="T5" fmla="*/ 24 h 162"/>
                    <a:gd name="T6" fmla="*/ 21 w 88"/>
                    <a:gd name="T7" fmla="*/ 37 h 162"/>
                    <a:gd name="T8" fmla="*/ 18 w 88"/>
                    <a:gd name="T9" fmla="*/ 43 h 162"/>
                    <a:gd name="T10" fmla="*/ 13 w 88"/>
                    <a:gd name="T11" fmla="*/ 53 h 162"/>
                    <a:gd name="T12" fmla="*/ 5 w 88"/>
                    <a:gd name="T13" fmla="*/ 50 h 162"/>
                    <a:gd name="T14" fmla="*/ 6 w 88"/>
                    <a:gd name="T15" fmla="*/ 61 h 162"/>
                    <a:gd name="T16" fmla="*/ 18 w 88"/>
                    <a:gd name="T17" fmla="*/ 63 h 162"/>
                    <a:gd name="T18" fmla="*/ 15 w 88"/>
                    <a:gd name="T19" fmla="*/ 74 h 162"/>
                    <a:gd name="T20" fmla="*/ 23 w 88"/>
                    <a:gd name="T21" fmla="*/ 84 h 162"/>
                    <a:gd name="T22" fmla="*/ 32 w 88"/>
                    <a:gd name="T23" fmla="*/ 95 h 162"/>
                    <a:gd name="T24" fmla="*/ 39 w 88"/>
                    <a:gd name="T25" fmla="*/ 124 h 162"/>
                    <a:gd name="T26" fmla="*/ 56 w 88"/>
                    <a:gd name="T27" fmla="*/ 131 h 162"/>
                    <a:gd name="T28" fmla="*/ 56 w 88"/>
                    <a:gd name="T29" fmla="*/ 139 h 162"/>
                    <a:gd name="T30" fmla="*/ 58 w 88"/>
                    <a:gd name="T31" fmla="*/ 159 h 162"/>
                    <a:gd name="T32" fmla="*/ 40 w 88"/>
                    <a:gd name="T33" fmla="*/ 171 h 162"/>
                    <a:gd name="T34" fmla="*/ 36 w 88"/>
                    <a:gd name="T35" fmla="*/ 180 h 162"/>
                    <a:gd name="T36" fmla="*/ 32 w 88"/>
                    <a:gd name="T37" fmla="*/ 198 h 162"/>
                    <a:gd name="T38" fmla="*/ 39 w 88"/>
                    <a:gd name="T39" fmla="*/ 213 h 162"/>
                    <a:gd name="T40" fmla="*/ 60 w 88"/>
                    <a:gd name="T41" fmla="*/ 221 h 162"/>
                    <a:gd name="T42" fmla="*/ 42 w 88"/>
                    <a:gd name="T43" fmla="*/ 229 h 162"/>
                    <a:gd name="T44" fmla="*/ 32 w 88"/>
                    <a:gd name="T45" fmla="*/ 238 h 162"/>
                    <a:gd name="T46" fmla="*/ 24 w 88"/>
                    <a:gd name="T47" fmla="*/ 253 h 162"/>
                    <a:gd name="T48" fmla="*/ 39 w 88"/>
                    <a:gd name="T49" fmla="*/ 255 h 162"/>
                    <a:gd name="T50" fmla="*/ 66 w 88"/>
                    <a:gd name="T51" fmla="*/ 253 h 162"/>
                    <a:gd name="T52" fmla="*/ 71 w 88"/>
                    <a:gd name="T53" fmla="*/ 242 h 162"/>
                    <a:gd name="T54" fmla="*/ 87 w 88"/>
                    <a:gd name="T55" fmla="*/ 237 h 162"/>
                    <a:gd name="T56" fmla="*/ 111 w 88"/>
                    <a:gd name="T57" fmla="*/ 232 h 162"/>
                    <a:gd name="T58" fmla="*/ 132 w 88"/>
                    <a:gd name="T59" fmla="*/ 222 h 162"/>
                    <a:gd name="T60" fmla="*/ 134 w 88"/>
                    <a:gd name="T61" fmla="*/ 201 h 162"/>
                    <a:gd name="T62" fmla="*/ 134 w 88"/>
                    <a:gd name="T63" fmla="*/ 184 h 162"/>
                    <a:gd name="T64" fmla="*/ 119 w 88"/>
                    <a:gd name="T65" fmla="*/ 180 h 162"/>
                    <a:gd name="T66" fmla="*/ 115 w 88"/>
                    <a:gd name="T67" fmla="*/ 161 h 162"/>
                    <a:gd name="T68" fmla="*/ 103 w 88"/>
                    <a:gd name="T69" fmla="*/ 137 h 162"/>
                    <a:gd name="T70" fmla="*/ 81 w 88"/>
                    <a:gd name="T71" fmla="*/ 114 h 162"/>
                    <a:gd name="T72" fmla="*/ 71 w 88"/>
                    <a:gd name="T73" fmla="*/ 92 h 162"/>
                    <a:gd name="T74" fmla="*/ 66 w 88"/>
                    <a:gd name="T75" fmla="*/ 68 h 162"/>
                    <a:gd name="T76" fmla="*/ 81 w 88"/>
                    <a:gd name="T77" fmla="*/ 42 h 162"/>
                    <a:gd name="T78" fmla="*/ 56 w 88"/>
                    <a:gd name="T79" fmla="*/ 35 h 162"/>
                    <a:gd name="T80" fmla="*/ 44 w 88"/>
                    <a:gd name="T81" fmla="*/ 31 h 162"/>
                    <a:gd name="T82" fmla="*/ 61 w 88"/>
                    <a:gd name="T83" fmla="*/ 10 h 162"/>
                    <a:gd name="T84" fmla="*/ 26 w 88"/>
                    <a:gd name="T85" fmla="*/ 6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
                    <a:gd name="T130" fmla="*/ 0 h 162"/>
                    <a:gd name="T131" fmla="*/ 88 w 88"/>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 h="162">
                      <a:moveTo>
                        <a:pt x="16" y="4"/>
                      </a:moveTo>
                      <a:cubicBezTo>
                        <a:pt x="16" y="4"/>
                        <a:pt x="13" y="4"/>
                        <a:pt x="13" y="9"/>
                      </a:cubicBezTo>
                      <a:cubicBezTo>
                        <a:pt x="13" y="14"/>
                        <a:pt x="13" y="15"/>
                        <a:pt x="15" y="15"/>
                      </a:cubicBezTo>
                      <a:cubicBezTo>
                        <a:pt x="17" y="15"/>
                        <a:pt x="16" y="22"/>
                        <a:pt x="13" y="23"/>
                      </a:cubicBezTo>
                      <a:cubicBezTo>
                        <a:pt x="9" y="23"/>
                        <a:pt x="10" y="24"/>
                        <a:pt x="11" y="27"/>
                      </a:cubicBezTo>
                      <a:cubicBezTo>
                        <a:pt x="11" y="31"/>
                        <a:pt x="11" y="35"/>
                        <a:pt x="8" y="33"/>
                      </a:cubicBezTo>
                      <a:cubicBezTo>
                        <a:pt x="6" y="30"/>
                        <a:pt x="6" y="29"/>
                        <a:pt x="3" y="31"/>
                      </a:cubicBezTo>
                      <a:cubicBezTo>
                        <a:pt x="0" y="33"/>
                        <a:pt x="2" y="34"/>
                        <a:pt x="4" y="38"/>
                      </a:cubicBezTo>
                      <a:cubicBezTo>
                        <a:pt x="6" y="41"/>
                        <a:pt x="9" y="40"/>
                        <a:pt x="11" y="39"/>
                      </a:cubicBezTo>
                      <a:cubicBezTo>
                        <a:pt x="14" y="38"/>
                        <a:pt x="15" y="41"/>
                        <a:pt x="9" y="46"/>
                      </a:cubicBezTo>
                      <a:cubicBezTo>
                        <a:pt x="5" y="52"/>
                        <a:pt x="6" y="54"/>
                        <a:pt x="14" y="52"/>
                      </a:cubicBezTo>
                      <a:cubicBezTo>
                        <a:pt x="22" y="50"/>
                        <a:pt x="20" y="54"/>
                        <a:pt x="20" y="59"/>
                      </a:cubicBezTo>
                      <a:cubicBezTo>
                        <a:pt x="21" y="65"/>
                        <a:pt x="16" y="77"/>
                        <a:pt x="24" y="77"/>
                      </a:cubicBezTo>
                      <a:cubicBezTo>
                        <a:pt x="32" y="76"/>
                        <a:pt x="35" y="77"/>
                        <a:pt x="35" y="81"/>
                      </a:cubicBezTo>
                      <a:cubicBezTo>
                        <a:pt x="35" y="85"/>
                        <a:pt x="30" y="83"/>
                        <a:pt x="35" y="86"/>
                      </a:cubicBezTo>
                      <a:cubicBezTo>
                        <a:pt x="40" y="91"/>
                        <a:pt x="41" y="94"/>
                        <a:pt x="36" y="99"/>
                      </a:cubicBezTo>
                      <a:cubicBezTo>
                        <a:pt x="32" y="104"/>
                        <a:pt x="31" y="105"/>
                        <a:pt x="25" y="106"/>
                      </a:cubicBezTo>
                      <a:cubicBezTo>
                        <a:pt x="21" y="106"/>
                        <a:pt x="16" y="108"/>
                        <a:pt x="22" y="112"/>
                      </a:cubicBezTo>
                      <a:cubicBezTo>
                        <a:pt x="27" y="116"/>
                        <a:pt x="27" y="118"/>
                        <a:pt x="20" y="123"/>
                      </a:cubicBezTo>
                      <a:cubicBezTo>
                        <a:pt x="13" y="129"/>
                        <a:pt x="15" y="131"/>
                        <a:pt x="24" y="132"/>
                      </a:cubicBezTo>
                      <a:cubicBezTo>
                        <a:pt x="33" y="133"/>
                        <a:pt x="41" y="134"/>
                        <a:pt x="37" y="137"/>
                      </a:cubicBezTo>
                      <a:cubicBezTo>
                        <a:pt x="34" y="141"/>
                        <a:pt x="30" y="141"/>
                        <a:pt x="26" y="142"/>
                      </a:cubicBezTo>
                      <a:cubicBezTo>
                        <a:pt x="23" y="143"/>
                        <a:pt x="22" y="143"/>
                        <a:pt x="20" y="148"/>
                      </a:cubicBezTo>
                      <a:cubicBezTo>
                        <a:pt x="18" y="154"/>
                        <a:pt x="18" y="155"/>
                        <a:pt x="15" y="157"/>
                      </a:cubicBezTo>
                      <a:cubicBezTo>
                        <a:pt x="13" y="159"/>
                        <a:pt x="13" y="162"/>
                        <a:pt x="24" y="158"/>
                      </a:cubicBezTo>
                      <a:cubicBezTo>
                        <a:pt x="34" y="154"/>
                        <a:pt x="38" y="156"/>
                        <a:pt x="41" y="157"/>
                      </a:cubicBezTo>
                      <a:cubicBezTo>
                        <a:pt x="43" y="158"/>
                        <a:pt x="43" y="154"/>
                        <a:pt x="44" y="150"/>
                      </a:cubicBezTo>
                      <a:cubicBezTo>
                        <a:pt x="46" y="146"/>
                        <a:pt x="49" y="145"/>
                        <a:pt x="54" y="147"/>
                      </a:cubicBezTo>
                      <a:cubicBezTo>
                        <a:pt x="60" y="147"/>
                        <a:pt x="62" y="147"/>
                        <a:pt x="69" y="144"/>
                      </a:cubicBezTo>
                      <a:cubicBezTo>
                        <a:pt x="75" y="141"/>
                        <a:pt x="88" y="145"/>
                        <a:pt x="82" y="138"/>
                      </a:cubicBezTo>
                      <a:cubicBezTo>
                        <a:pt x="76" y="132"/>
                        <a:pt x="78" y="130"/>
                        <a:pt x="83" y="125"/>
                      </a:cubicBezTo>
                      <a:cubicBezTo>
                        <a:pt x="87" y="120"/>
                        <a:pt x="87" y="117"/>
                        <a:pt x="83" y="114"/>
                      </a:cubicBezTo>
                      <a:cubicBezTo>
                        <a:pt x="80" y="110"/>
                        <a:pt x="78" y="114"/>
                        <a:pt x="74" y="112"/>
                      </a:cubicBezTo>
                      <a:cubicBezTo>
                        <a:pt x="70" y="111"/>
                        <a:pt x="71" y="105"/>
                        <a:pt x="71" y="100"/>
                      </a:cubicBezTo>
                      <a:cubicBezTo>
                        <a:pt x="71" y="94"/>
                        <a:pt x="73" y="91"/>
                        <a:pt x="64" y="85"/>
                      </a:cubicBezTo>
                      <a:cubicBezTo>
                        <a:pt x="56" y="80"/>
                        <a:pt x="49" y="80"/>
                        <a:pt x="50" y="71"/>
                      </a:cubicBezTo>
                      <a:cubicBezTo>
                        <a:pt x="52" y="62"/>
                        <a:pt x="49" y="60"/>
                        <a:pt x="44" y="57"/>
                      </a:cubicBezTo>
                      <a:cubicBezTo>
                        <a:pt x="38" y="54"/>
                        <a:pt x="34" y="52"/>
                        <a:pt x="41" y="42"/>
                      </a:cubicBezTo>
                      <a:cubicBezTo>
                        <a:pt x="49" y="34"/>
                        <a:pt x="55" y="29"/>
                        <a:pt x="50" y="26"/>
                      </a:cubicBezTo>
                      <a:cubicBezTo>
                        <a:pt x="44" y="23"/>
                        <a:pt x="41" y="21"/>
                        <a:pt x="35" y="22"/>
                      </a:cubicBezTo>
                      <a:cubicBezTo>
                        <a:pt x="30" y="23"/>
                        <a:pt x="16" y="29"/>
                        <a:pt x="27" y="19"/>
                      </a:cubicBezTo>
                      <a:cubicBezTo>
                        <a:pt x="38" y="7"/>
                        <a:pt x="38" y="9"/>
                        <a:pt x="38" y="6"/>
                      </a:cubicBezTo>
                      <a:cubicBezTo>
                        <a:pt x="38" y="0"/>
                        <a:pt x="30" y="2"/>
                        <a:pt x="16"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6" name="Freeform 123"/>
                <p:cNvSpPr>
                  <a:spLocks/>
                </p:cNvSpPr>
                <p:nvPr/>
              </p:nvSpPr>
              <p:spPr bwMode="auto">
                <a:xfrm>
                  <a:off x="3265" y="2819"/>
                  <a:ext cx="86" cy="102"/>
                </a:xfrm>
                <a:custGeom>
                  <a:avLst/>
                  <a:gdLst>
                    <a:gd name="T0" fmla="*/ 49 w 53"/>
                    <a:gd name="T1" fmla="*/ 0 h 63"/>
                    <a:gd name="T2" fmla="*/ 37 w 53"/>
                    <a:gd name="T3" fmla="*/ 8 h 63"/>
                    <a:gd name="T4" fmla="*/ 34 w 53"/>
                    <a:gd name="T5" fmla="*/ 24 h 63"/>
                    <a:gd name="T6" fmla="*/ 11 w 53"/>
                    <a:gd name="T7" fmla="*/ 23 h 63"/>
                    <a:gd name="T8" fmla="*/ 15 w 53"/>
                    <a:gd name="T9" fmla="*/ 32 h 63"/>
                    <a:gd name="T10" fmla="*/ 16 w 53"/>
                    <a:gd name="T11" fmla="*/ 47 h 63"/>
                    <a:gd name="T12" fmla="*/ 23 w 53"/>
                    <a:gd name="T13" fmla="*/ 52 h 63"/>
                    <a:gd name="T14" fmla="*/ 28 w 53"/>
                    <a:gd name="T15" fmla="*/ 60 h 63"/>
                    <a:gd name="T16" fmla="*/ 23 w 53"/>
                    <a:gd name="T17" fmla="*/ 68 h 63"/>
                    <a:gd name="T18" fmla="*/ 15 w 53"/>
                    <a:gd name="T19" fmla="*/ 79 h 63"/>
                    <a:gd name="T20" fmla="*/ 8 w 53"/>
                    <a:gd name="T21" fmla="*/ 91 h 63"/>
                    <a:gd name="T22" fmla="*/ 42 w 53"/>
                    <a:gd name="T23" fmla="*/ 94 h 63"/>
                    <a:gd name="T24" fmla="*/ 65 w 53"/>
                    <a:gd name="T25" fmla="*/ 79 h 63"/>
                    <a:gd name="T26" fmla="*/ 84 w 53"/>
                    <a:gd name="T27" fmla="*/ 62 h 63"/>
                    <a:gd name="T28" fmla="*/ 81 w 53"/>
                    <a:gd name="T29" fmla="*/ 39 h 63"/>
                    <a:gd name="T30" fmla="*/ 83 w 53"/>
                    <a:gd name="T31" fmla="*/ 24 h 63"/>
                    <a:gd name="T32" fmla="*/ 86 w 53"/>
                    <a:gd name="T33" fmla="*/ 11 h 63"/>
                    <a:gd name="T34" fmla="*/ 76 w 53"/>
                    <a:gd name="T35" fmla="*/ 2 h 63"/>
                    <a:gd name="T36" fmla="*/ 49 w 53"/>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3"/>
                    <a:gd name="T59" fmla="*/ 53 w 53"/>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3">
                      <a:moveTo>
                        <a:pt x="30" y="0"/>
                      </a:moveTo>
                      <a:cubicBezTo>
                        <a:pt x="30" y="0"/>
                        <a:pt x="22" y="0"/>
                        <a:pt x="23" y="5"/>
                      </a:cubicBezTo>
                      <a:cubicBezTo>
                        <a:pt x="23" y="11"/>
                        <a:pt x="27" y="17"/>
                        <a:pt x="21" y="15"/>
                      </a:cubicBezTo>
                      <a:cubicBezTo>
                        <a:pt x="16" y="14"/>
                        <a:pt x="9" y="14"/>
                        <a:pt x="7" y="14"/>
                      </a:cubicBezTo>
                      <a:cubicBezTo>
                        <a:pt x="4" y="14"/>
                        <a:pt x="2" y="15"/>
                        <a:pt x="9" y="20"/>
                      </a:cubicBezTo>
                      <a:cubicBezTo>
                        <a:pt x="17" y="24"/>
                        <a:pt x="14" y="27"/>
                        <a:pt x="10" y="29"/>
                      </a:cubicBezTo>
                      <a:cubicBezTo>
                        <a:pt x="7" y="31"/>
                        <a:pt x="7" y="33"/>
                        <a:pt x="14" y="32"/>
                      </a:cubicBezTo>
                      <a:cubicBezTo>
                        <a:pt x="22" y="31"/>
                        <a:pt x="20" y="33"/>
                        <a:pt x="17" y="37"/>
                      </a:cubicBezTo>
                      <a:cubicBezTo>
                        <a:pt x="13" y="39"/>
                        <a:pt x="10" y="40"/>
                        <a:pt x="14" y="42"/>
                      </a:cubicBezTo>
                      <a:cubicBezTo>
                        <a:pt x="18" y="44"/>
                        <a:pt x="13" y="46"/>
                        <a:pt x="9" y="49"/>
                      </a:cubicBezTo>
                      <a:cubicBezTo>
                        <a:pt x="5" y="52"/>
                        <a:pt x="0" y="54"/>
                        <a:pt x="5" y="56"/>
                      </a:cubicBezTo>
                      <a:cubicBezTo>
                        <a:pt x="9" y="59"/>
                        <a:pt x="19" y="63"/>
                        <a:pt x="26" y="58"/>
                      </a:cubicBezTo>
                      <a:cubicBezTo>
                        <a:pt x="33" y="53"/>
                        <a:pt x="33" y="50"/>
                        <a:pt x="40" y="49"/>
                      </a:cubicBezTo>
                      <a:cubicBezTo>
                        <a:pt x="47" y="48"/>
                        <a:pt x="51" y="44"/>
                        <a:pt x="52" y="38"/>
                      </a:cubicBezTo>
                      <a:cubicBezTo>
                        <a:pt x="53" y="34"/>
                        <a:pt x="53" y="29"/>
                        <a:pt x="50" y="24"/>
                      </a:cubicBezTo>
                      <a:cubicBezTo>
                        <a:pt x="47" y="20"/>
                        <a:pt x="49" y="15"/>
                        <a:pt x="51" y="15"/>
                      </a:cubicBezTo>
                      <a:cubicBezTo>
                        <a:pt x="53" y="14"/>
                        <a:pt x="53" y="12"/>
                        <a:pt x="53" y="7"/>
                      </a:cubicBezTo>
                      <a:cubicBezTo>
                        <a:pt x="53" y="2"/>
                        <a:pt x="52" y="2"/>
                        <a:pt x="47" y="1"/>
                      </a:cubicBezTo>
                      <a:cubicBezTo>
                        <a:pt x="41" y="0"/>
                        <a:pt x="30" y="0"/>
                        <a:pt x="30"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7" name="Freeform 124"/>
                <p:cNvSpPr>
                  <a:spLocks/>
                </p:cNvSpPr>
                <p:nvPr/>
              </p:nvSpPr>
              <p:spPr bwMode="auto">
                <a:xfrm>
                  <a:off x="3622" y="2790"/>
                  <a:ext cx="41" cy="34"/>
                </a:xfrm>
                <a:custGeom>
                  <a:avLst/>
                  <a:gdLst>
                    <a:gd name="T0" fmla="*/ 36 w 25"/>
                    <a:gd name="T1" fmla="*/ 2 h 21"/>
                    <a:gd name="T2" fmla="*/ 20 w 25"/>
                    <a:gd name="T3" fmla="*/ 5 h 21"/>
                    <a:gd name="T4" fmla="*/ 8 w 25"/>
                    <a:gd name="T5" fmla="*/ 11 h 21"/>
                    <a:gd name="T6" fmla="*/ 10 w 25"/>
                    <a:gd name="T7" fmla="*/ 16 h 21"/>
                    <a:gd name="T8" fmla="*/ 23 w 25"/>
                    <a:gd name="T9" fmla="*/ 31 h 21"/>
                    <a:gd name="T10" fmla="*/ 34 w 25"/>
                    <a:gd name="T11" fmla="*/ 29 h 21"/>
                    <a:gd name="T12" fmla="*/ 33 w 25"/>
                    <a:gd name="T13" fmla="*/ 18 h 21"/>
                    <a:gd name="T14" fmla="*/ 36 w 25"/>
                    <a:gd name="T15" fmla="*/ 2 h 2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1"/>
                    <a:gd name="T26" fmla="*/ 25 w 2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1">
                      <a:moveTo>
                        <a:pt x="22" y="1"/>
                      </a:moveTo>
                      <a:cubicBezTo>
                        <a:pt x="22" y="1"/>
                        <a:pt x="18" y="0"/>
                        <a:pt x="12" y="3"/>
                      </a:cubicBezTo>
                      <a:cubicBezTo>
                        <a:pt x="5" y="7"/>
                        <a:pt x="10" y="7"/>
                        <a:pt x="5" y="7"/>
                      </a:cubicBezTo>
                      <a:cubicBezTo>
                        <a:pt x="2" y="7"/>
                        <a:pt x="0" y="6"/>
                        <a:pt x="6" y="10"/>
                      </a:cubicBezTo>
                      <a:cubicBezTo>
                        <a:pt x="13" y="16"/>
                        <a:pt x="14" y="19"/>
                        <a:pt x="14" y="19"/>
                      </a:cubicBezTo>
                      <a:cubicBezTo>
                        <a:pt x="14" y="19"/>
                        <a:pt x="20" y="21"/>
                        <a:pt x="21" y="18"/>
                      </a:cubicBezTo>
                      <a:cubicBezTo>
                        <a:pt x="22" y="15"/>
                        <a:pt x="21" y="14"/>
                        <a:pt x="20" y="11"/>
                      </a:cubicBezTo>
                      <a:cubicBezTo>
                        <a:pt x="18" y="8"/>
                        <a:pt x="25" y="3"/>
                        <a:pt x="22"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8" name="Freeform 125"/>
                <p:cNvSpPr>
                  <a:spLocks/>
                </p:cNvSpPr>
                <p:nvPr/>
              </p:nvSpPr>
              <p:spPr bwMode="auto">
                <a:xfrm>
                  <a:off x="3595" y="3131"/>
                  <a:ext cx="22" cy="29"/>
                </a:xfrm>
                <a:custGeom>
                  <a:avLst/>
                  <a:gdLst>
                    <a:gd name="T0" fmla="*/ 11 w 14"/>
                    <a:gd name="T1" fmla="*/ 3 h 18"/>
                    <a:gd name="T2" fmla="*/ 0 w 14"/>
                    <a:gd name="T3" fmla="*/ 13 h 18"/>
                    <a:gd name="T4" fmla="*/ 9 w 14"/>
                    <a:gd name="T5" fmla="*/ 23 h 18"/>
                    <a:gd name="T6" fmla="*/ 20 w 14"/>
                    <a:gd name="T7" fmla="*/ 6 h 18"/>
                    <a:gd name="T8" fmla="*/ 11 w 14"/>
                    <a:gd name="T9" fmla="*/ 3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7" y="2"/>
                      </a:moveTo>
                      <a:cubicBezTo>
                        <a:pt x="7" y="2"/>
                        <a:pt x="0" y="2"/>
                        <a:pt x="0" y="8"/>
                      </a:cubicBezTo>
                      <a:cubicBezTo>
                        <a:pt x="0" y="13"/>
                        <a:pt x="1" y="18"/>
                        <a:pt x="6" y="14"/>
                      </a:cubicBezTo>
                      <a:cubicBezTo>
                        <a:pt x="12" y="10"/>
                        <a:pt x="12" y="7"/>
                        <a:pt x="13" y="4"/>
                      </a:cubicBezTo>
                      <a:cubicBezTo>
                        <a:pt x="14" y="2"/>
                        <a:pt x="11" y="0"/>
                        <a:pt x="7"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79" name="Freeform 126"/>
                <p:cNvSpPr>
                  <a:spLocks/>
                </p:cNvSpPr>
                <p:nvPr/>
              </p:nvSpPr>
              <p:spPr bwMode="auto">
                <a:xfrm>
                  <a:off x="3584" y="3165"/>
                  <a:ext cx="33" cy="45"/>
                </a:xfrm>
                <a:custGeom>
                  <a:avLst/>
                  <a:gdLst>
                    <a:gd name="T0" fmla="*/ 19 w 21"/>
                    <a:gd name="T1" fmla="*/ 8 h 28"/>
                    <a:gd name="T2" fmla="*/ 6 w 21"/>
                    <a:gd name="T3" fmla="*/ 23 h 28"/>
                    <a:gd name="T4" fmla="*/ 13 w 21"/>
                    <a:gd name="T5" fmla="*/ 45 h 28"/>
                    <a:gd name="T6" fmla="*/ 30 w 21"/>
                    <a:gd name="T7" fmla="*/ 34 h 28"/>
                    <a:gd name="T8" fmla="*/ 28 w 21"/>
                    <a:gd name="T9" fmla="*/ 19 h 28"/>
                    <a:gd name="T10" fmla="*/ 19 w 21"/>
                    <a:gd name="T11" fmla="*/ 8 h 28"/>
                    <a:gd name="T12" fmla="*/ 0 60000 65536"/>
                    <a:gd name="T13" fmla="*/ 0 60000 65536"/>
                    <a:gd name="T14" fmla="*/ 0 60000 65536"/>
                    <a:gd name="T15" fmla="*/ 0 60000 65536"/>
                    <a:gd name="T16" fmla="*/ 0 60000 65536"/>
                    <a:gd name="T17" fmla="*/ 0 60000 65536"/>
                    <a:gd name="T18" fmla="*/ 0 w 21"/>
                    <a:gd name="T19" fmla="*/ 0 h 28"/>
                    <a:gd name="T20" fmla="*/ 21 w 2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1" h="28">
                      <a:moveTo>
                        <a:pt x="12" y="5"/>
                      </a:moveTo>
                      <a:cubicBezTo>
                        <a:pt x="12" y="5"/>
                        <a:pt x="6" y="9"/>
                        <a:pt x="4" y="14"/>
                      </a:cubicBezTo>
                      <a:cubicBezTo>
                        <a:pt x="2" y="18"/>
                        <a:pt x="0" y="27"/>
                        <a:pt x="8" y="28"/>
                      </a:cubicBezTo>
                      <a:cubicBezTo>
                        <a:pt x="16" y="28"/>
                        <a:pt x="16" y="26"/>
                        <a:pt x="19" y="21"/>
                      </a:cubicBezTo>
                      <a:cubicBezTo>
                        <a:pt x="21" y="15"/>
                        <a:pt x="21" y="12"/>
                        <a:pt x="18" y="12"/>
                      </a:cubicBezTo>
                      <a:cubicBezTo>
                        <a:pt x="14" y="12"/>
                        <a:pt x="19" y="0"/>
                        <a:pt x="12"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0" name="Freeform 127"/>
                <p:cNvSpPr>
                  <a:spLocks/>
                </p:cNvSpPr>
                <p:nvPr/>
              </p:nvSpPr>
              <p:spPr bwMode="auto">
                <a:xfrm>
                  <a:off x="3651" y="3233"/>
                  <a:ext cx="63" cy="34"/>
                </a:xfrm>
                <a:custGeom>
                  <a:avLst/>
                  <a:gdLst>
                    <a:gd name="T0" fmla="*/ 40 w 39"/>
                    <a:gd name="T1" fmla="*/ 5 h 21"/>
                    <a:gd name="T2" fmla="*/ 27 w 39"/>
                    <a:gd name="T3" fmla="*/ 6 h 21"/>
                    <a:gd name="T4" fmla="*/ 13 w 39"/>
                    <a:gd name="T5" fmla="*/ 3 h 21"/>
                    <a:gd name="T6" fmla="*/ 18 w 39"/>
                    <a:gd name="T7" fmla="*/ 15 h 21"/>
                    <a:gd name="T8" fmla="*/ 48 w 39"/>
                    <a:gd name="T9" fmla="*/ 28 h 21"/>
                    <a:gd name="T10" fmla="*/ 63 w 39"/>
                    <a:gd name="T11" fmla="*/ 21 h 21"/>
                    <a:gd name="T12" fmla="*/ 53 w 39"/>
                    <a:gd name="T13" fmla="*/ 5 h 21"/>
                    <a:gd name="T14" fmla="*/ 40 w 39"/>
                    <a:gd name="T15" fmla="*/ 5 h 2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1"/>
                    <a:gd name="T26" fmla="*/ 39 w 3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1">
                      <a:moveTo>
                        <a:pt x="25" y="3"/>
                      </a:moveTo>
                      <a:cubicBezTo>
                        <a:pt x="25" y="3"/>
                        <a:pt x="22" y="7"/>
                        <a:pt x="17" y="4"/>
                      </a:cubicBezTo>
                      <a:cubicBezTo>
                        <a:pt x="12" y="1"/>
                        <a:pt x="12" y="0"/>
                        <a:pt x="8" y="2"/>
                      </a:cubicBezTo>
                      <a:cubicBezTo>
                        <a:pt x="3" y="4"/>
                        <a:pt x="0" y="6"/>
                        <a:pt x="11" y="9"/>
                      </a:cubicBezTo>
                      <a:cubicBezTo>
                        <a:pt x="22" y="11"/>
                        <a:pt x="26" y="13"/>
                        <a:pt x="30" y="17"/>
                      </a:cubicBezTo>
                      <a:cubicBezTo>
                        <a:pt x="34" y="21"/>
                        <a:pt x="38" y="20"/>
                        <a:pt x="39" y="13"/>
                      </a:cubicBezTo>
                      <a:cubicBezTo>
                        <a:pt x="39" y="7"/>
                        <a:pt x="39" y="3"/>
                        <a:pt x="33" y="3"/>
                      </a:cubicBezTo>
                      <a:cubicBezTo>
                        <a:pt x="26" y="3"/>
                        <a:pt x="25" y="3"/>
                        <a:pt x="25"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1" name="Freeform 128"/>
                <p:cNvSpPr>
                  <a:spLocks/>
                </p:cNvSpPr>
                <p:nvPr/>
              </p:nvSpPr>
              <p:spPr bwMode="auto">
                <a:xfrm>
                  <a:off x="4179" y="4106"/>
                  <a:ext cx="136" cy="261"/>
                </a:xfrm>
                <a:custGeom>
                  <a:avLst/>
                  <a:gdLst>
                    <a:gd name="T0" fmla="*/ 108 w 84"/>
                    <a:gd name="T1" fmla="*/ 18 h 162"/>
                    <a:gd name="T2" fmla="*/ 102 w 84"/>
                    <a:gd name="T3" fmla="*/ 26 h 162"/>
                    <a:gd name="T4" fmla="*/ 94 w 84"/>
                    <a:gd name="T5" fmla="*/ 48 h 162"/>
                    <a:gd name="T6" fmla="*/ 79 w 84"/>
                    <a:gd name="T7" fmla="*/ 61 h 162"/>
                    <a:gd name="T8" fmla="*/ 83 w 84"/>
                    <a:gd name="T9" fmla="*/ 68 h 162"/>
                    <a:gd name="T10" fmla="*/ 66 w 84"/>
                    <a:gd name="T11" fmla="*/ 76 h 162"/>
                    <a:gd name="T12" fmla="*/ 58 w 84"/>
                    <a:gd name="T13" fmla="*/ 81 h 162"/>
                    <a:gd name="T14" fmla="*/ 40 w 84"/>
                    <a:gd name="T15" fmla="*/ 85 h 162"/>
                    <a:gd name="T16" fmla="*/ 21 w 84"/>
                    <a:gd name="T17" fmla="*/ 108 h 162"/>
                    <a:gd name="T18" fmla="*/ 19 w 84"/>
                    <a:gd name="T19" fmla="*/ 124 h 162"/>
                    <a:gd name="T20" fmla="*/ 26 w 84"/>
                    <a:gd name="T21" fmla="*/ 150 h 162"/>
                    <a:gd name="T22" fmla="*/ 18 w 84"/>
                    <a:gd name="T23" fmla="*/ 169 h 162"/>
                    <a:gd name="T24" fmla="*/ 10 w 84"/>
                    <a:gd name="T25" fmla="*/ 187 h 162"/>
                    <a:gd name="T26" fmla="*/ 10 w 84"/>
                    <a:gd name="T27" fmla="*/ 206 h 162"/>
                    <a:gd name="T28" fmla="*/ 15 w 84"/>
                    <a:gd name="T29" fmla="*/ 234 h 162"/>
                    <a:gd name="T30" fmla="*/ 28 w 84"/>
                    <a:gd name="T31" fmla="*/ 248 h 162"/>
                    <a:gd name="T32" fmla="*/ 42 w 84"/>
                    <a:gd name="T33" fmla="*/ 258 h 162"/>
                    <a:gd name="T34" fmla="*/ 65 w 84"/>
                    <a:gd name="T35" fmla="*/ 247 h 162"/>
                    <a:gd name="T36" fmla="*/ 83 w 84"/>
                    <a:gd name="T37" fmla="*/ 218 h 162"/>
                    <a:gd name="T38" fmla="*/ 99 w 84"/>
                    <a:gd name="T39" fmla="*/ 180 h 162"/>
                    <a:gd name="T40" fmla="*/ 105 w 84"/>
                    <a:gd name="T41" fmla="*/ 148 h 162"/>
                    <a:gd name="T42" fmla="*/ 117 w 84"/>
                    <a:gd name="T43" fmla="*/ 101 h 162"/>
                    <a:gd name="T44" fmla="*/ 120 w 84"/>
                    <a:gd name="T45" fmla="*/ 79 h 162"/>
                    <a:gd name="T46" fmla="*/ 128 w 84"/>
                    <a:gd name="T47" fmla="*/ 77 h 162"/>
                    <a:gd name="T48" fmla="*/ 133 w 84"/>
                    <a:gd name="T49" fmla="*/ 61 h 162"/>
                    <a:gd name="T50" fmla="*/ 126 w 84"/>
                    <a:gd name="T51" fmla="*/ 29 h 162"/>
                    <a:gd name="T52" fmla="*/ 108 w 84"/>
                    <a:gd name="T53" fmla="*/ 18 h 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
                    <a:gd name="T82" fmla="*/ 0 h 162"/>
                    <a:gd name="T83" fmla="*/ 84 w 84"/>
                    <a:gd name="T84" fmla="*/ 162 h 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 h="162">
                      <a:moveTo>
                        <a:pt x="67" y="11"/>
                      </a:moveTo>
                      <a:cubicBezTo>
                        <a:pt x="67" y="11"/>
                        <a:pt x="63" y="7"/>
                        <a:pt x="63" y="16"/>
                      </a:cubicBezTo>
                      <a:cubicBezTo>
                        <a:pt x="64" y="26"/>
                        <a:pt x="63" y="27"/>
                        <a:pt x="58" y="30"/>
                      </a:cubicBezTo>
                      <a:cubicBezTo>
                        <a:pt x="53" y="32"/>
                        <a:pt x="52" y="37"/>
                        <a:pt x="49" y="38"/>
                      </a:cubicBezTo>
                      <a:cubicBezTo>
                        <a:pt x="46" y="40"/>
                        <a:pt x="47" y="41"/>
                        <a:pt x="51" y="42"/>
                      </a:cubicBezTo>
                      <a:cubicBezTo>
                        <a:pt x="55" y="43"/>
                        <a:pt x="44" y="45"/>
                        <a:pt x="41" y="47"/>
                      </a:cubicBezTo>
                      <a:cubicBezTo>
                        <a:pt x="39" y="50"/>
                        <a:pt x="40" y="51"/>
                        <a:pt x="36" y="50"/>
                      </a:cubicBezTo>
                      <a:cubicBezTo>
                        <a:pt x="32" y="49"/>
                        <a:pt x="29" y="49"/>
                        <a:pt x="25" y="53"/>
                      </a:cubicBezTo>
                      <a:cubicBezTo>
                        <a:pt x="20" y="57"/>
                        <a:pt x="14" y="64"/>
                        <a:pt x="13" y="67"/>
                      </a:cubicBezTo>
                      <a:cubicBezTo>
                        <a:pt x="11" y="69"/>
                        <a:pt x="10" y="72"/>
                        <a:pt x="12" y="77"/>
                      </a:cubicBezTo>
                      <a:cubicBezTo>
                        <a:pt x="14" y="82"/>
                        <a:pt x="16" y="90"/>
                        <a:pt x="16" y="93"/>
                      </a:cubicBezTo>
                      <a:cubicBezTo>
                        <a:pt x="16" y="96"/>
                        <a:pt x="13" y="101"/>
                        <a:pt x="11" y="105"/>
                      </a:cubicBezTo>
                      <a:cubicBezTo>
                        <a:pt x="9" y="109"/>
                        <a:pt x="8" y="114"/>
                        <a:pt x="6" y="116"/>
                      </a:cubicBezTo>
                      <a:cubicBezTo>
                        <a:pt x="4" y="118"/>
                        <a:pt x="0" y="122"/>
                        <a:pt x="6" y="128"/>
                      </a:cubicBezTo>
                      <a:cubicBezTo>
                        <a:pt x="11" y="136"/>
                        <a:pt x="10" y="140"/>
                        <a:pt x="9" y="145"/>
                      </a:cubicBezTo>
                      <a:cubicBezTo>
                        <a:pt x="8" y="149"/>
                        <a:pt x="9" y="153"/>
                        <a:pt x="17" y="154"/>
                      </a:cubicBezTo>
                      <a:cubicBezTo>
                        <a:pt x="24" y="155"/>
                        <a:pt x="25" y="157"/>
                        <a:pt x="26" y="160"/>
                      </a:cubicBezTo>
                      <a:cubicBezTo>
                        <a:pt x="27" y="162"/>
                        <a:pt x="33" y="154"/>
                        <a:pt x="40" y="153"/>
                      </a:cubicBezTo>
                      <a:cubicBezTo>
                        <a:pt x="46" y="151"/>
                        <a:pt x="50" y="142"/>
                        <a:pt x="51" y="135"/>
                      </a:cubicBezTo>
                      <a:cubicBezTo>
                        <a:pt x="53" y="127"/>
                        <a:pt x="59" y="115"/>
                        <a:pt x="61" y="112"/>
                      </a:cubicBezTo>
                      <a:cubicBezTo>
                        <a:pt x="64" y="109"/>
                        <a:pt x="65" y="99"/>
                        <a:pt x="65" y="92"/>
                      </a:cubicBezTo>
                      <a:cubicBezTo>
                        <a:pt x="65" y="83"/>
                        <a:pt x="71" y="69"/>
                        <a:pt x="72" y="63"/>
                      </a:cubicBezTo>
                      <a:cubicBezTo>
                        <a:pt x="74" y="58"/>
                        <a:pt x="74" y="53"/>
                        <a:pt x="74" y="49"/>
                      </a:cubicBezTo>
                      <a:cubicBezTo>
                        <a:pt x="74" y="46"/>
                        <a:pt x="74" y="44"/>
                        <a:pt x="79" y="48"/>
                      </a:cubicBezTo>
                      <a:cubicBezTo>
                        <a:pt x="84" y="52"/>
                        <a:pt x="83" y="46"/>
                        <a:pt x="82" y="38"/>
                      </a:cubicBezTo>
                      <a:cubicBezTo>
                        <a:pt x="80" y="28"/>
                        <a:pt x="83" y="25"/>
                        <a:pt x="78" y="18"/>
                      </a:cubicBezTo>
                      <a:cubicBezTo>
                        <a:pt x="74" y="12"/>
                        <a:pt x="67" y="0"/>
                        <a:pt x="67" y="1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2" name="Freeform 129"/>
                <p:cNvSpPr>
                  <a:spLocks/>
                </p:cNvSpPr>
                <p:nvPr/>
              </p:nvSpPr>
              <p:spPr bwMode="auto">
                <a:xfrm>
                  <a:off x="4798" y="3761"/>
                  <a:ext cx="34" cy="67"/>
                </a:xfrm>
                <a:custGeom>
                  <a:avLst/>
                  <a:gdLst>
                    <a:gd name="T0" fmla="*/ 13 w 21"/>
                    <a:gd name="T1" fmla="*/ 6 h 42"/>
                    <a:gd name="T2" fmla="*/ 5 w 21"/>
                    <a:gd name="T3" fmla="*/ 16 h 42"/>
                    <a:gd name="T4" fmla="*/ 2 w 21"/>
                    <a:gd name="T5" fmla="*/ 35 h 42"/>
                    <a:gd name="T6" fmla="*/ 2 w 21"/>
                    <a:gd name="T7" fmla="*/ 59 h 42"/>
                    <a:gd name="T8" fmla="*/ 19 w 21"/>
                    <a:gd name="T9" fmla="*/ 61 h 42"/>
                    <a:gd name="T10" fmla="*/ 32 w 21"/>
                    <a:gd name="T11" fmla="*/ 32 h 42"/>
                    <a:gd name="T12" fmla="*/ 13 w 21"/>
                    <a:gd name="T13" fmla="*/ 6 h 42"/>
                    <a:gd name="T14" fmla="*/ 0 60000 65536"/>
                    <a:gd name="T15" fmla="*/ 0 60000 65536"/>
                    <a:gd name="T16" fmla="*/ 0 60000 65536"/>
                    <a:gd name="T17" fmla="*/ 0 60000 65536"/>
                    <a:gd name="T18" fmla="*/ 0 60000 65536"/>
                    <a:gd name="T19" fmla="*/ 0 60000 65536"/>
                    <a:gd name="T20" fmla="*/ 0 60000 65536"/>
                    <a:gd name="T21" fmla="*/ 0 w 21"/>
                    <a:gd name="T22" fmla="*/ 0 h 42"/>
                    <a:gd name="T23" fmla="*/ 21 w 2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2">
                      <a:moveTo>
                        <a:pt x="8" y="4"/>
                      </a:moveTo>
                      <a:cubicBezTo>
                        <a:pt x="8" y="4"/>
                        <a:pt x="6" y="8"/>
                        <a:pt x="3" y="10"/>
                      </a:cubicBezTo>
                      <a:cubicBezTo>
                        <a:pt x="0" y="13"/>
                        <a:pt x="1" y="16"/>
                        <a:pt x="1" y="22"/>
                      </a:cubicBezTo>
                      <a:cubicBezTo>
                        <a:pt x="1" y="27"/>
                        <a:pt x="1" y="34"/>
                        <a:pt x="1" y="37"/>
                      </a:cubicBezTo>
                      <a:cubicBezTo>
                        <a:pt x="1" y="40"/>
                        <a:pt x="4" y="42"/>
                        <a:pt x="12" y="38"/>
                      </a:cubicBezTo>
                      <a:cubicBezTo>
                        <a:pt x="19" y="34"/>
                        <a:pt x="21" y="28"/>
                        <a:pt x="20" y="20"/>
                      </a:cubicBezTo>
                      <a:cubicBezTo>
                        <a:pt x="19" y="11"/>
                        <a:pt x="14" y="0"/>
                        <a:pt x="8"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3" name="Freeform 130"/>
                <p:cNvSpPr>
                  <a:spLocks/>
                </p:cNvSpPr>
                <p:nvPr/>
              </p:nvSpPr>
              <p:spPr bwMode="auto">
                <a:xfrm>
                  <a:off x="5053" y="3817"/>
                  <a:ext cx="181" cy="210"/>
                </a:xfrm>
                <a:custGeom>
                  <a:avLst/>
                  <a:gdLst>
                    <a:gd name="T0" fmla="*/ 55 w 112"/>
                    <a:gd name="T1" fmla="*/ 37 h 130"/>
                    <a:gd name="T2" fmla="*/ 48 w 112"/>
                    <a:gd name="T3" fmla="*/ 26 h 130"/>
                    <a:gd name="T4" fmla="*/ 31 w 112"/>
                    <a:gd name="T5" fmla="*/ 18 h 130"/>
                    <a:gd name="T6" fmla="*/ 11 w 112"/>
                    <a:gd name="T7" fmla="*/ 6 h 130"/>
                    <a:gd name="T8" fmla="*/ 3 w 112"/>
                    <a:gd name="T9" fmla="*/ 13 h 130"/>
                    <a:gd name="T10" fmla="*/ 26 w 112"/>
                    <a:gd name="T11" fmla="*/ 52 h 130"/>
                    <a:gd name="T12" fmla="*/ 42 w 112"/>
                    <a:gd name="T13" fmla="*/ 73 h 130"/>
                    <a:gd name="T14" fmla="*/ 55 w 112"/>
                    <a:gd name="T15" fmla="*/ 74 h 130"/>
                    <a:gd name="T16" fmla="*/ 65 w 112"/>
                    <a:gd name="T17" fmla="*/ 92 h 130"/>
                    <a:gd name="T18" fmla="*/ 71 w 112"/>
                    <a:gd name="T19" fmla="*/ 107 h 130"/>
                    <a:gd name="T20" fmla="*/ 86 w 112"/>
                    <a:gd name="T21" fmla="*/ 124 h 130"/>
                    <a:gd name="T22" fmla="*/ 97 w 112"/>
                    <a:gd name="T23" fmla="*/ 157 h 130"/>
                    <a:gd name="T24" fmla="*/ 154 w 112"/>
                    <a:gd name="T25" fmla="*/ 202 h 130"/>
                    <a:gd name="T26" fmla="*/ 166 w 112"/>
                    <a:gd name="T27" fmla="*/ 207 h 130"/>
                    <a:gd name="T28" fmla="*/ 181 w 112"/>
                    <a:gd name="T29" fmla="*/ 197 h 130"/>
                    <a:gd name="T30" fmla="*/ 175 w 112"/>
                    <a:gd name="T31" fmla="*/ 171 h 130"/>
                    <a:gd name="T32" fmla="*/ 181 w 112"/>
                    <a:gd name="T33" fmla="*/ 157 h 130"/>
                    <a:gd name="T34" fmla="*/ 165 w 112"/>
                    <a:gd name="T35" fmla="*/ 149 h 130"/>
                    <a:gd name="T36" fmla="*/ 155 w 112"/>
                    <a:gd name="T37" fmla="*/ 129 h 130"/>
                    <a:gd name="T38" fmla="*/ 142 w 112"/>
                    <a:gd name="T39" fmla="*/ 111 h 130"/>
                    <a:gd name="T40" fmla="*/ 141 w 112"/>
                    <a:gd name="T41" fmla="*/ 97 h 130"/>
                    <a:gd name="T42" fmla="*/ 115 w 112"/>
                    <a:gd name="T43" fmla="*/ 74 h 130"/>
                    <a:gd name="T44" fmla="*/ 87 w 112"/>
                    <a:gd name="T45" fmla="*/ 66 h 130"/>
                    <a:gd name="T46" fmla="*/ 71 w 112"/>
                    <a:gd name="T47" fmla="*/ 50 h 130"/>
                    <a:gd name="T48" fmla="*/ 55 w 112"/>
                    <a:gd name="T49" fmla="*/ 37 h 1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130"/>
                    <a:gd name="T77" fmla="*/ 112 w 112"/>
                    <a:gd name="T78" fmla="*/ 130 h 1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130">
                      <a:moveTo>
                        <a:pt x="34" y="23"/>
                      </a:moveTo>
                      <a:cubicBezTo>
                        <a:pt x="34" y="23"/>
                        <a:pt x="33" y="19"/>
                        <a:pt x="30" y="16"/>
                      </a:cubicBezTo>
                      <a:cubicBezTo>
                        <a:pt x="27" y="13"/>
                        <a:pt x="25" y="12"/>
                        <a:pt x="19" y="11"/>
                      </a:cubicBezTo>
                      <a:cubicBezTo>
                        <a:pt x="13" y="10"/>
                        <a:pt x="12" y="8"/>
                        <a:pt x="7" y="4"/>
                      </a:cubicBezTo>
                      <a:cubicBezTo>
                        <a:pt x="4" y="1"/>
                        <a:pt x="0" y="0"/>
                        <a:pt x="2" y="8"/>
                      </a:cubicBezTo>
                      <a:cubicBezTo>
                        <a:pt x="4" y="15"/>
                        <a:pt x="9" y="28"/>
                        <a:pt x="16" y="32"/>
                      </a:cubicBezTo>
                      <a:cubicBezTo>
                        <a:pt x="22" y="35"/>
                        <a:pt x="25" y="42"/>
                        <a:pt x="26" y="45"/>
                      </a:cubicBezTo>
                      <a:cubicBezTo>
                        <a:pt x="27" y="47"/>
                        <a:pt x="27" y="46"/>
                        <a:pt x="34" y="46"/>
                      </a:cubicBezTo>
                      <a:cubicBezTo>
                        <a:pt x="41" y="46"/>
                        <a:pt x="40" y="52"/>
                        <a:pt x="40" y="57"/>
                      </a:cubicBezTo>
                      <a:cubicBezTo>
                        <a:pt x="39" y="61"/>
                        <a:pt x="39" y="61"/>
                        <a:pt x="44" y="66"/>
                      </a:cubicBezTo>
                      <a:cubicBezTo>
                        <a:pt x="47" y="71"/>
                        <a:pt x="51" y="69"/>
                        <a:pt x="53" y="77"/>
                      </a:cubicBezTo>
                      <a:cubicBezTo>
                        <a:pt x="55" y="84"/>
                        <a:pt x="57" y="93"/>
                        <a:pt x="60" y="97"/>
                      </a:cubicBezTo>
                      <a:cubicBezTo>
                        <a:pt x="64" y="100"/>
                        <a:pt x="93" y="120"/>
                        <a:pt x="95" y="125"/>
                      </a:cubicBezTo>
                      <a:cubicBezTo>
                        <a:pt x="97" y="130"/>
                        <a:pt x="99" y="126"/>
                        <a:pt x="103" y="128"/>
                      </a:cubicBezTo>
                      <a:cubicBezTo>
                        <a:pt x="109" y="129"/>
                        <a:pt x="112" y="130"/>
                        <a:pt x="112" y="122"/>
                      </a:cubicBezTo>
                      <a:cubicBezTo>
                        <a:pt x="111" y="112"/>
                        <a:pt x="105" y="110"/>
                        <a:pt x="108" y="106"/>
                      </a:cubicBezTo>
                      <a:cubicBezTo>
                        <a:pt x="111" y="103"/>
                        <a:pt x="112" y="101"/>
                        <a:pt x="112" y="97"/>
                      </a:cubicBezTo>
                      <a:cubicBezTo>
                        <a:pt x="111" y="93"/>
                        <a:pt x="107" y="95"/>
                        <a:pt x="102" y="92"/>
                      </a:cubicBezTo>
                      <a:cubicBezTo>
                        <a:pt x="98" y="89"/>
                        <a:pt x="101" y="86"/>
                        <a:pt x="96" y="80"/>
                      </a:cubicBezTo>
                      <a:cubicBezTo>
                        <a:pt x="89" y="75"/>
                        <a:pt x="84" y="71"/>
                        <a:pt x="88" y="69"/>
                      </a:cubicBezTo>
                      <a:cubicBezTo>
                        <a:pt x="94" y="67"/>
                        <a:pt x="93" y="64"/>
                        <a:pt x="87" y="60"/>
                      </a:cubicBezTo>
                      <a:cubicBezTo>
                        <a:pt x="83" y="57"/>
                        <a:pt x="76" y="50"/>
                        <a:pt x="71" y="46"/>
                      </a:cubicBezTo>
                      <a:cubicBezTo>
                        <a:pt x="64" y="42"/>
                        <a:pt x="62" y="43"/>
                        <a:pt x="54" y="41"/>
                      </a:cubicBezTo>
                      <a:cubicBezTo>
                        <a:pt x="46" y="40"/>
                        <a:pt x="50" y="35"/>
                        <a:pt x="44" y="31"/>
                      </a:cubicBezTo>
                      <a:cubicBezTo>
                        <a:pt x="36" y="27"/>
                        <a:pt x="34" y="23"/>
                        <a:pt x="34" y="2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4" name="Freeform 131"/>
                <p:cNvSpPr>
                  <a:spLocks/>
                </p:cNvSpPr>
                <p:nvPr/>
              </p:nvSpPr>
              <p:spPr bwMode="auto">
                <a:xfrm>
                  <a:off x="5286" y="3806"/>
                  <a:ext cx="176" cy="187"/>
                </a:xfrm>
                <a:custGeom>
                  <a:avLst/>
                  <a:gdLst>
                    <a:gd name="T0" fmla="*/ 23 w 109"/>
                    <a:gd name="T1" fmla="*/ 94 h 116"/>
                    <a:gd name="T2" fmla="*/ 11 w 109"/>
                    <a:gd name="T3" fmla="*/ 90 h 116"/>
                    <a:gd name="T4" fmla="*/ 8 w 109"/>
                    <a:gd name="T5" fmla="*/ 111 h 116"/>
                    <a:gd name="T6" fmla="*/ 11 w 109"/>
                    <a:gd name="T7" fmla="*/ 124 h 116"/>
                    <a:gd name="T8" fmla="*/ 18 w 109"/>
                    <a:gd name="T9" fmla="*/ 148 h 116"/>
                    <a:gd name="T10" fmla="*/ 31 w 109"/>
                    <a:gd name="T11" fmla="*/ 168 h 116"/>
                    <a:gd name="T12" fmla="*/ 52 w 109"/>
                    <a:gd name="T13" fmla="*/ 172 h 116"/>
                    <a:gd name="T14" fmla="*/ 69 w 109"/>
                    <a:gd name="T15" fmla="*/ 174 h 116"/>
                    <a:gd name="T16" fmla="*/ 97 w 109"/>
                    <a:gd name="T17" fmla="*/ 182 h 116"/>
                    <a:gd name="T18" fmla="*/ 121 w 109"/>
                    <a:gd name="T19" fmla="*/ 172 h 116"/>
                    <a:gd name="T20" fmla="*/ 128 w 109"/>
                    <a:gd name="T21" fmla="*/ 150 h 116"/>
                    <a:gd name="T22" fmla="*/ 145 w 109"/>
                    <a:gd name="T23" fmla="*/ 131 h 116"/>
                    <a:gd name="T24" fmla="*/ 150 w 109"/>
                    <a:gd name="T25" fmla="*/ 114 h 116"/>
                    <a:gd name="T26" fmla="*/ 166 w 109"/>
                    <a:gd name="T27" fmla="*/ 106 h 116"/>
                    <a:gd name="T28" fmla="*/ 158 w 109"/>
                    <a:gd name="T29" fmla="*/ 95 h 116"/>
                    <a:gd name="T30" fmla="*/ 155 w 109"/>
                    <a:gd name="T31" fmla="*/ 81 h 116"/>
                    <a:gd name="T32" fmla="*/ 149 w 109"/>
                    <a:gd name="T33" fmla="*/ 68 h 116"/>
                    <a:gd name="T34" fmla="*/ 149 w 109"/>
                    <a:gd name="T35" fmla="*/ 52 h 116"/>
                    <a:gd name="T36" fmla="*/ 168 w 109"/>
                    <a:gd name="T37" fmla="*/ 42 h 116"/>
                    <a:gd name="T38" fmla="*/ 176 w 109"/>
                    <a:gd name="T39" fmla="*/ 29 h 116"/>
                    <a:gd name="T40" fmla="*/ 161 w 109"/>
                    <a:gd name="T41" fmla="*/ 23 h 116"/>
                    <a:gd name="T42" fmla="*/ 144 w 109"/>
                    <a:gd name="T43" fmla="*/ 11 h 116"/>
                    <a:gd name="T44" fmla="*/ 134 w 109"/>
                    <a:gd name="T45" fmla="*/ 0 h 116"/>
                    <a:gd name="T46" fmla="*/ 115 w 109"/>
                    <a:gd name="T47" fmla="*/ 19 h 116"/>
                    <a:gd name="T48" fmla="*/ 95 w 109"/>
                    <a:gd name="T49" fmla="*/ 37 h 116"/>
                    <a:gd name="T50" fmla="*/ 78 w 109"/>
                    <a:gd name="T51" fmla="*/ 61 h 116"/>
                    <a:gd name="T52" fmla="*/ 53 w 109"/>
                    <a:gd name="T53" fmla="*/ 69 h 116"/>
                    <a:gd name="T54" fmla="*/ 42 w 109"/>
                    <a:gd name="T55" fmla="*/ 79 h 116"/>
                    <a:gd name="T56" fmla="*/ 40 w 109"/>
                    <a:gd name="T57" fmla="*/ 95 h 116"/>
                    <a:gd name="T58" fmla="*/ 23 w 109"/>
                    <a:gd name="T59" fmla="*/ 94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9"/>
                    <a:gd name="T91" fmla="*/ 0 h 116"/>
                    <a:gd name="T92" fmla="*/ 109 w 109"/>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9" h="116">
                      <a:moveTo>
                        <a:pt x="14" y="58"/>
                      </a:moveTo>
                      <a:cubicBezTo>
                        <a:pt x="14" y="58"/>
                        <a:pt x="9" y="49"/>
                        <a:pt x="7" y="56"/>
                      </a:cubicBezTo>
                      <a:cubicBezTo>
                        <a:pt x="5" y="62"/>
                        <a:pt x="5" y="69"/>
                        <a:pt x="5" y="69"/>
                      </a:cubicBezTo>
                      <a:cubicBezTo>
                        <a:pt x="5" y="69"/>
                        <a:pt x="0" y="71"/>
                        <a:pt x="7" y="77"/>
                      </a:cubicBezTo>
                      <a:cubicBezTo>
                        <a:pt x="12" y="82"/>
                        <a:pt x="12" y="85"/>
                        <a:pt x="11" y="92"/>
                      </a:cubicBezTo>
                      <a:cubicBezTo>
                        <a:pt x="10" y="99"/>
                        <a:pt x="9" y="104"/>
                        <a:pt x="19" y="104"/>
                      </a:cubicBezTo>
                      <a:cubicBezTo>
                        <a:pt x="28" y="104"/>
                        <a:pt x="30" y="106"/>
                        <a:pt x="32" y="107"/>
                      </a:cubicBezTo>
                      <a:cubicBezTo>
                        <a:pt x="32" y="109"/>
                        <a:pt x="35" y="108"/>
                        <a:pt x="43" y="108"/>
                      </a:cubicBezTo>
                      <a:cubicBezTo>
                        <a:pt x="50" y="107"/>
                        <a:pt x="57" y="110"/>
                        <a:pt x="60" y="113"/>
                      </a:cubicBezTo>
                      <a:cubicBezTo>
                        <a:pt x="62" y="116"/>
                        <a:pt x="71" y="110"/>
                        <a:pt x="75" y="107"/>
                      </a:cubicBezTo>
                      <a:cubicBezTo>
                        <a:pt x="79" y="105"/>
                        <a:pt x="79" y="99"/>
                        <a:pt x="79" y="93"/>
                      </a:cubicBezTo>
                      <a:cubicBezTo>
                        <a:pt x="80" y="87"/>
                        <a:pt x="86" y="83"/>
                        <a:pt x="90" y="81"/>
                      </a:cubicBezTo>
                      <a:cubicBezTo>
                        <a:pt x="92" y="78"/>
                        <a:pt x="92" y="76"/>
                        <a:pt x="93" y="71"/>
                      </a:cubicBezTo>
                      <a:cubicBezTo>
                        <a:pt x="96" y="67"/>
                        <a:pt x="101" y="67"/>
                        <a:pt x="103" y="66"/>
                      </a:cubicBezTo>
                      <a:cubicBezTo>
                        <a:pt x="104" y="65"/>
                        <a:pt x="105" y="64"/>
                        <a:pt x="98" y="59"/>
                      </a:cubicBezTo>
                      <a:cubicBezTo>
                        <a:pt x="91" y="53"/>
                        <a:pt x="92" y="50"/>
                        <a:pt x="96" y="50"/>
                      </a:cubicBezTo>
                      <a:cubicBezTo>
                        <a:pt x="100" y="50"/>
                        <a:pt x="99" y="49"/>
                        <a:pt x="92" y="42"/>
                      </a:cubicBezTo>
                      <a:cubicBezTo>
                        <a:pt x="86" y="36"/>
                        <a:pt x="87" y="32"/>
                        <a:pt x="92" y="32"/>
                      </a:cubicBezTo>
                      <a:cubicBezTo>
                        <a:pt x="98" y="32"/>
                        <a:pt x="102" y="30"/>
                        <a:pt x="104" y="26"/>
                      </a:cubicBezTo>
                      <a:cubicBezTo>
                        <a:pt x="106" y="21"/>
                        <a:pt x="109" y="18"/>
                        <a:pt x="109" y="18"/>
                      </a:cubicBezTo>
                      <a:cubicBezTo>
                        <a:pt x="109" y="18"/>
                        <a:pt x="109" y="15"/>
                        <a:pt x="100" y="14"/>
                      </a:cubicBezTo>
                      <a:cubicBezTo>
                        <a:pt x="90" y="12"/>
                        <a:pt x="90" y="11"/>
                        <a:pt x="89" y="7"/>
                      </a:cubicBezTo>
                      <a:cubicBezTo>
                        <a:pt x="88" y="3"/>
                        <a:pt x="88" y="1"/>
                        <a:pt x="83" y="0"/>
                      </a:cubicBezTo>
                      <a:cubicBezTo>
                        <a:pt x="79" y="0"/>
                        <a:pt x="77" y="7"/>
                        <a:pt x="71" y="12"/>
                      </a:cubicBezTo>
                      <a:cubicBezTo>
                        <a:pt x="67" y="15"/>
                        <a:pt x="65" y="19"/>
                        <a:pt x="59" y="23"/>
                      </a:cubicBezTo>
                      <a:cubicBezTo>
                        <a:pt x="54" y="26"/>
                        <a:pt x="48" y="33"/>
                        <a:pt x="48" y="38"/>
                      </a:cubicBezTo>
                      <a:cubicBezTo>
                        <a:pt x="47" y="44"/>
                        <a:pt x="38" y="43"/>
                        <a:pt x="33" y="43"/>
                      </a:cubicBezTo>
                      <a:cubicBezTo>
                        <a:pt x="30" y="43"/>
                        <a:pt x="28" y="43"/>
                        <a:pt x="26" y="49"/>
                      </a:cubicBezTo>
                      <a:cubicBezTo>
                        <a:pt x="26" y="49"/>
                        <a:pt x="28" y="53"/>
                        <a:pt x="25" y="59"/>
                      </a:cubicBezTo>
                      <a:cubicBezTo>
                        <a:pt x="22" y="64"/>
                        <a:pt x="20" y="61"/>
                        <a:pt x="14" y="5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5" name="Freeform 132"/>
                <p:cNvSpPr>
                  <a:spLocks/>
                </p:cNvSpPr>
                <p:nvPr/>
              </p:nvSpPr>
              <p:spPr bwMode="auto">
                <a:xfrm>
                  <a:off x="5281" y="3580"/>
                  <a:ext cx="45" cy="34"/>
                </a:xfrm>
                <a:custGeom>
                  <a:avLst/>
                  <a:gdLst>
                    <a:gd name="T0" fmla="*/ 14 w 28"/>
                    <a:gd name="T1" fmla="*/ 31 h 21"/>
                    <a:gd name="T2" fmla="*/ 35 w 28"/>
                    <a:gd name="T3" fmla="*/ 18 h 21"/>
                    <a:gd name="T4" fmla="*/ 39 w 28"/>
                    <a:gd name="T5" fmla="*/ 3 h 21"/>
                    <a:gd name="T6" fmla="*/ 24 w 28"/>
                    <a:gd name="T7" fmla="*/ 2 h 21"/>
                    <a:gd name="T8" fmla="*/ 10 w 28"/>
                    <a:gd name="T9" fmla="*/ 11 h 21"/>
                    <a:gd name="T10" fmla="*/ 6 w 28"/>
                    <a:gd name="T11" fmla="*/ 28 h 21"/>
                    <a:gd name="T12" fmla="*/ 14 w 28"/>
                    <a:gd name="T13" fmla="*/ 31 h 21"/>
                    <a:gd name="T14" fmla="*/ 0 60000 65536"/>
                    <a:gd name="T15" fmla="*/ 0 60000 65536"/>
                    <a:gd name="T16" fmla="*/ 0 60000 65536"/>
                    <a:gd name="T17" fmla="*/ 0 60000 65536"/>
                    <a:gd name="T18" fmla="*/ 0 60000 65536"/>
                    <a:gd name="T19" fmla="*/ 0 60000 65536"/>
                    <a:gd name="T20" fmla="*/ 0 60000 65536"/>
                    <a:gd name="T21" fmla="*/ 0 w 28"/>
                    <a:gd name="T22" fmla="*/ 0 h 21"/>
                    <a:gd name="T23" fmla="*/ 28 w 28"/>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1">
                      <a:moveTo>
                        <a:pt x="9" y="19"/>
                      </a:moveTo>
                      <a:cubicBezTo>
                        <a:pt x="15" y="20"/>
                        <a:pt x="16" y="15"/>
                        <a:pt x="22" y="11"/>
                      </a:cubicBezTo>
                      <a:cubicBezTo>
                        <a:pt x="26" y="7"/>
                        <a:pt x="28" y="5"/>
                        <a:pt x="24" y="2"/>
                      </a:cubicBezTo>
                      <a:cubicBezTo>
                        <a:pt x="21" y="0"/>
                        <a:pt x="18" y="0"/>
                        <a:pt x="15" y="1"/>
                      </a:cubicBezTo>
                      <a:cubicBezTo>
                        <a:pt x="15" y="1"/>
                        <a:pt x="10" y="4"/>
                        <a:pt x="6" y="7"/>
                      </a:cubicBezTo>
                      <a:cubicBezTo>
                        <a:pt x="6" y="7"/>
                        <a:pt x="0" y="15"/>
                        <a:pt x="4" y="17"/>
                      </a:cubicBezTo>
                      <a:cubicBezTo>
                        <a:pt x="8" y="21"/>
                        <a:pt x="9" y="19"/>
                        <a:pt x="9" y="1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6" name="Freeform 133"/>
                <p:cNvSpPr>
                  <a:spLocks/>
                </p:cNvSpPr>
                <p:nvPr/>
              </p:nvSpPr>
              <p:spPr bwMode="auto">
                <a:xfrm>
                  <a:off x="5473" y="3483"/>
                  <a:ext cx="40" cy="68"/>
                </a:xfrm>
                <a:custGeom>
                  <a:avLst/>
                  <a:gdLst>
                    <a:gd name="T0" fmla="*/ 22 w 25"/>
                    <a:gd name="T1" fmla="*/ 3 h 42"/>
                    <a:gd name="T2" fmla="*/ 13 w 25"/>
                    <a:gd name="T3" fmla="*/ 16 h 42"/>
                    <a:gd name="T4" fmla="*/ 3 w 25"/>
                    <a:gd name="T5" fmla="*/ 40 h 42"/>
                    <a:gd name="T6" fmla="*/ 13 w 25"/>
                    <a:gd name="T7" fmla="*/ 60 h 42"/>
                    <a:gd name="T8" fmla="*/ 21 w 25"/>
                    <a:gd name="T9" fmla="*/ 50 h 42"/>
                    <a:gd name="T10" fmla="*/ 35 w 25"/>
                    <a:gd name="T11" fmla="*/ 31 h 42"/>
                    <a:gd name="T12" fmla="*/ 37 w 25"/>
                    <a:gd name="T13" fmla="*/ 13 h 42"/>
                    <a:gd name="T14" fmla="*/ 22 w 25"/>
                    <a:gd name="T15" fmla="*/ 3 h 4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2"/>
                    <a:gd name="T26" fmla="*/ 25 w 25"/>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2">
                      <a:moveTo>
                        <a:pt x="14" y="2"/>
                      </a:moveTo>
                      <a:cubicBezTo>
                        <a:pt x="14" y="2"/>
                        <a:pt x="11" y="5"/>
                        <a:pt x="8" y="10"/>
                      </a:cubicBezTo>
                      <a:cubicBezTo>
                        <a:pt x="5" y="15"/>
                        <a:pt x="0" y="20"/>
                        <a:pt x="2" y="25"/>
                      </a:cubicBezTo>
                      <a:cubicBezTo>
                        <a:pt x="3" y="30"/>
                        <a:pt x="6" y="35"/>
                        <a:pt x="8" y="37"/>
                      </a:cubicBezTo>
                      <a:cubicBezTo>
                        <a:pt x="9" y="39"/>
                        <a:pt x="9" y="42"/>
                        <a:pt x="13" y="31"/>
                      </a:cubicBezTo>
                      <a:cubicBezTo>
                        <a:pt x="18" y="21"/>
                        <a:pt x="22" y="19"/>
                        <a:pt x="22" y="19"/>
                      </a:cubicBezTo>
                      <a:cubicBezTo>
                        <a:pt x="22" y="19"/>
                        <a:pt x="25" y="14"/>
                        <a:pt x="23" y="8"/>
                      </a:cubicBezTo>
                      <a:cubicBezTo>
                        <a:pt x="21" y="2"/>
                        <a:pt x="16" y="0"/>
                        <a:pt x="14"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7" name="Freeform 134"/>
                <p:cNvSpPr>
                  <a:spLocks/>
                </p:cNvSpPr>
                <p:nvPr/>
              </p:nvSpPr>
              <p:spPr bwMode="auto">
                <a:xfrm>
                  <a:off x="5468" y="3602"/>
                  <a:ext cx="79" cy="107"/>
                </a:xfrm>
                <a:custGeom>
                  <a:avLst/>
                  <a:gdLst>
                    <a:gd name="T0" fmla="*/ 16 w 49"/>
                    <a:gd name="T1" fmla="*/ 6 h 66"/>
                    <a:gd name="T2" fmla="*/ 15 w 49"/>
                    <a:gd name="T3" fmla="*/ 23 h 66"/>
                    <a:gd name="T4" fmla="*/ 13 w 49"/>
                    <a:gd name="T5" fmla="*/ 42 h 66"/>
                    <a:gd name="T6" fmla="*/ 2 w 49"/>
                    <a:gd name="T7" fmla="*/ 50 h 66"/>
                    <a:gd name="T8" fmla="*/ 6 w 49"/>
                    <a:gd name="T9" fmla="*/ 66 h 66"/>
                    <a:gd name="T10" fmla="*/ 16 w 49"/>
                    <a:gd name="T11" fmla="*/ 79 h 66"/>
                    <a:gd name="T12" fmla="*/ 27 w 49"/>
                    <a:gd name="T13" fmla="*/ 91 h 66"/>
                    <a:gd name="T14" fmla="*/ 53 w 49"/>
                    <a:gd name="T15" fmla="*/ 94 h 66"/>
                    <a:gd name="T16" fmla="*/ 63 w 49"/>
                    <a:gd name="T17" fmla="*/ 104 h 66"/>
                    <a:gd name="T18" fmla="*/ 71 w 49"/>
                    <a:gd name="T19" fmla="*/ 107 h 66"/>
                    <a:gd name="T20" fmla="*/ 74 w 49"/>
                    <a:gd name="T21" fmla="*/ 97 h 66"/>
                    <a:gd name="T22" fmla="*/ 64 w 49"/>
                    <a:gd name="T23" fmla="*/ 84 h 66"/>
                    <a:gd name="T24" fmla="*/ 34 w 49"/>
                    <a:gd name="T25" fmla="*/ 78 h 66"/>
                    <a:gd name="T26" fmla="*/ 44 w 49"/>
                    <a:gd name="T27" fmla="*/ 75 h 66"/>
                    <a:gd name="T28" fmla="*/ 44 w 49"/>
                    <a:gd name="T29" fmla="*/ 66 h 66"/>
                    <a:gd name="T30" fmla="*/ 39 w 49"/>
                    <a:gd name="T31" fmla="*/ 50 h 66"/>
                    <a:gd name="T32" fmla="*/ 48 w 49"/>
                    <a:gd name="T33" fmla="*/ 31 h 66"/>
                    <a:gd name="T34" fmla="*/ 42 w 49"/>
                    <a:gd name="T35" fmla="*/ 21 h 66"/>
                    <a:gd name="T36" fmla="*/ 47 w 49"/>
                    <a:gd name="T37" fmla="*/ 11 h 66"/>
                    <a:gd name="T38" fmla="*/ 37 w 49"/>
                    <a:gd name="T39" fmla="*/ 5 h 66"/>
                    <a:gd name="T40" fmla="*/ 31 w 49"/>
                    <a:gd name="T41" fmla="*/ 3 h 66"/>
                    <a:gd name="T42" fmla="*/ 16 w 49"/>
                    <a:gd name="T43" fmla="*/ 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66"/>
                    <a:gd name="T68" fmla="*/ 49 w 49"/>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66">
                      <a:moveTo>
                        <a:pt x="10" y="4"/>
                      </a:moveTo>
                      <a:cubicBezTo>
                        <a:pt x="10" y="4"/>
                        <a:pt x="8" y="9"/>
                        <a:pt x="9" y="14"/>
                      </a:cubicBezTo>
                      <a:cubicBezTo>
                        <a:pt x="10" y="17"/>
                        <a:pt x="12" y="25"/>
                        <a:pt x="8" y="26"/>
                      </a:cubicBezTo>
                      <a:cubicBezTo>
                        <a:pt x="4" y="27"/>
                        <a:pt x="2" y="27"/>
                        <a:pt x="1" y="31"/>
                      </a:cubicBezTo>
                      <a:cubicBezTo>
                        <a:pt x="1" y="33"/>
                        <a:pt x="0" y="40"/>
                        <a:pt x="4" y="41"/>
                      </a:cubicBezTo>
                      <a:cubicBezTo>
                        <a:pt x="10" y="43"/>
                        <a:pt x="11" y="46"/>
                        <a:pt x="10" y="49"/>
                      </a:cubicBezTo>
                      <a:cubicBezTo>
                        <a:pt x="10" y="50"/>
                        <a:pt x="10" y="54"/>
                        <a:pt x="17" y="56"/>
                      </a:cubicBezTo>
                      <a:cubicBezTo>
                        <a:pt x="25" y="57"/>
                        <a:pt x="29" y="56"/>
                        <a:pt x="33" y="58"/>
                      </a:cubicBezTo>
                      <a:cubicBezTo>
                        <a:pt x="38" y="59"/>
                        <a:pt x="38" y="62"/>
                        <a:pt x="39" y="64"/>
                      </a:cubicBezTo>
                      <a:cubicBezTo>
                        <a:pt x="39" y="65"/>
                        <a:pt x="40" y="66"/>
                        <a:pt x="44" y="66"/>
                      </a:cubicBezTo>
                      <a:cubicBezTo>
                        <a:pt x="48" y="66"/>
                        <a:pt x="49" y="62"/>
                        <a:pt x="46" y="60"/>
                      </a:cubicBezTo>
                      <a:cubicBezTo>
                        <a:pt x="42" y="58"/>
                        <a:pt x="48" y="51"/>
                        <a:pt x="40" y="52"/>
                      </a:cubicBezTo>
                      <a:cubicBezTo>
                        <a:pt x="32" y="52"/>
                        <a:pt x="22" y="52"/>
                        <a:pt x="21" y="48"/>
                      </a:cubicBezTo>
                      <a:cubicBezTo>
                        <a:pt x="20" y="43"/>
                        <a:pt x="23" y="45"/>
                        <a:pt x="27" y="46"/>
                      </a:cubicBezTo>
                      <a:cubicBezTo>
                        <a:pt x="30" y="47"/>
                        <a:pt x="31" y="47"/>
                        <a:pt x="27" y="41"/>
                      </a:cubicBezTo>
                      <a:cubicBezTo>
                        <a:pt x="23" y="36"/>
                        <a:pt x="20" y="33"/>
                        <a:pt x="24" y="31"/>
                      </a:cubicBezTo>
                      <a:cubicBezTo>
                        <a:pt x="27" y="28"/>
                        <a:pt x="31" y="24"/>
                        <a:pt x="30" y="19"/>
                      </a:cubicBezTo>
                      <a:cubicBezTo>
                        <a:pt x="29" y="16"/>
                        <a:pt x="26" y="17"/>
                        <a:pt x="26" y="13"/>
                      </a:cubicBezTo>
                      <a:cubicBezTo>
                        <a:pt x="25" y="9"/>
                        <a:pt x="27" y="10"/>
                        <a:pt x="29" y="7"/>
                      </a:cubicBezTo>
                      <a:cubicBezTo>
                        <a:pt x="31" y="3"/>
                        <a:pt x="27" y="6"/>
                        <a:pt x="23" y="3"/>
                      </a:cubicBezTo>
                      <a:cubicBezTo>
                        <a:pt x="17" y="1"/>
                        <a:pt x="19" y="2"/>
                        <a:pt x="19" y="2"/>
                      </a:cubicBezTo>
                      <a:cubicBezTo>
                        <a:pt x="19" y="2"/>
                        <a:pt x="12" y="0"/>
                        <a:pt x="10"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8" name="Freeform 135"/>
                <p:cNvSpPr>
                  <a:spLocks/>
                </p:cNvSpPr>
                <p:nvPr/>
              </p:nvSpPr>
              <p:spPr bwMode="auto">
                <a:xfrm>
                  <a:off x="5433" y="3738"/>
                  <a:ext cx="40" cy="40"/>
                </a:xfrm>
                <a:custGeom>
                  <a:avLst/>
                  <a:gdLst>
                    <a:gd name="T0" fmla="*/ 34 w 25"/>
                    <a:gd name="T1" fmla="*/ 5 h 25"/>
                    <a:gd name="T2" fmla="*/ 29 w 25"/>
                    <a:gd name="T3" fmla="*/ 5 h 25"/>
                    <a:gd name="T4" fmla="*/ 24 w 25"/>
                    <a:gd name="T5" fmla="*/ 13 h 25"/>
                    <a:gd name="T6" fmla="*/ 13 w 25"/>
                    <a:gd name="T7" fmla="*/ 22 h 25"/>
                    <a:gd name="T8" fmla="*/ 3 w 25"/>
                    <a:gd name="T9" fmla="*/ 30 h 25"/>
                    <a:gd name="T10" fmla="*/ 8 w 25"/>
                    <a:gd name="T11" fmla="*/ 34 h 25"/>
                    <a:gd name="T12" fmla="*/ 27 w 25"/>
                    <a:gd name="T13" fmla="*/ 22 h 25"/>
                    <a:gd name="T14" fmla="*/ 37 w 25"/>
                    <a:gd name="T15" fmla="*/ 18 h 25"/>
                    <a:gd name="T16" fmla="*/ 38 w 25"/>
                    <a:gd name="T17" fmla="*/ 8 h 25"/>
                    <a:gd name="T18" fmla="*/ 34 w 25"/>
                    <a:gd name="T19" fmla="*/ 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5"/>
                    <a:gd name="T32" fmla="*/ 25 w 2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5">
                      <a:moveTo>
                        <a:pt x="21" y="3"/>
                      </a:moveTo>
                      <a:cubicBezTo>
                        <a:pt x="21" y="3"/>
                        <a:pt x="18" y="0"/>
                        <a:pt x="18" y="3"/>
                      </a:cubicBezTo>
                      <a:cubicBezTo>
                        <a:pt x="17" y="4"/>
                        <a:pt x="17" y="7"/>
                        <a:pt x="15" y="8"/>
                      </a:cubicBezTo>
                      <a:cubicBezTo>
                        <a:pt x="14" y="11"/>
                        <a:pt x="11" y="12"/>
                        <a:pt x="8" y="14"/>
                      </a:cubicBezTo>
                      <a:cubicBezTo>
                        <a:pt x="5" y="16"/>
                        <a:pt x="5" y="17"/>
                        <a:pt x="2" y="19"/>
                      </a:cubicBezTo>
                      <a:cubicBezTo>
                        <a:pt x="0" y="22"/>
                        <a:pt x="0" y="25"/>
                        <a:pt x="5" y="21"/>
                      </a:cubicBezTo>
                      <a:cubicBezTo>
                        <a:pt x="10" y="18"/>
                        <a:pt x="12" y="15"/>
                        <a:pt x="17" y="14"/>
                      </a:cubicBezTo>
                      <a:cubicBezTo>
                        <a:pt x="21" y="14"/>
                        <a:pt x="21" y="13"/>
                        <a:pt x="23" y="11"/>
                      </a:cubicBezTo>
                      <a:cubicBezTo>
                        <a:pt x="24" y="9"/>
                        <a:pt x="25" y="7"/>
                        <a:pt x="24" y="5"/>
                      </a:cubicBezTo>
                      <a:cubicBezTo>
                        <a:pt x="22" y="4"/>
                        <a:pt x="21" y="3"/>
                        <a:pt x="21"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89" name="Freeform 136"/>
                <p:cNvSpPr>
                  <a:spLocks/>
                </p:cNvSpPr>
                <p:nvPr/>
              </p:nvSpPr>
              <p:spPr bwMode="auto">
                <a:xfrm>
                  <a:off x="5473" y="3698"/>
                  <a:ext cx="34" cy="17"/>
                </a:xfrm>
                <a:custGeom>
                  <a:avLst/>
                  <a:gdLst>
                    <a:gd name="T0" fmla="*/ 13 w 21"/>
                    <a:gd name="T1" fmla="*/ 2 h 11"/>
                    <a:gd name="T2" fmla="*/ 2 w 21"/>
                    <a:gd name="T3" fmla="*/ 5 h 11"/>
                    <a:gd name="T4" fmla="*/ 8 w 21"/>
                    <a:gd name="T5" fmla="*/ 11 h 11"/>
                    <a:gd name="T6" fmla="*/ 16 w 21"/>
                    <a:gd name="T7" fmla="*/ 17 h 11"/>
                    <a:gd name="T8" fmla="*/ 26 w 21"/>
                    <a:gd name="T9" fmla="*/ 14 h 11"/>
                    <a:gd name="T10" fmla="*/ 31 w 21"/>
                    <a:gd name="T11" fmla="*/ 8 h 11"/>
                    <a:gd name="T12" fmla="*/ 29 w 21"/>
                    <a:gd name="T13" fmla="*/ 3 h 11"/>
                    <a:gd name="T14" fmla="*/ 13 w 21"/>
                    <a:gd name="T15" fmla="*/ 2 h 11"/>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1"/>
                    <a:gd name="T26" fmla="*/ 21 w 2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1">
                      <a:moveTo>
                        <a:pt x="8" y="1"/>
                      </a:moveTo>
                      <a:cubicBezTo>
                        <a:pt x="8" y="1"/>
                        <a:pt x="2" y="0"/>
                        <a:pt x="1" y="3"/>
                      </a:cubicBezTo>
                      <a:cubicBezTo>
                        <a:pt x="0" y="5"/>
                        <a:pt x="2" y="5"/>
                        <a:pt x="5" y="7"/>
                      </a:cubicBezTo>
                      <a:cubicBezTo>
                        <a:pt x="8" y="8"/>
                        <a:pt x="9" y="10"/>
                        <a:pt x="10" y="11"/>
                      </a:cubicBezTo>
                      <a:cubicBezTo>
                        <a:pt x="11" y="11"/>
                        <a:pt x="13" y="11"/>
                        <a:pt x="16" y="9"/>
                      </a:cubicBezTo>
                      <a:cubicBezTo>
                        <a:pt x="19" y="8"/>
                        <a:pt x="18" y="5"/>
                        <a:pt x="19" y="5"/>
                      </a:cubicBezTo>
                      <a:cubicBezTo>
                        <a:pt x="20" y="5"/>
                        <a:pt x="21" y="4"/>
                        <a:pt x="18" y="2"/>
                      </a:cubicBezTo>
                      <a:cubicBezTo>
                        <a:pt x="15" y="1"/>
                        <a:pt x="8" y="1"/>
                        <a:pt x="8"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0" name="Freeform 137"/>
                <p:cNvSpPr>
                  <a:spLocks/>
                </p:cNvSpPr>
                <p:nvPr/>
              </p:nvSpPr>
              <p:spPr bwMode="auto">
                <a:xfrm>
                  <a:off x="5507" y="3720"/>
                  <a:ext cx="22" cy="34"/>
                </a:xfrm>
                <a:custGeom>
                  <a:avLst/>
                  <a:gdLst>
                    <a:gd name="T0" fmla="*/ 9 w 14"/>
                    <a:gd name="T1" fmla="*/ 5 h 21"/>
                    <a:gd name="T2" fmla="*/ 3 w 14"/>
                    <a:gd name="T3" fmla="*/ 5 h 21"/>
                    <a:gd name="T4" fmla="*/ 5 w 14"/>
                    <a:gd name="T5" fmla="*/ 13 h 21"/>
                    <a:gd name="T6" fmla="*/ 5 w 14"/>
                    <a:gd name="T7" fmla="*/ 21 h 21"/>
                    <a:gd name="T8" fmla="*/ 6 w 14"/>
                    <a:gd name="T9" fmla="*/ 29 h 21"/>
                    <a:gd name="T10" fmla="*/ 17 w 14"/>
                    <a:gd name="T11" fmla="*/ 18 h 21"/>
                    <a:gd name="T12" fmla="*/ 20 w 14"/>
                    <a:gd name="T13" fmla="*/ 10 h 21"/>
                    <a:gd name="T14" fmla="*/ 9 w 14"/>
                    <a:gd name="T15" fmla="*/ 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6" y="3"/>
                      </a:moveTo>
                      <a:cubicBezTo>
                        <a:pt x="6" y="3"/>
                        <a:pt x="3" y="0"/>
                        <a:pt x="2" y="3"/>
                      </a:cubicBezTo>
                      <a:cubicBezTo>
                        <a:pt x="1" y="5"/>
                        <a:pt x="0" y="6"/>
                        <a:pt x="3" y="8"/>
                      </a:cubicBezTo>
                      <a:cubicBezTo>
                        <a:pt x="4" y="9"/>
                        <a:pt x="5" y="11"/>
                        <a:pt x="3" y="13"/>
                      </a:cubicBezTo>
                      <a:cubicBezTo>
                        <a:pt x="2" y="16"/>
                        <a:pt x="1" y="21"/>
                        <a:pt x="4" y="18"/>
                      </a:cubicBezTo>
                      <a:cubicBezTo>
                        <a:pt x="7" y="15"/>
                        <a:pt x="10" y="12"/>
                        <a:pt x="11" y="11"/>
                      </a:cubicBezTo>
                      <a:cubicBezTo>
                        <a:pt x="13" y="11"/>
                        <a:pt x="14" y="9"/>
                        <a:pt x="13" y="6"/>
                      </a:cubicBezTo>
                      <a:cubicBezTo>
                        <a:pt x="13" y="4"/>
                        <a:pt x="9" y="3"/>
                        <a:pt x="6"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1" name="Freeform 138"/>
                <p:cNvSpPr>
                  <a:spLocks/>
                </p:cNvSpPr>
                <p:nvPr/>
              </p:nvSpPr>
              <p:spPr bwMode="auto">
                <a:xfrm>
                  <a:off x="5547" y="3709"/>
                  <a:ext cx="23" cy="40"/>
                </a:xfrm>
                <a:custGeom>
                  <a:avLst/>
                  <a:gdLst>
                    <a:gd name="T0" fmla="*/ 8 w 14"/>
                    <a:gd name="T1" fmla="*/ 2 h 25"/>
                    <a:gd name="T2" fmla="*/ 5 w 14"/>
                    <a:gd name="T3" fmla="*/ 6 h 25"/>
                    <a:gd name="T4" fmla="*/ 5 w 14"/>
                    <a:gd name="T5" fmla="*/ 13 h 25"/>
                    <a:gd name="T6" fmla="*/ 10 w 14"/>
                    <a:gd name="T7" fmla="*/ 22 h 25"/>
                    <a:gd name="T8" fmla="*/ 7 w 14"/>
                    <a:gd name="T9" fmla="*/ 34 h 25"/>
                    <a:gd name="T10" fmla="*/ 10 w 14"/>
                    <a:gd name="T11" fmla="*/ 40 h 25"/>
                    <a:gd name="T12" fmla="*/ 13 w 14"/>
                    <a:gd name="T13" fmla="*/ 34 h 25"/>
                    <a:gd name="T14" fmla="*/ 20 w 14"/>
                    <a:gd name="T15" fmla="*/ 29 h 25"/>
                    <a:gd name="T16" fmla="*/ 21 w 14"/>
                    <a:gd name="T17" fmla="*/ 19 h 25"/>
                    <a:gd name="T18" fmla="*/ 18 w 14"/>
                    <a:gd name="T19" fmla="*/ 11 h 25"/>
                    <a:gd name="T20" fmla="*/ 15 w 14"/>
                    <a:gd name="T21" fmla="*/ 6 h 25"/>
                    <a:gd name="T22" fmla="*/ 8 w 14"/>
                    <a:gd name="T23" fmla="*/ 2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5"/>
                    <a:gd name="T38" fmla="*/ 14 w 1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5">
                      <a:moveTo>
                        <a:pt x="5" y="1"/>
                      </a:moveTo>
                      <a:cubicBezTo>
                        <a:pt x="5" y="1"/>
                        <a:pt x="4" y="4"/>
                        <a:pt x="3" y="4"/>
                      </a:cubicBezTo>
                      <a:cubicBezTo>
                        <a:pt x="1" y="5"/>
                        <a:pt x="0" y="7"/>
                        <a:pt x="3" y="8"/>
                      </a:cubicBezTo>
                      <a:cubicBezTo>
                        <a:pt x="7" y="10"/>
                        <a:pt x="7" y="13"/>
                        <a:pt x="6" y="14"/>
                      </a:cubicBezTo>
                      <a:cubicBezTo>
                        <a:pt x="4" y="16"/>
                        <a:pt x="3" y="20"/>
                        <a:pt x="4" y="21"/>
                      </a:cubicBezTo>
                      <a:cubicBezTo>
                        <a:pt x="4" y="24"/>
                        <a:pt x="4" y="24"/>
                        <a:pt x="6" y="25"/>
                      </a:cubicBezTo>
                      <a:cubicBezTo>
                        <a:pt x="8" y="25"/>
                        <a:pt x="7" y="23"/>
                        <a:pt x="8" y="21"/>
                      </a:cubicBezTo>
                      <a:cubicBezTo>
                        <a:pt x="10" y="19"/>
                        <a:pt x="11" y="18"/>
                        <a:pt x="12" y="18"/>
                      </a:cubicBezTo>
                      <a:cubicBezTo>
                        <a:pt x="13" y="17"/>
                        <a:pt x="14" y="14"/>
                        <a:pt x="13" y="12"/>
                      </a:cubicBezTo>
                      <a:cubicBezTo>
                        <a:pt x="13" y="8"/>
                        <a:pt x="12" y="8"/>
                        <a:pt x="11" y="7"/>
                      </a:cubicBezTo>
                      <a:cubicBezTo>
                        <a:pt x="9" y="6"/>
                        <a:pt x="10" y="6"/>
                        <a:pt x="9" y="4"/>
                      </a:cubicBezTo>
                      <a:cubicBezTo>
                        <a:pt x="9" y="2"/>
                        <a:pt x="7" y="0"/>
                        <a:pt x="5"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2" name="Freeform 139"/>
                <p:cNvSpPr>
                  <a:spLocks/>
                </p:cNvSpPr>
                <p:nvPr/>
              </p:nvSpPr>
              <p:spPr bwMode="auto">
                <a:xfrm>
                  <a:off x="5513" y="3743"/>
                  <a:ext cx="23" cy="35"/>
                </a:xfrm>
                <a:custGeom>
                  <a:avLst/>
                  <a:gdLst>
                    <a:gd name="T0" fmla="*/ 16 w 14"/>
                    <a:gd name="T1" fmla="*/ 3 h 22"/>
                    <a:gd name="T2" fmla="*/ 12 w 14"/>
                    <a:gd name="T3" fmla="*/ 8 h 22"/>
                    <a:gd name="T4" fmla="*/ 8 w 14"/>
                    <a:gd name="T5" fmla="*/ 16 h 22"/>
                    <a:gd name="T6" fmla="*/ 3 w 14"/>
                    <a:gd name="T7" fmla="*/ 18 h 22"/>
                    <a:gd name="T8" fmla="*/ 7 w 14"/>
                    <a:gd name="T9" fmla="*/ 25 h 22"/>
                    <a:gd name="T10" fmla="*/ 16 w 14"/>
                    <a:gd name="T11" fmla="*/ 29 h 22"/>
                    <a:gd name="T12" fmla="*/ 18 w 14"/>
                    <a:gd name="T13" fmla="*/ 13 h 22"/>
                    <a:gd name="T14" fmla="*/ 23 w 14"/>
                    <a:gd name="T15" fmla="*/ 5 h 22"/>
                    <a:gd name="T16" fmla="*/ 16 w 14"/>
                    <a:gd name="T17" fmla="*/ 3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2"/>
                    <a:gd name="T29" fmla="*/ 14 w 1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2">
                      <a:moveTo>
                        <a:pt x="10" y="2"/>
                      </a:moveTo>
                      <a:cubicBezTo>
                        <a:pt x="10" y="2"/>
                        <a:pt x="10" y="3"/>
                        <a:pt x="7" y="5"/>
                      </a:cubicBezTo>
                      <a:cubicBezTo>
                        <a:pt x="6" y="6"/>
                        <a:pt x="6" y="9"/>
                        <a:pt x="5" y="10"/>
                      </a:cubicBezTo>
                      <a:cubicBezTo>
                        <a:pt x="5" y="11"/>
                        <a:pt x="2" y="11"/>
                        <a:pt x="2" y="11"/>
                      </a:cubicBezTo>
                      <a:cubicBezTo>
                        <a:pt x="1" y="12"/>
                        <a:pt x="0" y="12"/>
                        <a:pt x="4" y="16"/>
                      </a:cubicBezTo>
                      <a:cubicBezTo>
                        <a:pt x="8" y="20"/>
                        <a:pt x="10" y="22"/>
                        <a:pt x="10" y="18"/>
                      </a:cubicBezTo>
                      <a:cubicBezTo>
                        <a:pt x="11" y="14"/>
                        <a:pt x="10" y="10"/>
                        <a:pt x="11" y="8"/>
                      </a:cubicBezTo>
                      <a:cubicBezTo>
                        <a:pt x="13" y="6"/>
                        <a:pt x="13" y="5"/>
                        <a:pt x="14" y="3"/>
                      </a:cubicBezTo>
                      <a:cubicBezTo>
                        <a:pt x="14" y="1"/>
                        <a:pt x="12" y="0"/>
                        <a:pt x="10"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3" name="Freeform 140"/>
                <p:cNvSpPr>
                  <a:spLocks/>
                </p:cNvSpPr>
                <p:nvPr/>
              </p:nvSpPr>
              <p:spPr bwMode="auto">
                <a:xfrm>
                  <a:off x="5536" y="3754"/>
                  <a:ext cx="16" cy="13"/>
                </a:xfrm>
                <a:custGeom>
                  <a:avLst/>
                  <a:gdLst>
                    <a:gd name="T0" fmla="*/ 10 w 10"/>
                    <a:gd name="T1" fmla="*/ 3 h 8"/>
                    <a:gd name="T2" fmla="*/ 5 w 10"/>
                    <a:gd name="T3" fmla="*/ 5 h 8"/>
                    <a:gd name="T4" fmla="*/ 5 w 10"/>
                    <a:gd name="T5" fmla="*/ 10 h 8"/>
                    <a:gd name="T6" fmla="*/ 13 w 10"/>
                    <a:gd name="T7" fmla="*/ 8 h 8"/>
                    <a:gd name="T8" fmla="*/ 10 w 10"/>
                    <a:gd name="T9" fmla="*/ 3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6" y="2"/>
                      </a:moveTo>
                      <a:cubicBezTo>
                        <a:pt x="6" y="2"/>
                        <a:pt x="5" y="0"/>
                        <a:pt x="3" y="3"/>
                      </a:cubicBezTo>
                      <a:cubicBezTo>
                        <a:pt x="1" y="4"/>
                        <a:pt x="0" y="6"/>
                        <a:pt x="3" y="6"/>
                      </a:cubicBezTo>
                      <a:cubicBezTo>
                        <a:pt x="6" y="8"/>
                        <a:pt x="7" y="6"/>
                        <a:pt x="8" y="5"/>
                      </a:cubicBezTo>
                      <a:cubicBezTo>
                        <a:pt x="9" y="5"/>
                        <a:pt x="10" y="0"/>
                        <a:pt x="6"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4" name="Freeform 141"/>
                <p:cNvSpPr>
                  <a:spLocks/>
                </p:cNvSpPr>
                <p:nvPr/>
              </p:nvSpPr>
              <p:spPr bwMode="auto">
                <a:xfrm>
                  <a:off x="5507" y="3754"/>
                  <a:ext cx="85" cy="74"/>
                </a:xfrm>
                <a:custGeom>
                  <a:avLst/>
                  <a:gdLst>
                    <a:gd name="T0" fmla="*/ 63 w 53"/>
                    <a:gd name="T1" fmla="*/ 3 h 46"/>
                    <a:gd name="T2" fmla="*/ 59 w 53"/>
                    <a:gd name="T3" fmla="*/ 10 h 46"/>
                    <a:gd name="T4" fmla="*/ 55 w 53"/>
                    <a:gd name="T5" fmla="*/ 21 h 46"/>
                    <a:gd name="T6" fmla="*/ 45 w 53"/>
                    <a:gd name="T7" fmla="*/ 27 h 46"/>
                    <a:gd name="T8" fmla="*/ 38 w 53"/>
                    <a:gd name="T9" fmla="*/ 32 h 46"/>
                    <a:gd name="T10" fmla="*/ 32 w 53"/>
                    <a:gd name="T11" fmla="*/ 29 h 46"/>
                    <a:gd name="T12" fmla="*/ 22 w 53"/>
                    <a:gd name="T13" fmla="*/ 27 h 46"/>
                    <a:gd name="T14" fmla="*/ 18 w 53"/>
                    <a:gd name="T15" fmla="*/ 34 h 46"/>
                    <a:gd name="T16" fmla="*/ 5 w 53"/>
                    <a:gd name="T17" fmla="*/ 37 h 46"/>
                    <a:gd name="T18" fmla="*/ 0 w 53"/>
                    <a:gd name="T19" fmla="*/ 47 h 46"/>
                    <a:gd name="T20" fmla="*/ 8 w 53"/>
                    <a:gd name="T21" fmla="*/ 48 h 46"/>
                    <a:gd name="T22" fmla="*/ 16 w 53"/>
                    <a:gd name="T23" fmla="*/ 47 h 46"/>
                    <a:gd name="T24" fmla="*/ 26 w 53"/>
                    <a:gd name="T25" fmla="*/ 45 h 46"/>
                    <a:gd name="T26" fmla="*/ 35 w 53"/>
                    <a:gd name="T27" fmla="*/ 45 h 46"/>
                    <a:gd name="T28" fmla="*/ 37 w 53"/>
                    <a:gd name="T29" fmla="*/ 58 h 46"/>
                    <a:gd name="T30" fmla="*/ 47 w 53"/>
                    <a:gd name="T31" fmla="*/ 71 h 46"/>
                    <a:gd name="T32" fmla="*/ 63 w 53"/>
                    <a:gd name="T33" fmla="*/ 64 h 46"/>
                    <a:gd name="T34" fmla="*/ 63 w 53"/>
                    <a:gd name="T35" fmla="*/ 56 h 46"/>
                    <a:gd name="T36" fmla="*/ 71 w 53"/>
                    <a:gd name="T37" fmla="*/ 51 h 46"/>
                    <a:gd name="T38" fmla="*/ 77 w 53"/>
                    <a:gd name="T39" fmla="*/ 56 h 46"/>
                    <a:gd name="T40" fmla="*/ 82 w 53"/>
                    <a:gd name="T41" fmla="*/ 43 h 46"/>
                    <a:gd name="T42" fmla="*/ 79 w 53"/>
                    <a:gd name="T43" fmla="*/ 24 h 46"/>
                    <a:gd name="T44" fmla="*/ 67 w 53"/>
                    <a:gd name="T45" fmla="*/ 13 h 46"/>
                    <a:gd name="T46" fmla="*/ 63 w 53"/>
                    <a:gd name="T47" fmla="*/ 3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46"/>
                    <a:gd name="T74" fmla="*/ 53 w 53"/>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46">
                      <a:moveTo>
                        <a:pt x="39" y="2"/>
                      </a:moveTo>
                      <a:cubicBezTo>
                        <a:pt x="39" y="2"/>
                        <a:pt x="37" y="2"/>
                        <a:pt x="37" y="6"/>
                      </a:cubicBezTo>
                      <a:cubicBezTo>
                        <a:pt x="37" y="10"/>
                        <a:pt x="36" y="13"/>
                        <a:pt x="34" y="13"/>
                      </a:cubicBezTo>
                      <a:cubicBezTo>
                        <a:pt x="31" y="13"/>
                        <a:pt x="29" y="14"/>
                        <a:pt x="28" y="17"/>
                      </a:cubicBezTo>
                      <a:cubicBezTo>
                        <a:pt x="27" y="19"/>
                        <a:pt x="27" y="20"/>
                        <a:pt x="24" y="20"/>
                      </a:cubicBezTo>
                      <a:cubicBezTo>
                        <a:pt x="20" y="20"/>
                        <a:pt x="21" y="19"/>
                        <a:pt x="20" y="18"/>
                      </a:cubicBezTo>
                      <a:cubicBezTo>
                        <a:pt x="18" y="16"/>
                        <a:pt x="17" y="17"/>
                        <a:pt x="14" y="17"/>
                      </a:cubicBezTo>
                      <a:cubicBezTo>
                        <a:pt x="12" y="18"/>
                        <a:pt x="13" y="21"/>
                        <a:pt x="11" y="21"/>
                      </a:cubicBezTo>
                      <a:cubicBezTo>
                        <a:pt x="8" y="22"/>
                        <a:pt x="5" y="21"/>
                        <a:pt x="3" y="23"/>
                      </a:cubicBezTo>
                      <a:cubicBezTo>
                        <a:pt x="0" y="25"/>
                        <a:pt x="0" y="27"/>
                        <a:pt x="0" y="29"/>
                      </a:cubicBezTo>
                      <a:cubicBezTo>
                        <a:pt x="0" y="31"/>
                        <a:pt x="3" y="33"/>
                        <a:pt x="5" y="30"/>
                      </a:cubicBezTo>
                      <a:cubicBezTo>
                        <a:pt x="8" y="27"/>
                        <a:pt x="9" y="27"/>
                        <a:pt x="10" y="29"/>
                      </a:cubicBezTo>
                      <a:cubicBezTo>
                        <a:pt x="11" y="31"/>
                        <a:pt x="14" y="29"/>
                        <a:pt x="16" y="28"/>
                      </a:cubicBezTo>
                      <a:cubicBezTo>
                        <a:pt x="18" y="27"/>
                        <a:pt x="21" y="27"/>
                        <a:pt x="22" y="28"/>
                      </a:cubicBezTo>
                      <a:cubicBezTo>
                        <a:pt x="23" y="29"/>
                        <a:pt x="22" y="34"/>
                        <a:pt x="23" y="36"/>
                      </a:cubicBezTo>
                      <a:cubicBezTo>
                        <a:pt x="23" y="39"/>
                        <a:pt x="25" y="42"/>
                        <a:pt x="29" y="44"/>
                      </a:cubicBezTo>
                      <a:cubicBezTo>
                        <a:pt x="33" y="46"/>
                        <a:pt x="39" y="40"/>
                        <a:pt x="39" y="40"/>
                      </a:cubicBezTo>
                      <a:cubicBezTo>
                        <a:pt x="39" y="40"/>
                        <a:pt x="40" y="37"/>
                        <a:pt x="39" y="35"/>
                      </a:cubicBezTo>
                      <a:cubicBezTo>
                        <a:pt x="38" y="32"/>
                        <a:pt x="41" y="29"/>
                        <a:pt x="44" y="32"/>
                      </a:cubicBezTo>
                      <a:cubicBezTo>
                        <a:pt x="46" y="35"/>
                        <a:pt x="46" y="36"/>
                        <a:pt x="48" y="35"/>
                      </a:cubicBezTo>
                      <a:cubicBezTo>
                        <a:pt x="51" y="34"/>
                        <a:pt x="53" y="33"/>
                        <a:pt x="51" y="27"/>
                      </a:cubicBezTo>
                      <a:cubicBezTo>
                        <a:pt x="49" y="22"/>
                        <a:pt x="49" y="18"/>
                        <a:pt x="49" y="15"/>
                      </a:cubicBezTo>
                      <a:cubicBezTo>
                        <a:pt x="49" y="12"/>
                        <a:pt x="43" y="13"/>
                        <a:pt x="42" y="8"/>
                      </a:cubicBezTo>
                      <a:cubicBezTo>
                        <a:pt x="42" y="3"/>
                        <a:pt x="41" y="0"/>
                        <a:pt x="39"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5" name="Freeform 142"/>
                <p:cNvSpPr>
                  <a:spLocks/>
                </p:cNvSpPr>
                <p:nvPr/>
              </p:nvSpPr>
              <p:spPr bwMode="auto">
                <a:xfrm>
                  <a:off x="5223" y="4022"/>
                  <a:ext cx="153" cy="50"/>
                </a:xfrm>
                <a:custGeom>
                  <a:avLst/>
                  <a:gdLst>
                    <a:gd name="T0" fmla="*/ 52 w 95"/>
                    <a:gd name="T1" fmla="*/ 11 h 31"/>
                    <a:gd name="T2" fmla="*/ 45 w 95"/>
                    <a:gd name="T3" fmla="*/ 5 h 31"/>
                    <a:gd name="T4" fmla="*/ 27 w 95"/>
                    <a:gd name="T5" fmla="*/ 3 h 31"/>
                    <a:gd name="T6" fmla="*/ 16 w 95"/>
                    <a:gd name="T7" fmla="*/ 5 h 31"/>
                    <a:gd name="T8" fmla="*/ 5 w 95"/>
                    <a:gd name="T9" fmla="*/ 13 h 31"/>
                    <a:gd name="T10" fmla="*/ 13 w 95"/>
                    <a:gd name="T11" fmla="*/ 19 h 31"/>
                    <a:gd name="T12" fmla="*/ 23 w 95"/>
                    <a:gd name="T13" fmla="*/ 26 h 31"/>
                    <a:gd name="T14" fmla="*/ 43 w 95"/>
                    <a:gd name="T15" fmla="*/ 27 h 31"/>
                    <a:gd name="T16" fmla="*/ 76 w 95"/>
                    <a:gd name="T17" fmla="*/ 34 h 31"/>
                    <a:gd name="T18" fmla="*/ 103 w 95"/>
                    <a:gd name="T19" fmla="*/ 42 h 31"/>
                    <a:gd name="T20" fmla="*/ 127 w 95"/>
                    <a:gd name="T21" fmla="*/ 40 h 31"/>
                    <a:gd name="T22" fmla="*/ 147 w 95"/>
                    <a:gd name="T23" fmla="*/ 45 h 31"/>
                    <a:gd name="T24" fmla="*/ 151 w 95"/>
                    <a:gd name="T25" fmla="*/ 42 h 31"/>
                    <a:gd name="T26" fmla="*/ 147 w 95"/>
                    <a:gd name="T27" fmla="*/ 31 h 31"/>
                    <a:gd name="T28" fmla="*/ 139 w 95"/>
                    <a:gd name="T29" fmla="*/ 21 h 31"/>
                    <a:gd name="T30" fmla="*/ 129 w 95"/>
                    <a:gd name="T31" fmla="*/ 15 h 31"/>
                    <a:gd name="T32" fmla="*/ 106 w 95"/>
                    <a:gd name="T33" fmla="*/ 11 h 31"/>
                    <a:gd name="T34" fmla="*/ 93 w 95"/>
                    <a:gd name="T35" fmla="*/ 10 h 31"/>
                    <a:gd name="T36" fmla="*/ 79 w 95"/>
                    <a:gd name="T37" fmla="*/ 11 h 31"/>
                    <a:gd name="T38" fmla="*/ 52 w 95"/>
                    <a:gd name="T39" fmla="*/ 11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1"/>
                    <a:gd name="T62" fmla="*/ 95 w 95"/>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1">
                      <a:moveTo>
                        <a:pt x="32" y="7"/>
                      </a:moveTo>
                      <a:cubicBezTo>
                        <a:pt x="32" y="7"/>
                        <a:pt x="31" y="6"/>
                        <a:pt x="28" y="3"/>
                      </a:cubicBezTo>
                      <a:cubicBezTo>
                        <a:pt x="26" y="2"/>
                        <a:pt x="23" y="0"/>
                        <a:pt x="17" y="2"/>
                      </a:cubicBezTo>
                      <a:cubicBezTo>
                        <a:pt x="13" y="3"/>
                        <a:pt x="13" y="3"/>
                        <a:pt x="10" y="3"/>
                      </a:cubicBezTo>
                      <a:cubicBezTo>
                        <a:pt x="6" y="4"/>
                        <a:pt x="5" y="6"/>
                        <a:pt x="3" y="8"/>
                      </a:cubicBezTo>
                      <a:cubicBezTo>
                        <a:pt x="0" y="10"/>
                        <a:pt x="0" y="11"/>
                        <a:pt x="8" y="12"/>
                      </a:cubicBezTo>
                      <a:cubicBezTo>
                        <a:pt x="15" y="12"/>
                        <a:pt x="15" y="14"/>
                        <a:pt x="14" y="16"/>
                      </a:cubicBezTo>
                      <a:cubicBezTo>
                        <a:pt x="13" y="17"/>
                        <a:pt x="17" y="17"/>
                        <a:pt x="27" y="17"/>
                      </a:cubicBezTo>
                      <a:cubicBezTo>
                        <a:pt x="35" y="16"/>
                        <a:pt x="44" y="18"/>
                        <a:pt x="47" y="21"/>
                      </a:cubicBezTo>
                      <a:cubicBezTo>
                        <a:pt x="52" y="24"/>
                        <a:pt x="58" y="26"/>
                        <a:pt x="64" y="26"/>
                      </a:cubicBezTo>
                      <a:cubicBezTo>
                        <a:pt x="72" y="25"/>
                        <a:pt x="76" y="23"/>
                        <a:pt x="79" y="25"/>
                      </a:cubicBezTo>
                      <a:cubicBezTo>
                        <a:pt x="84" y="26"/>
                        <a:pt x="88" y="26"/>
                        <a:pt x="91" y="28"/>
                      </a:cubicBezTo>
                      <a:cubicBezTo>
                        <a:pt x="93" y="30"/>
                        <a:pt x="93" y="31"/>
                        <a:pt x="94" y="26"/>
                      </a:cubicBezTo>
                      <a:cubicBezTo>
                        <a:pt x="95" y="21"/>
                        <a:pt x="94" y="20"/>
                        <a:pt x="91" y="19"/>
                      </a:cubicBezTo>
                      <a:cubicBezTo>
                        <a:pt x="87" y="17"/>
                        <a:pt x="85" y="16"/>
                        <a:pt x="86" y="13"/>
                      </a:cubicBezTo>
                      <a:cubicBezTo>
                        <a:pt x="87" y="11"/>
                        <a:pt x="89" y="9"/>
                        <a:pt x="80" y="9"/>
                      </a:cubicBezTo>
                      <a:cubicBezTo>
                        <a:pt x="73" y="9"/>
                        <a:pt x="69" y="9"/>
                        <a:pt x="66" y="7"/>
                      </a:cubicBezTo>
                      <a:cubicBezTo>
                        <a:pt x="63" y="5"/>
                        <a:pt x="62" y="6"/>
                        <a:pt x="58" y="6"/>
                      </a:cubicBezTo>
                      <a:cubicBezTo>
                        <a:pt x="53" y="6"/>
                        <a:pt x="54" y="6"/>
                        <a:pt x="49" y="7"/>
                      </a:cubicBezTo>
                      <a:cubicBezTo>
                        <a:pt x="46" y="9"/>
                        <a:pt x="39" y="9"/>
                        <a:pt x="32"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6" name="Freeform 143"/>
                <p:cNvSpPr>
                  <a:spLocks/>
                </p:cNvSpPr>
                <p:nvPr/>
              </p:nvSpPr>
              <p:spPr bwMode="auto">
                <a:xfrm>
                  <a:off x="5376" y="4056"/>
                  <a:ext cx="18" cy="11"/>
                </a:xfrm>
                <a:custGeom>
                  <a:avLst/>
                  <a:gdLst>
                    <a:gd name="T0" fmla="*/ 18 w 11"/>
                    <a:gd name="T1" fmla="*/ 3 h 7"/>
                    <a:gd name="T2" fmla="*/ 11 w 11"/>
                    <a:gd name="T3" fmla="*/ 2 h 7"/>
                    <a:gd name="T4" fmla="*/ 10 w 11"/>
                    <a:gd name="T5" fmla="*/ 9 h 7"/>
                    <a:gd name="T6" fmla="*/ 18 w 11"/>
                    <a:gd name="T7" fmla="*/ 3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2"/>
                      </a:moveTo>
                      <a:cubicBezTo>
                        <a:pt x="11" y="2"/>
                        <a:pt x="10" y="0"/>
                        <a:pt x="7" y="1"/>
                      </a:cubicBezTo>
                      <a:cubicBezTo>
                        <a:pt x="4" y="2"/>
                        <a:pt x="0" y="4"/>
                        <a:pt x="6" y="6"/>
                      </a:cubicBezTo>
                      <a:cubicBezTo>
                        <a:pt x="10" y="7"/>
                        <a:pt x="11" y="4"/>
                        <a:pt x="11"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7" name="Freeform 144"/>
                <p:cNvSpPr>
                  <a:spLocks/>
                </p:cNvSpPr>
                <p:nvPr/>
              </p:nvSpPr>
              <p:spPr bwMode="auto">
                <a:xfrm>
                  <a:off x="5399" y="4061"/>
                  <a:ext cx="17" cy="18"/>
                </a:xfrm>
                <a:custGeom>
                  <a:avLst/>
                  <a:gdLst>
                    <a:gd name="T0" fmla="*/ 5 w 11"/>
                    <a:gd name="T1" fmla="*/ 5 h 11"/>
                    <a:gd name="T2" fmla="*/ 6 w 11"/>
                    <a:gd name="T3" fmla="*/ 15 h 11"/>
                    <a:gd name="T4" fmla="*/ 15 w 11"/>
                    <a:gd name="T5" fmla="*/ 8 h 11"/>
                    <a:gd name="T6" fmla="*/ 5 w 11"/>
                    <a:gd name="T7" fmla="*/ 5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3" y="3"/>
                      </a:moveTo>
                      <a:cubicBezTo>
                        <a:pt x="3" y="3"/>
                        <a:pt x="0" y="6"/>
                        <a:pt x="4" y="9"/>
                      </a:cubicBezTo>
                      <a:cubicBezTo>
                        <a:pt x="7" y="11"/>
                        <a:pt x="11" y="8"/>
                        <a:pt x="10" y="5"/>
                      </a:cubicBezTo>
                      <a:cubicBezTo>
                        <a:pt x="10" y="1"/>
                        <a:pt x="5" y="0"/>
                        <a:pt x="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8" name="Freeform 145"/>
                <p:cNvSpPr>
                  <a:spLocks/>
                </p:cNvSpPr>
                <p:nvPr/>
              </p:nvSpPr>
              <p:spPr bwMode="auto">
                <a:xfrm>
                  <a:off x="5421" y="4056"/>
                  <a:ext cx="18" cy="16"/>
                </a:xfrm>
                <a:custGeom>
                  <a:avLst/>
                  <a:gdLst>
                    <a:gd name="T0" fmla="*/ 3 w 11"/>
                    <a:gd name="T1" fmla="*/ 8 h 10"/>
                    <a:gd name="T2" fmla="*/ 5 w 11"/>
                    <a:gd name="T3" fmla="*/ 13 h 10"/>
                    <a:gd name="T4" fmla="*/ 18 w 11"/>
                    <a:gd name="T5" fmla="*/ 11 h 10"/>
                    <a:gd name="T6" fmla="*/ 3 w 11"/>
                    <a:gd name="T7" fmla="*/ 8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2" y="5"/>
                      </a:moveTo>
                      <a:cubicBezTo>
                        <a:pt x="2" y="5"/>
                        <a:pt x="0" y="6"/>
                        <a:pt x="3" y="8"/>
                      </a:cubicBezTo>
                      <a:cubicBezTo>
                        <a:pt x="7" y="10"/>
                        <a:pt x="10" y="9"/>
                        <a:pt x="11" y="7"/>
                      </a:cubicBezTo>
                      <a:cubicBezTo>
                        <a:pt x="11" y="5"/>
                        <a:pt x="5" y="0"/>
                        <a:pt x="2"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199" name="Freeform 146"/>
                <p:cNvSpPr>
                  <a:spLocks/>
                </p:cNvSpPr>
                <p:nvPr/>
              </p:nvSpPr>
              <p:spPr bwMode="auto">
                <a:xfrm>
                  <a:off x="5439" y="4056"/>
                  <a:ext cx="23" cy="11"/>
                </a:xfrm>
                <a:custGeom>
                  <a:avLst/>
                  <a:gdLst>
                    <a:gd name="T0" fmla="*/ 7 w 14"/>
                    <a:gd name="T1" fmla="*/ 2 h 7"/>
                    <a:gd name="T2" fmla="*/ 8 w 14"/>
                    <a:gd name="T3" fmla="*/ 6 h 7"/>
                    <a:gd name="T4" fmla="*/ 20 w 14"/>
                    <a:gd name="T5" fmla="*/ 8 h 7"/>
                    <a:gd name="T6" fmla="*/ 16 w 14"/>
                    <a:gd name="T7" fmla="*/ 3 h 7"/>
                    <a:gd name="T8" fmla="*/ 7 w 14"/>
                    <a:gd name="T9" fmla="*/ 2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4" y="1"/>
                      </a:moveTo>
                      <a:cubicBezTo>
                        <a:pt x="4" y="1"/>
                        <a:pt x="0" y="2"/>
                        <a:pt x="5" y="4"/>
                      </a:cubicBezTo>
                      <a:cubicBezTo>
                        <a:pt x="8" y="7"/>
                        <a:pt x="11" y="7"/>
                        <a:pt x="12" y="5"/>
                      </a:cubicBezTo>
                      <a:cubicBezTo>
                        <a:pt x="14" y="4"/>
                        <a:pt x="14" y="3"/>
                        <a:pt x="10" y="2"/>
                      </a:cubicBezTo>
                      <a:cubicBezTo>
                        <a:pt x="8" y="1"/>
                        <a:pt x="6"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0" name="Freeform 147"/>
                <p:cNvSpPr>
                  <a:spLocks/>
                </p:cNvSpPr>
                <p:nvPr/>
              </p:nvSpPr>
              <p:spPr bwMode="auto">
                <a:xfrm>
                  <a:off x="5457" y="4079"/>
                  <a:ext cx="34" cy="22"/>
                </a:xfrm>
                <a:custGeom>
                  <a:avLst/>
                  <a:gdLst>
                    <a:gd name="T0" fmla="*/ 6 w 21"/>
                    <a:gd name="T1" fmla="*/ 2 h 14"/>
                    <a:gd name="T2" fmla="*/ 0 w 21"/>
                    <a:gd name="T3" fmla="*/ 6 h 14"/>
                    <a:gd name="T4" fmla="*/ 11 w 21"/>
                    <a:gd name="T5" fmla="*/ 11 h 14"/>
                    <a:gd name="T6" fmla="*/ 23 w 21"/>
                    <a:gd name="T7" fmla="*/ 22 h 14"/>
                    <a:gd name="T8" fmla="*/ 34 w 21"/>
                    <a:gd name="T9" fmla="*/ 17 h 14"/>
                    <a:gd name="T10" fmla="*/ 23 w 21"/>
                    <a:gd name="T11" fmla="*/ 6 h 14"/>
                    <a:gd name="T12" fmla="*/ 6 w 21"/>
                    <a:gd name="T13" fmla="*/ 2 h 14"/>
                    <a:gd name="T14" fmla="*/ 0 60000 65536"/>
                    <a:gd name="T15" fmla="*/ 0 60000 65536"/>
                    <a:gd name="T16" fmla="*/ 0 60000 65536"/>
                    <a:gd name="T17" fmla="*/ 0 60000 65536"/>
                    <a:gd name="T18" fmla="*/ 0 60000 65536"/>
                    <a:gd name="T19" fmla="*/ 0 60000 65536"/>
                    <a:gd name="T20" fmla="*/ 0 60000 65536"/>
                    <a:gd name="T21" fmla="*/ 0 w 21"/>
                    <a:gd name="T22" fmla="*/ 0 h 14"/>
                    <a:gd name="T23" fmla="*/ 21 w 2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4">
                      <a:moveTo>
                        <a:pt x="4" y="1"/>
                      </a:moveTo>
                      <a:cubicBezTo>
                        <a:pt x="4" y="1"/>
                        <a:pt x="1" y="1"/>
                        <a:pt x="0" y="4"/>
                      </a:cubicBezTo>
                      <a:cubicBezTo>
                        <a:pt x="0" y="5"/>
                        <a:pt x="3" y="4"/>
                        <a:pt x="7" y="7"/>
                      </a:cubicBezTo>
                      <a:cubicBezTo>
                        <a:pt x="12" y="10"/>
                        <a:pt x="14" y="14"/>
                        <a:pt x="14" y="14"/>
                      </a:cubicBezTo>
                      <a:cubicBezTo>
                        <a:pt x="14" y="14"/>
                        <a:pt x="21" y="14"/>
                        <a:pt x="21" y="11"/>
                      </a:cubicBezTo>
                      <a:cubicBezTo>
                        <a:pt x="21" y="7"/>
                        <a:pt x="19" y="5"/>
                        <a:pt x="14" y="4"/>
                      </a:cubicBezTo>
                      <a:cubicBezTo>
                        <a:pt x="9" y="2"/>
                        <a:pt x="7"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1" name="Freeform 148"/>
                <p:cNvSpPr>
                  <a:spLocks/>
                </p:cNvSpPr>
                <p:nvPr/>
              </p:nvSpPr>
              <p:spPr bwMode="auto">
                <a:xfrm>
                  <a:off x="5468" y="4061"/>
                  <a:ext cx="50" cy="11"/>
                </a:xfrm>
                <a:custGeom>
                  <a:avLst/>
                  <a:gdLst>
                    <a:gd name="T0" fmla="*/ 11 w 31"/>
                    <a:gd name="T1" fmla="*/ 2 h 7"/>
                    <a:gd name="T2" fmla="*/ 3 w 31"/>
                    <a:gd name="T3" fmla="*/ 3 h 7"/>
                    <a:gd name="T4" fmla="*/ 11 w 31"/>
                    <a:gd name="T5" fmla="*/ 9 h 7"/>
                    <a:gd name="T6" fmla="*/ 34 w 31"/>
                    <a:gd name="T7" fmla="*/ 11 h 7"/>
                    <a:gd name="T8" fmla="*/ 39 w 31"/>
                    <a:gd name="T9" fmla="*/ 9 h 7"/>
                    <a:gd name="T10" fmla="*/ 48 w 31"/>
                    <a:gd name="T11" fmla="*/ 6 h 7"/>
                    <a:gd name="T12" fmla="*/ 47 w 31"/>
                    <a:gd name="T13" fmla="*/ 3 h 7"/>
                    <a:gd name="T14" fmla="*/ 35 w 31"/>
                    <a:gd name="T15" fmla="*/ 6 h 7"/>
                    <a:gd name="T16" fmla="*/ 24 w 31"/>
                    <a:gd name="T17" fmla="*/ 6 h 7"/>
                    <a:gd name="T18" fmla="*/ 11 w 31"/>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7"/>
                    <a:gd name="T32" fmla="*/ 31 w 31"/>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7">
                      <a:moveTo>
                        <a:pt x="7" y="1"/>
                      </a:moveTo>
                      <a:cubicBezTo>
                        <a:pt x="7" y="1"/>
                        <a:pt x="4" y="0"/>
                        <a:pt x="2" y="2"/>
                      </a:cubicBezTo>
                      <a:cubicBezTo>
                        <a:pt x="0" y="2"/>
                        <a:pt x="0" y="4"/>
                        <a:pt x="7" y="6"/>
                      </a:cubicBezTo>
                      <a:cubicBezTo>
                        <a:pt x="13" y="7"/>
                        <a:pt x="20" y="6"/>
                        <a:pt x="21" y="7"/>
                      </a:cubicBezTo>
                      <a:cubicBezTo>
                        <a:pt x="21" y="7"/>
                        <a:pt x="22" y="7"/>
                        <a:pt x="24" y="6"/>
                      </a:cubicBezTo>
                      <a:cubicBezTo>
                        <a:pt x="28" y="5"/>
                        <a:pt x="30" y="4"/>
                        <a:pt x="30" y="4"/>
                      </a:cubicBezTo>
                      <a:cubicBezTo>
                        <a:pt x="30" y="4"/>
                        <a:pt x="31" y="2"/>
                        <a:pt x="29" y="2"/>
                      </a:cubicBezTo>
                      <a:cubicBezTo>
                        <a:pt x="25" y="2"/>
                        <a:pt x="25" y="4"/>
                        <a:pt x="22" y="4"/>
                      </a:cubicBezTo>
                      <a:cubicBezTo>
                        <a:pt x="19" y="4"/>
                        <a:pt x="16" y="4"/>
                        <a:pt x="15" y="4"/>
                      </a:cubicBezTo>
                      <a:cubicBezTo>
                        <a:pt x="12" y="3"/>
                        <a:pt x="10" y="2"/>
                        <a:pt x="7"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2" name="Freeform 149"/>
                <p:cNvSpPr>
                  <a:spLocks/>
                </p:cNvSpPr>
                <p:nvPr/>
              </p:nvSpPr>
              <p:spPr bwMode="auto">
                <a:xfrm>
                  <a:off x="5529" y="4067"/>
                  <a:ext cx="57" cy="23"/>
                </a:xfrm>
                <a:custGeom>
                  <a:avLst/>
                  <a:gdLst>
                    <a:gd name="T0" fmla="*/ 23 w 35"/>
                    <a:gd name="T1" fmla="*/ 7 h 14"/>
                    <a:gd name="T2" fmla="*/ 18 w 35"/>
                    <a:gd name="T3" fmla="*/ 8 h 14"/>
                    <a:gd name="T4" fmla="*/ 8 w 35"/>
                    <a:gd name="T5" fmla="*/ 15 h 14"/>
                    <a:gd name="T6" fmla="*/ 7 w 35"/>
                    <a:gd name="T7" fmla="*/ 21 h 14"/>
                    <a:gd name="T8" fmla="*/ 23 w 35"/>
                    <a:gd name="T9" fmla="*/ 16 h 14"/>
                    <a:gd name="T10" fmla="*/ 29 w 35"/>
                    <a:gd name="T11" fmla="*/ 10 h 14"/>
                    <a:gd name="T12" fmla="*/ 39 w 35"/>
                    <a:gd name="T13" fmla="*/ 8 h 14"/>
                    <a:gd name="T14" fmla="*/ 49 w 35"/>
                    <a:gd name="T15" fmla="*/ 5 h 14"/>
                    <a:gd name="T16" fmla="*/ 55 w 35"/>
                    <a:gd name="T17" fmla="*/ 3 h 14"/>
                    <a:gd name="T18" fmla="*/ 49 w 35"/>
                    <a:gd name="T19" fmla="*/ 0 h 14"/>
                    <a:gd name="T20" fmla="*/ 33 w 35"/>
                    <a:gd name="T21" fmla="*/ 0 h 14"/>
                    <a:gd name="T22" fmla="*/ 23 w 35"/>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4"/>
                    <a:gd name="T38" fmla="*/ 35 w 35"/>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4">
                      <a:moveTo>
                        <a:pt x="14" y="4"/>
                      </a:moveTo>
                      <a:cubicBezTo>
                        <a:pt x="14" y="4"/>
                        <a:pt x="13" y="4"/>
                        <a:pt x="11" y="5"/>
                      </a:cubicBezTo>
                      <a:cubicBezTo>
                        <a:pt x="9" y="6"/>
                        <a:pt x="7" y="8"/>
                        <a:pt x="5" y="9"/>
                      </a:cubicBezTo>
                      <a:cubicBezTo>
                        <a:pt x="3" y="10"/>
                        <a:pt x="0" y="12"/>
                        <a:pt x="4" y="13"/>
                      </a:cubicBezTo>
                      <a:cubicBezTo>
                        <a:pt x="7" y="14"/>
                        <a:pt x="13" y="13"/>
                        <a:pt x="14" y="10"/>
                      </a:cubicBezTo>
                      <a:cubicBezTo>
                        <a:pt x="16" y="9"/>
                        <a:pt x="16" y="6"/>
                        <a:pt x="18" y="6"/>
                      </a:cubicBezTo>
                      <a:cubicBezTo>
                        <a:pt x="20" y="7"/>
                        <a:pt x="23" y="7"/>
                        <a:pt x="24" y="5"/>
                      </a:cubicBezTo>
                      <a:cubicBezTo>
                        <a:pt x="25" y="4"/>
                        <a:pt x="27" y="3"/>
                        <a:pt x="30" y="3"/>
                      </a:cubicBezTo>
                      <a:cubicBezTo>
                        <a:pt x="33" y="3"/>
                        <a:pt x="34" y="3"/>
                        <a:pt x="34" y="2"/>
                      </a:cubicBezTo>
                      <a:cubicBezTo>
                        <a:pt x="35" y="1"/>
                        <a:pt x="34" y="1"/>
                        <a:pt x="30" y="0"/>
                      </a:cubicBezTo>
                      <a:cubicBezTo>
                        <a:pt x="26" y="0"/>
                        <a:pt x="20" y="0"/>
                        <a:pt x="20" y="0"/>
                      </a:cubicBezTo>
                      <a:cubicBezTo>
                        <a:pt x="20" y="0"/>
                        <a:pt x="17" y="2"/>
                        <a:pt x="14"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3" name="Freeform 150"/>
                <p:cNvSpPr>
                  <a:spLocks/>
                </p:cNvSpPr>
                <p:nvPr/>
              </p:nvSpPr>
              <p:spPr bwMode="auto">
                <a:xfrm>
                  <a:off x="5450" y="3903"/>
                  <a:ext cx="113" cy="108"/>
                </a:xfrm>
                <a:custGeom>
                  <a:avLst/>
                  <a:gdLst>
                    <a:gd name="T0" fmla="*/ 37 w 70"/>
                    <a:gd name="T1" fmla="*/ 5 h 67"/>
                    <a:gd name="T2" fmla="*/ 29 w 70"/>
                    <a:gd name="T3" fmla="*/ 11 h 67"/>
                    <a:gd name="T4" fmla="*/ 18 w 70"/>
                    <a:gd name="T5" fmla="*/ 31 h 67"/>
                    <a:gd name="T6" fmla="*/ 8 w 70"/>
                    <a:gd name="T7" fmla="*/ 45 h 67"/>
                    <a:gd name="T8" fmla="*/ 5 w 70"/>
                    <a:gd name="T9" fmla="*/ 60 h 67"/>
                    <a:gd name="T10" fmla="*/ 2 w 70"/>
                    <a:gd name="T11" fmla="*/ 69 h 67"/>
                    <a:gd name="T12" fmla="*/ 5 w 70"/>
                    <a:gd name="T13" fmla="*/ 79 h 67"/>
                    <a:gd name="T14" fmla="*/ 16 w 70"/>
                    <a:gd name="T15" fmla="*/ 85 h 67"/>
                    <a:gd name="T16" fmla="*/ 15 w 70"/>
                    <a:gd name="T17" fmla="*/ 95 h 67"/>
                    <a:gd name="T18" fmla="*/ 10 w 70"/>
                    <a:gd name="T19" fmla="*/ 103 h 67"/>
                    <a:gd name="T20" fmla="*/ 16 w 70"/>
                    <a:gd name="T21" fmla="*/ 106 h 67"/>
                    <a:gd name="T22" fmla="*/ 26 w 70"/>
                    <a:gd name="T23" fmla="*/ 102 h 67"/>
                    <a:gd name="T24" fmla="*/ 29 w 70"/>
                    <a:gd name="T25" fmla="*/ 71 h 67"/>
                    <a:gd name="T26" fmla="*/ 39 w 70"/>
                    <a:gd name="T27" fmla="*/ 66 h 67"/>
                    <a:gd name="T28" fmla="*/ 40 w 70"/>
                    <a:gd name="T29" fmla="*/ 74 h 67"/>
                    <a:gd name="T30" fmla="*/ 44 w 70"/>
                    <a:gd name="T31" fmla="*/ 82 h 67"/>
                    <a:gd name="T32" fmla="*/ 45 w 70"/>
                    <a:gd name="T33" fmla="*/ 93 h 67"/>
                    <a:gd name="T34" fmla="*/ 53 w 70"/>
                    <a:gd name="T35" fmla="*/ 97 h 67"/>
                    <a:gd name="T36" fmla="*/ 60 w 70"/>
                    <a:gd name="T37" fmla="*/ 90 h 67"/>
                    <a:gd name="T38" fmla="*/ 61 w 70"/>
                    <a:gd name="T39" fmla="*/ 81 h 67"/>
                    <a:gd name="T40" fmla="*/ 60 w 70"/>
                    <a:gd name="T41" fmla="*/ 73 h 67"/>
                    <a:gd name="T42" fmla="*/ 63 w 70"/>
                    <a:gd name="T43" fmla="*/ 63 h 67"/>
                    <a:gd name="T44" fmla="*/ 53 w 70"/>
                    <a:gd name="T45" fmla="*/ 55 h 67"/>
                    <a:gd name="T46" fmla="*/ 65 w 70"/>
                    <a:gd name="T47" fmla="*/ 39 h 67"/>
                    <a:gd name="T48" fmla="*/ 74 w 70"/>
                    <a:gd name="T49" fmla="*/ 34 h 67"/>
                    <a:gd name="T50" fmla="*/ 65 w 70"/>
                    <a:gd name="T51" fmla="*/ 29 h 67"/>
                    <a:gd name="T52" fmla="*/ 44 w 70"/>
                    <a:gd name="T53" fmla="*/ 39 h 67"/>
                    <a:gd name="T54" fmla="*/ 29 w 70"/>
                    <a:gd name="T55" fmla="*/ 31 h 67"/>
                    <a:gd name="T56" fmla="*/ 57 w 70"/>
                    <a:gd name="T57" fmla="*/ 18 h 67"/>
                    <a:gd name="T58" fmla="*/ 82 w 70"/>
                    <a:gd name="T59" fmla="*/ 19 h 67"/>
                    <a:gd name="T60" fmla="*/ 98 w 70"/>
                    <a:gd name="T61" fmla="*/ 15 h 67"/>
                    <a:gd name="T62" fmla="*/ 108 w 70"/>
                    <a:gd name="T63" fmla="*/ 6 h 67"/>
                    <a:gd name="T64" fmla="*/ 108 w 70"/>
                    <a:gd name="T65" fmla="*/ 2 h 67"/>
                    <a:gd name="T66" fmla="*/ 100 w 70"/>
                    <a:gd name="T67" fmla="*/ 6 h 67"/>
                    <a:gd name="T68" fmla="*/ 76 w 70"/>
                    <a:gd name="T69" fmla="*/ 10 h 67"/>
                    <a:gd name="T70" fmla="*/ 53 w 70"/>
                    <a:gd name="T71" fmla="*/ 6 h 67"/>
                    <a:gd name="T72" fmla="*/ 37 w 70"/>
                    <a:gd name="T73" fmla="*/ 5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67"/>
                    <a:gd name="T113" fmla="*/ 70 w 70"/>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67">
                      <a:moveTo>
                        <a:pt x="23" y="3"/>
                      </a:moveTo>
                      <a:cubicBezTo>
                        <a:pt x="23" y="3"/>
                        <a:pt x="21" y="4"/>
                        <a:pt x="18" y="7"/>
                      </a:cubicBezTo>
                      <a:cubicBezTo>
                        <a:pt x="15" y="11"/>
                        <a:pt x="13" y="17"/>
                        <a:pt x="11" y="19"/>
                      </a:cubicBezTo>
                      <a:cubicBezTo>
                        <a:pt x="9" y="22"/>
                        <a:pt x="5" y="25"/>
                        <a:pt x="5" y="28"/>
                      </a:cubicBezTo>
                      <a:cubicBezTo>
                        <a:pt x="4" y="31"/>
                        <a:pt x="4" y="36"/>
                        <a:pt x="3" y="37"/>
                      </a:cubicBezTo>
                      <a:cubicBezTo>
                        <a:pt x="2" y="39"/>
                        <a:pt x="1" y="39"/>
                        <a:pt x="1" y="43"/>
                      </a:cubicBezTo>
                      <a:cubicBezTo>
                        <a:pt x="0" y="46"/>
                        <a:pt x="0" y="48"/>
                        <a:pt x="3" y="49"/>
                      </a:cubicBezTo>
                      <a:cubicBezTo>
                        <a:pt x="6" y="49"/>
                        <a:pt x="9" y="50"/>
                        <a:pt x="10" y="53"/>
                      </a:cubicBezTo>
                      <a:cubicBezTo>
                        <a:pt x="10" y="56"/>
                        <a:pt x="11" y="57"/>
                        <a:pt x="9" y="59"/>
                      </a:cubicBezTo>
                      <a:cubicBezTo>
                        <a:pt x="7" y="61"/>
                        <a:pt x="7" y="62"/>
                        <a:pt x="6" y="64"/>
                      </a:cubicBezTo>
                      <a:cubicBezTo>
                        <a:pt x="6" y="65"/>
                        <a:pt x="5" y="66"/>
                        <a:pt x="10" y="66"/>
                      </a:cubicBezTo>
                      <a:cubicBezTo>
                        <a:pt x="14" y="67"/>
                        <a:pt x="16" y="67"/>
                        <a:pt x="16" y="63"/>
                      </a:cubicBezTo>
                      <a:cubicBezTo>
                        <a:pt x="16" y="59"/>
                        <a:pt x="15" y="46"/>
                        <a:pt x="18" y="44"/>
                      </a:cubicBezTo>
                      <a:cubicBezTo>
                        <a:pt x="20" y="41"/>
                        <a:pt x="21" y="40"/>
                        <a:pt x="24" y="41"/>
                      </a:cubicBezTo>
                      <a:cubicBezTo>
                        <a:pt x="27" y="42"/>
                        <a:pt x="26" y="43"/>
                        <a:pt x="25" y="46"/>
                      </a:cubicBezTo>
                      <a:cubicBezTo>
                        <a:pt x="24" y="47"/>
                        <a:pt x="25" y="49"/>
                        <a:pt x="27" y="51"/>
                      </a:cubicBezTo>
                      <a:cubicBezTo>
                        <a:pt x="28" y="53"/>
                        <a:pt x="28" y="56"/>
                        <a:pt x="28" y="58"/>
                      </a:cubicBezTo>
                      <a:cubicBezTo>
                        <a:pt x="29" y="61"/>
                        <a:pt x="30" y="60"/>
                        <a:pt x="33" y="60"/>
                      </a:cubicBezTo>
                      <a:cubicBezTo>
                        <a:pt x="36" y="60"/>
                        <a:pt x="35" y="57"/>
                        <a:pt x="37" y="56"/>
                      </a:cubicBezTo>
                      <a:cubicBezTo>
                        <a:pt x="40" y="55"/>
                        <a:pt x="40" y="53"/>
                        <a:pt x="38" y="50"/>
                      </a:cubicBezTo>
                      <a:cubicBezTo>
                        <a:pt x="36" y="48"/>
                        <a:pt x="34" y="46"/>
                        <a:pt x="37" y="45"/>
                      </a:cubicBezTo>
                      <a:cubicBezTo>
                        <a:pt x="40" y="44"/>
                        <a:pt x="42" y="41"/>
                        <a:pt x="39" y="39"/>
                      </a:cubicBezTo>
                      <a:cubicBezTo>
                        <a:pt x="36" y="37"/>
                        <a:pt x="30" y="38"/>
                        <a:pt x="33" y="34"/>
                      </a:cubicBezTo>
                      <a:cubicBezTo>
                        <a:pt x="35" y="30"/>
                        <a:pt x="36" y="25"/>
                        <a:pt x="40" y="24"/>
                      </a:cubicBezTo>
                      <a:cubicBezTo>
                        <a:pt x="43" y="22"/>
                        <a:pt x="45" y="23"/>
                        <a:pt x="46" y="21"/>
                      </a:cubicBezTo>
                      <a:cubicBezTo>
                        <a:pt x="47" y="19"/>
                        <a:pt x="44" y="17"/>
                        <a:pt x="40" y="18"/>
                      </a:cubicBezTo>
                      <a:cubicBezTo>
                        <a:pt x="35" y="20"/>
                        <a:pt x="34" y="23"/>
                        <a:pt x="27" y="24"/>
                      </a:cubicBezTo>
                      <a:cubicBezTo>
                        <a:pt x="20" y="25"/>
                        <a:pt x="15" y="25"/>
                        <a:pt x="18" y="19"/>
                      </a:cubicBezTo>
                      <a:cubicBezTo>
                        <a:pt x="21" y="13"/>
                        <a:pt x="24" y="11"/>
                        <a:pt x="35" y="11"/>
                      </a:cubicBezTo>
                      <a:cubicBezTo>
                        <a:pt x="44" y="12"/>
                        <a:pt x="51" y="12"/>
                        <a:pt x="51" y="12"/>
                      </a:cubicBezTo>
                      <a:cubicBezTo>
                        <a:pt x="51" y="12"/>
                        <a:pt x="56" y="12"/>
                        <a:pt x="61" y="9"/>
                      </a:cubicBezTo>
                      <a:cubicBezTo>
                        <a:pt x="66" y="6"/>
                        <a:pt x="67" y="4"/>
                        <a:pt x="67" y="4"/>
                      </a:cubicBezTo>
                      <a:cubicBezTo>
                        <a:pt x="67" y="4"/>
                        <a:pt x="70" y="2"/>
                        <a:pt x="67" y="1"/>
                      </a:cubicBezTo>
                      <a:cubicBezTo>
                        <a:pt x="64" y="0"/>
                        <a:pt x="64" y="2"/>
                        <a:pt x="62" y="4"/>
                      </a:cubicBezTo>
                      <a:cubicBezTo>
                        <a:pt x="59" y="6"/>
                        <a:pt x="55" y="8"/>
                        <a:pt x="47" y="6"/>
                      </a:cubicBezTo>
                      <a:cubicBezTo>
                        <a:pt x="40" y="5"/>
                        <a:pt x="35" y="4"/>
                        <a:pt x="33" y="4"/>
                      </a:cubicBezTo>
                      <a:cubicBezTo>
                        <a:pt x="31" y="4"/>
                        <a:pt x="27" y="1"/>
                        <a:pt x="23"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4" name="Freeform 151"/>
                <p:cNvSpPr>
                  <a:spLocks/>
                </p:cNvSpPr>
                <p:nvPr/>
              </p:nvSpPr>
              <p:spPr bwMode="auto">
                <a:xfrm>
                  <a:off x="5705" y="2030"/>
                  <a:ext cx="23" cy="23"/>
                </a:xfrm>
                <a:custGeom>
                  <a:avLst/>
                  <a:gdLst>
                    <a:gd name="T0" fmla="*/ 3 w 14"/>
                    <a:gd name="T1" fmla="*/ 5 h 14"/>
                    <a:gd name="T2" fmla="*/ 3 w 14"/>
                    <a:gd name="T3" fmla="*/ 12 h 14"/>
                    <a:gd name="T4" fmla="*/ 16 w 14"/>
                    <a:gd name="T5" fmla="*/ 23 h 14"/>
                    <a:gd name="T6" fmla="*/ 23 w 14"/>
                    <a:gd name="T7" fmla="*/ 18 h 14"/>
                    <a:gd name="T8" fmla="*/ 18 w 14"/>
                    <a:gd name="T9" fmla="*/ 10 h 14"/>
                    <a:gd name="T10" fmla="*/ 3 w 14"/>
                    <a:gd name="T11" fmla="*/ 5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2" y="3"/>
                      </a:moveTo>
                      <a:cubicBezTo>
                        <a:pt x="2" y="3"/>
                        <a:pt x="0" y="3"/>
                        <a:pt x="2" y="7"/>
                      </a:cubicBezTo>
                      <a:cubicBezTo>
                        <a:pt x="5" y="10"/>
                        <a:pt x="10" y="14"/>
                        <a:pt x="10" y="14"/>
                      </a:cubicBezTo>
                      <a:cubicBezTo>
                        <a:pt x="10" y="14"/>
                        <a:pt x="14" y="14"/>
                        <a:pt x="14" y="11"/>
                      </a:cubicBezTo>
                      <a:cubicBezTo>
                        <a:pt x="14" y="8"/>
                        <a:pt x="13" y="9"/>
                        <a:pt x="11" y="6"/>
                      </a:cubicBezTo>
                      <a:cubicBezTo>
                        <a:pt x="10" y="3"/>
                        <a:pt x="7" y="0"/>
                        <a:pt x="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5" name="Freeform 152"/>
                <p:cNvSpPr>
                  <a:spLocks/>
                </p:cNvSpPr>
                <p:nvPr/>
              </p:nvSpPr>
              <p:spPr bwMode="auto">
                <a:xfrm>
                  <a:off x="5785" y="2025"/>
                  <a:ext cx="22" cy="23"/>
                </a:xfrm>
                <a:custGeom>
                  <a:avLst/>
                  <a:gdLst>
                    <a:gd name="T0" fmla="*/ 5 w 14"/>
                    <a:gd name="T1" fmla="*/ 8 h 14"/>
                    <a:gd name="T2" fmla="*/ 2 w 14"/>
                    <a:gd name="T3" fmla="*/ 15 h 14"/>
                    <a:gd name="T4" fmla="*/ 8 w 14"/>
                    <a:gd name="T5" fmla="*/ 21 h 14"/>
                    <a:gd name="T6" fmla="*/ 17 w 14"/>
                    <a:gd name="T7" fmla="*/ 18 h 14"/>
                    <a:gd name="T8" fmla="*/ 20 w 14"/>
                    <a:gd name="T9" fmla="*/ 10 h 14"/>
                    <a:gd name="T10" fmla="*/ 5 w 14"/>
                    <a:gd name="T11" fmla="*/ 8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3" y="5"/>
                      </a:moveTo>
                      <a:cubicBezTo>
                        <a:pt x="3" y="5"/>
                        <a:pt x="3" y="7"/>
                        <a:pt x="1" y="9"/>
                      </a:cubicBezTo>
                      <a:cubicBezTo>
                        <a:pt x="0" y="11"/>
                        <a:pt x="1" y="13"/>
                        <a:pt x="5" y="13"/>
                      </a:cubicBezTo>
                      <a:cubicBezTo>
                        <a:pt x="8" y="14"/>
                        <a:pt x="9" y="11"/>
                        <a:pt x="11" y="11"/>
                      </a:cubicBezTo>
                      <a:cubicBezTo>
                        <a:pt x="13" y="10"/>
                        <a:pt x="14" y="8"/>
                        <a:pt x="13" y="6"/>
                      </a:cubicBezTo>
                      <a:cubicBezTo>
                        <a:pt x="13" y="5"/>
                        <a:pt x="5" y="0"/>
                        <a:pt x="3"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6" name="Freeform 153"/>
                <p:cNvSpPr>
                  <a:spLocks/>
                </p:cNvSpPr>
                <p:nvPr/>
              </p:nvSpPr>
              <p:spPr bwMode="auto">
                <a:xfrm>
                  <a:off x="5785" y="2048"/>
                  <a:ext cx="63" cy="45"/>
                </a:xfrm>
                <a:custGeom>
                  <a:avLst/>
                  <a:gdLst>
                    <a:gd name="T0" fmla="*/ 29 w 39"/>
                    <a:gd name="T1" fmla="*/ 5 h 28"/>
                    <a:gd name="T2" fmla="*/ 19 w 39"/>
                    <a:gd name="T3" fmla="*/ 8 h 28"/>
                    <a:gd name="T4" fmla="*/ 16 w 39"/>
                    <a:gd name="T5" fmla="*/ 23 h 28"/>
                    <a:gd name="T6" fmla="*/ 10 w 39"/>
                    <a:gd name="T7" fmla="*/ 27 h 28"/>
                    <a:gd name="T8" fmla="*/ 6 w 39"/>
                    <a:gd name="T9" fmla="*/ 35 h 28"/>
                    <a:gd name="T10" fmla="*/ 29 w 39"/>
                    <a:gd name="T11" fmla="*/ 37 h 28"/>
                    <a:gd name="T12" fmla="*/ 47 w 39"/>
                    <a:gd name="T13" fmla="*/ 42 h 28"/>
                    <a:gd name="T14" fmla="*/ 60 w 39"/>
                    <a:gd name="T15" fmla="*/ 40 h 28"/>
                    <a:gd name="T16" fmla="*/ 60 w 39"/>
                    <a:gd name="T17" fmla="*/ 26 h 28"/>
                    <a:gd name="T18" fmla="*/ 50 w 39"/>
                    <a:gd name="T19" fmla="*/ 13 h 28"/>
                    <a:gd name="T20" fmla="*/ 29 w 39"/>
                    <a:gd name="T21" fmla="*/ 5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18" y="3"/>
                      </a:moveTo>
                      <a:cubicBezTo>
                        <a:pt x="18" y="3"/>
                        <a:pt x="13" y="3"/>
                        <a:pt x="12" y="5"/>
                      </a:cubicBezTo>
                      <a:cubicBezTo>
                        <a:pt x="11" y="8"/>
                        <a:pt x="11" y="12"/>
                        <a:pt x="10" y="14"/>
                      </a:cubicBezTo>
                      <a:cubicBezTo>
                        <a:pt x="9" y="15"/>
                        <a:pt x="7" y="16"/>
                        <a:pt x="6" y="17"/>
                      </a:cubicBezTo>
                      <a:cubicBezTo>
                        <a:pt x="4" y="18"/>
                        <a:pt x="0" y="22"/>
                        <a:pt x="4" y="22"/>
                      </a:cubicBezTo>
                      <a:cubicBezTo>
                        <a:pt x="7" y="22"/>
                        <a:pt x="14" y="21"/>
                        <a:pt x="18" y="23"/>
                      </a:cubicBezTo>
                      <a:cubicBezTo>
                        <a:pt x="21" y="24"/>
                        <a:pt x="26" y="25"/>
                        <a:pt x="29" y="26"/>
                      </a:cubicBezTo>
                      <a:cubicBezTo>
                        <a:pt x="32" y="27"/>
                        <a:pt x="36" y="28"/>
                        <a:pt x="37" y="25"/>
                      </a:cubicBezTo>
                      <a:cubicBezTo>
                        <a:pt x="39" y="23"/>
                        <a:pt x="38" y="20"/>
                        <a:pt x="37" y="16"/>
                      </a:cubicBezTo>
                      <a:cubicBezTo>
                        <a:pt x="36" y="12"/>
                        <a:pt x="32" y="10"/>
                        <a:pt x="31" y="8"/>
                      </a:cubicBezTo>
                      <a:cubicBezTo>
                        <a:pt x="29" y="6"/>
                        <a:pt x="27" y="0"/>
                        <a:pt x="18"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7" name="Freeform 154"/>
                <p:cNvSpPr>
                  <a:spLocks/>
                </p:cNvSpPr>
                <p:nvPr/>
              </p:nvSpPr>
              <p:spPr bwMode="auto">
                <a:xfrm>
                  <a:off x="5728" y="1906"/>
                  <a:ext cx="153" cy="97"/>
                </a:xfrm>
                <a:custGeom>
                  <a:avLst/>
                  <a:gdLst>
                    <a:gd name="T0" fmla="*/ 14 w 95"/>
                    <a:gd name="T1" fmla="*/ 24 h 60"/>
                    <a:gd name="T2" fmla="*/ 13 w 95"/>
                    <a:gd name="T3" fmla="*/ 31 h 60"/>
                    <a:gd name="T4" fmla="*/ 8 w 95"/>
                    <a:gd name="T5" fmla="*/ 40 h 60"/>
                    <a:gd name="T6" fmla="*/ 14 w 95"/>
                    <a:gd name="T7" fmla="*/ 49 h 60"/>
                    <a:gd name="T8" fmla="*/ 6 w 95"/>
                    <a:gd name="T9" fmla="*/ 53 h 60"/>
                    <a:gd name="T10" fmla="*/ 5 w 95"/>
                    <a:gd name="T11" fmla="*/ 61 h 60"/>
                    <a:gd name="T12" fmla="*/ 29 w 95"/>
                    <a:gd name="T13" fmla="*/ 86 h 60"/>
                    <a:gd name="T14" fmla="*/ 43 w 95"/>
                    <a:gd name="T15" fmla="*/ 95 h 60"/>
                    <a:gd name="T16" fmla="*/ 50 w 95"/>
                    <a:gd name="T17" fmla="*/ 86 h 60"/>
                    <a:gd name="T18" fmla="*/ 58 w 95"/>
                    <a:gd name="T19" fmla="*/ 78 h 60"/>
                    <a:gd name="T20" fmla="*/ 66 w 95"/>
                    <a:gd name="T21" fmla="*/ 82 h 60"/>
                    <a:gd name="T22" fmla="*/ 87 w 95"/>
                    <a:gd name="T23" fmla="*/ 78 h 60"/>
                    <a:gd name="T24" fmla="*/ 95 w 95"/>
                    <a:gd name="T25" fmla="*/ 74 h 60"/>
                    <a:gd name="T26" fmla="*/ 98 w 95"/>
                    <a:gd name="T27" fmla="*/ 84 h 60"/>
                    <a:gd name="T28" fmla="*/ 113 w 95"/>
                    <a:gd name="T29" fmla="*/ 84 h 60"/>
                    <a:gd name="T30" fmla="*/ 118 w 95"/>
                    <a:gd name="T31" fmla="*/ 78 h 60"/>
                    <a:gd name="T32" fmla="*/ 100 w 95"/>
                    <a:gd name="T33" fmla="*/ 63 h 60"/>
                    <a:gd name="T34" fmla="*/ 95 w 95"/>
                    <a:gd name="T35" fmla="*/ 44 h 60"/>
                    <a:gd name="T36" fmla="*/ 108 w 95"/>
                    <a:gd name="T37" fmla="*/ 36 h 60"/>
                    <a:gd name="T38" fmla="*/ 108 w 95"/>
                    <a:gd name="T39" fmla="*/ 40 h 60"/>
                    <a:gd name="T40" fmla="*/ 106 w 95"/>
                    <a:gd name="T41" fmla="*/ 55 h 60"/>
                    <a:gd name="T42" fmla="*/ 121 w 95"/>
                    <a:gd name="T43" fmla="*/ 71 h 60"/>
                    <a:gd name="T44" fmla="*/ 140 w 95"/>
                    <a:gd name="T45" fmla="*/ 71 h 60"/>
                    <a:gd name="T46" fmla="*/ 145 w 95"/>
                    <a:gd name="T47" fmla="*/ 55 h 60"/>
                    <a:gd name="T48" fmla="*/ 148 w 95"/>
                    <a:gd name="T49" fmla="*/ 42 h 60"/>
                    <a:gd name="T50" fmla="*/ 143 w 95"/>
                    <a:gd name="T51" fmla="*/ 34 h 60"/>
                    <a:gd name="T52" fmla="*/ 127 w 95"/>
                    <a:gd name="T53" fmla="*/ 24 h 60"/>
                    <a:gd name="T54" fmla="*/ 116 w 95"/>
                    <a:gd name="T55" fmla="*/ 24 h 60"/>
                    <a:gd name="T56" fmla="*/ 98 w 95"/>
                    <a:gd name="T57" fmla="*/ 13 h 60"/>
                    <a:gd name="T58" fmla="*/ 90 w 95"/>
                    <a:gd name="T59" fmla="*/ 3 h 60"/>
                    <a:gd name="T60" fmla="*/ 82 w 95"/>
                    <a:gd name="T61" fmla="*/ 11 h 60"/>
                    <a:gd name="T62" fmla="*/ 77 w 95"/>
                    <a:gd name="T63" fmla="*/ 34 h 60"/>
                    <a:gd name="T64" fmla="*/ 69 w 95"/>
                    <a:gd name="T65" fmla="*/ 24 h 60"/>
                    <a:gd name="T66" fmla="*/ 58 w 95"/>
                    <a:gd name="T67" fmla="*/ 23 h 60"/>
                    <a:gd name="T68" fmla="*/ 48 w 95"/>
                    <a:gd name="T69" fmla="*/ 8 h 60"/>
                    <a:gd name="T70" fmla="*/ 37 w 95"/>
                    <a:gd name="T71" fmla="*/ 3 h 60"/>
                    <a:gd name="T72" fmla="*/ 18 w 95"/>
                    <a:gd name="T73" fmla="*/ 15 h 60"/>
                    <a:gd name="T74" fmla="*/ 14 w 95"/>
                    <a:gd name="T75" fmla="*/ 24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60"/>
                    <a:gd name="T116" fmla="*/ 95 w 95"/>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60">
                      <a:moveTo>
                        <a:pt x="9" y="15"/>
                      </a:moveTo>
                      <a:cubicBezTo>
                        <a:pt x="9" y="15"/>
                        <a:pt x="11" y="17"/>
                        <a:pt x="8" y="19"/>
                      </a:cubicBezTo>
                      <a:cubicBezTo>
                        <a:pt x="5" y="21"/>
                        <a:pt x="4" y="23"/>
                        <a:pt x="5" y="25"/>
                      </a:cubicBezTo>
                      <a:cubicBezTo>
                        <a:pt x="5" y="26"/>
                        <a:pt x="9" y="29"/>
                        <a:pt x="9" y="30"/>
                      </a:cubicBezTo>
                      <a:cubicBezTo>
                        <a:pt x="8" y="32"/>
                        <a:pt x="7" y="33"/>
                        <a:pt x="4" y="33"/>
                      </a:cubicBezTo>
                      <a:cubicBezTo>
                        <a:pt x="2" y="33"/>
                        <a:pt x="0" y="34"/>
                        <a:pt x="3" y="38"/>
                      </a:cubicBezTo>
                      <a:cubicBezTo>
                        <a:pt x="5" y="41"/>
                        <a:pt x="15" y="49"/>
                        <a:pt x="18" y="53"/>
                      </a:cubicBezTo>
                      <a:cubicBezTo>
                        <a:pt x="20" y="57"/>
                        <a:pt x="23" y="59"/>
                        <a:pt x="27" y="59"/>
                      </a:cubicBezTo>
                      <a:cubicBezTo>
                        <a:pt x="30" y="60"/>
                        <a:pt x="32" y="57"/>
                        <a:pt x="31" y="53"/>
                      </a:cubicBezTo>
                      <a:cubicBezTo>
                        <a:pt x="31" y="49"/>
                        <a:pt x="34" y="47"/>
                        <a:pt x="36" y="48"/>
                      </a:cubicBezTo>
                      <a:cubicBezTo>
                        <a:pt x="39" y="49"/>
                        <a:pt x="39" y="51"/>
                        <a:pt x="41" y="51"/>
                      </a:cubicBezTo>
                      <a:cubicBezTo>
                        <a:pt x="44" y="51"/>
                        <a:pt x="53" y="50"/>
                        <a:pt x="54" y="48"/>
                      </a:cubicBezTo>
                      <a:cubicBezTo>
                        <a:pt x="57" y="46"/>
                        <a:pt x="57" y="44"/>
                        <a:pt x="59" y="46"/>
                      </a:cubicBezTo>
                      <a:cubicBezTo>
                        <a:pt x="61" y="49"/>
                        <a:pt x="61" y="51"/>
                        <a:pt x="61" y="52"/>
                      </a:cubicBezTo>
                      <a:cubicBezTo>
                        <a:pt x="61" y="53"/>
                        <a:pt x="66" y="52"/>
                        <a:pt x="70" y="52"/>
                      </a:cubicBezTo>
                      <a:cubicBezTo>
                        <a:pt x="75" y="52"/>
                        <a:pt x="78" y="52"/>
                        <a:pt x="73" y="48"/>
                      </a:cubicBezTo>
                      <a:cubicBezTo>
                        <a:pt x="68" y="44"/>
                        <a:pt x="63" y="44"/>
                        <a:pt x="62" y="39"/>
                      </a:cubicBezTo>
                      <a:cubicBezTo>
                        <a:pt x="61" y="34"/>
                        <a:pt x="59" y="32"/>
                        <a:pt x="59" y="27"/>
                      </a:cubicBezTo>
                      <a:cubicBezTo>
                        <a:pt x="59" y="23"/>
                        <a:pt x="63" y="21"/>
                        <a:pt x="67" y="22"/>
                      </a:cubicBezTo>
                      <a:cubicBezTo>
                        <a:pt x="71" y="22"/>
                        <a:pt x="69" y="24"/>
                        <a:pt x="67" y="25"/>
                      </a:cubicBezTo>
                      <a:cubicBezTo>
                        <a:pt x="65" y="28"/>
                        <a:pt x="66" y="31"/>
                        <a:pt x="66" y="34"/>
                      </a:cubicBezTo>
                      <a:cubicBezTo>
                        <a:pt x="67" y="36"/>
                        <a:pt x="71" y="43"/>
                        <a:pt x="75" y="44"/>
                      </a:cubicBezTo>
                      <a:cubicBezTo>
                        <a:pt x="78" y="45"/>
                        <a:pt x="85" y="46"/>
                        <a:pt x="87" y="44"/>
                      </a:cubicBezTo>
                      <a:cubicBezTo>
                        <a:pt x="90" y="44"/>
                        <a:pt x="90" y="38"/>
                        <a:pt x="90" y="34"/>
                      </a:cubicBezTo>
                      <a:cubicBezTo>
                        <a:pt x="89" y="29"/>
                        <a:pt x="91" y="27"/>
                        <a:pt x="92" y="26"/>
                      </a:cubicBezTo>
                      <a:cubicBezTo>
                        <a:pt x="94" y="25"/>
                        <a:pt x="95" y="25"/>
                        <a:pt x="89" y="21"/>
                      </a:cubicBezTo>
                      <a:cubicBezTo>
                        <a:pt x="84" y="16"/>
                        <a:pt x="81" y="15"/>
                        <a:pt x="79" y="15"/>
                      </a:cubicBezTo>
                      <a:cubicBezTo>
                        <a:pt x="77" y="14"/>
                        <a:pt x="78" y="15"/>
                        <a:pt x="72" y="15"/>
                      </a:cubicBezTo>
                      <a:cubicBezTo>
                        <a:pt x="66" y="14"/>
                        <a:pt x="63" y="11"/>
                        <a:pt x="61" y="8"/>
                      </a:cubicBezTo>
                      <a:cubicBezTo>
                        <a:pt x="59" y="5"/>
                        <a:pt x="59" y="2"/>
                        <a:pt x="56" y="2"/>
                      </a:cubicBezTo>
                      <a:cubicBezTo>
                        <a:pt x="54" y="3"/>
                        <a:pt x="51" y="2"/>
                        <a:pt x="51" y="7"/>
                      </a:cubicBezTo>
                      <a:cubicBezTo>
                        <a:pt x="51" y="14"/>
                        <a:pt x="52" y="21"/>
                        <a:pt x="48" y="21"/>
                      </a:cubicBezTo>
                      <a:cubicBezTo>
                        <a:pt x="43" y="21"/>
                        <a:pt x="45" y="17"/>
                        <a:pt x="43" y="15"/>
                      </a:cubicBezTo>
                      <a:cubicBezTo>
                        <a:pt x="41" y="15"/>
                        <a:pt x="39" y="16"/>
                        <a:pt x="36" y="14"/>
                      </a:cubicBezTo>
                      <a:cubicBezTo>
                        <a:pt x="33" y="11"/>
                        <a:pt x="32" y="6"/>
                        <a:pt x="30" y="5"/>
                      </a:cubicBezTo>
                      <a:cubicBezTo>
                        <a:pt x="28" y="3"/>
                        <a:pt x="27" y="0"/>
                        <a:pt x="23" y="2"/>
                      </a:cubicBezTo>
                      <a:cubicBezTo>
                        <a:pt x="20" y="4"/>
                        <a:pt x="14" y="8"/>
                        <a:pt x="11" y="9"/>
                      </a:cubicBezTo>
                      <a:cubicBezTo>
                        <a:pt x="9" y="10"/>
                        <a:pt x="7" y="10"/>
                        <a:pt x="9" y="1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8" name="Freeform 155"/>
                <p:cNvSpPr>
                  <a:spLocks/>
                </p:cNvSpPr>
                <p:nvPr/>
              </p:nvSpPr>
              <p:spPr bwMode="auto">
                <a:xfrm>
                  <a:off x="5893" y="1951"/>
                  <a:ext cx="79" cy="52"/>
                </a:xfrm>
                <a:custGeom>
                  <a:avLst/>
                  <a:gdLst>
                    <a:gd name="T0" fmla="*/ 19 w 49"/>
                    <a:gd name="T1" fmla="*/ 11 h 32"/>
                    <a:gd name="T2" fmla="*/ 10 w 49"/>
                    <a:gd name="T3" fmla="*/ 7 h 32"/>
                    <a:gd name="T4" fmla="*/ 3 w 49"/>
                    <a:gd name="T5" fmla="*/ 2 h 32"/>
                    <a:gd name="T6" fmla="*/ 10 w 49"/>
                    <a:gd name="T7" fmla="*/ 16 h 32"/>
                    <a:gd name="T8" fmla="*/ 32 w 49"/>
                    <a:gd name="T9" fmla="*/ 42 h 32"/>
                    <a:gd name="T10" fmla="*/ 50 w 49"/>
                    <a:gd name="T11" fmla="*/ 52 h 32"/>
                    <a:gd name="T12" fmla="*/ 68 w 49"/>
                    <a:gd name="T13" fmla="*/ 42 h 32"/>
                    <a:gd name="T14" fmla="*/ 74 w 49"/>
                    <a:gd name="T15" fmla="*/ 34 h 32"/>
                    <a:gd name="T16" fmla="*/ 68 w 49"/>
                    <a:gd name="T17" fmla="*/ 24 h 32"/>
                    <a:gd name="T18" fmla="*/ 50 w 49"/>
                    <a:gd name="T19" fmla="*/ 16 h 32"/>
                    <a:gd name="T20" fmla="*/ 40 w 49"/>
                    <a:gd name="T21" fmla="*/ 15 h 32"/>
                    <a:gd name="T22" fmla="*/ 34 w 49"/>
                    <a:gd name="T23" fmla="*/ 10 h 32"/>
                    <a:gd name="T24" fmla="*/ 19 w 49"/>
                    <a:gd name="T25" fmla="*/ 1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2"/>
                    <a:gd name="T41" fmla="*/ 49 w 49"/>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2">
                      <a:moveTo>
                        <a:pt x="12" y="7"/>
                      </a:moveTo>
                      <a:cubicBezTo>
                        <a:pt x="10" y="7"/>
                        <a:pt x="9" y="7"/>
                        <a:pt x="6" y="4"/>
                      </a:cubicBezTo>
                      <a:cubicBezTo>
                        <a:pt x="5" y="2"/>
                        <a:pt x="4" y="0"/>
                        <a:pt x="2" y="1"/>
                      </a:cubicBezTo>
                      <a:cubicBezTo>
                        <a:pt x="0" y="2"/>
                        <a:pt x="0" y="3"/>
                        <a:pt x="6" y="10"/>
                      </a:cubicBezTo>
                      <a:cubicBezTo>
                        <a:pt x="12" y="18"/>
                        <a:pt x="16" y="22"/>
                        <a:pt x="20" y="26"/>
                      </a:cubicBezTo>
                      <a:cubicBezTo>
                        <a:pt x="23" y="30"/>
                        <a:pt x="26" y="32"/>
                        <a:pt x="31" y="32"/>
                      </a:cubicBezTo>
                      <a:cubicBezTo>
                        <a:pt x="36" y="32"/>
                        <a:pt x="40" y="30"/>
                        <a:pt x="42" y="26"/>
                      </a:cubicBezTo>
                      <a:cubicBezTo>
                        <a:pt x="45" y="22"/>
                        <a:pt x="46" y="22"/>
                        <a:pt x="46" y="21"/>
                      </a:cubicBezTo>
                      <a:cubicBezTo>
                        <a:pt x="46" y="20"/>
                        <a:pt x="49" y="19"/>
                        <a:pt x="42" y="15"/>
                      </a:cubicBezTo>
                      <a:cubicBezTo>
                        <a:pt x="35" y="11"/>
                        <a:pt x="34" y="9"/>
                        <a:pt x="31" y="10"/>
                      </a:cubicBezTo>
                      <a:cubicBezTo>
                        <a:pt x="28" y="11"/>
                        <a:pt x="26" y="11"/>
                        <a:pt x="25" y="9"/>
                      </a:cubicBezTo>
                      <a:cubicBezTo>
                        <a:pt x="24" y="6"/>
                        <a:pt x="23" y="6"/>
                        <a:pt x="21" y="6"/>
                      </a:cubicBezTo>
                      <a:cubicBezTo>
                        <a:pt x="17" y="6"/>
                        <a:pt x="16" y="9"/>
                        <a:pt x="12"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09" name="Freeform 156"/>
                <p:cNvSpPr>
                  <a:spLocks/>
                </p:cNvSpPr>
                <p:nvPr/>
              </p:nvSpPr>
              <p:spPr bwMode="auto">
                <a:xfrm>
                  <a:off x="5831" y="2831"/>
                  <a:ext cx="57" cy="221"/>
                </a:xfrm>
                <a:custGeom>
                  <a:avLst/>
                  <a:gdLst>
                    <a:gd name="T0" fmla="*/ 15 w 35"/>
                    <a:gd name="T1" fmla="*/ 0 h 137"/>
                    <a:gd name="T2" fmla="*/ 10 w 35"/>
                    <a:gd name="T3" fmla="*/ 3 h 137"/>
                    <a:gd name="T4" fmla="*/ 7 w 35"/>
                    <a:gd name="T5" fmla="*/ 10 h 137"/>
                    <a:gd name="T6" fmla="*/ 13 w 35"/>
                    <a:gd name="T7" fmla="*/ 24 h 137"/>
                    <a:gd name="T8" fmla="*/ 3 w 35"/>
                    <a:gd name="T9" fmla="*/ 29 h 137"/>
                    <a:gd name="T10" fmla="*/ 3 w 35"/>
                    <a:gd name="T11" fmla="*/ 48 h 137"/>
                    <a:gd name="T12" fmla="*/ 10 w 35"/>
                    <a:gd name="T13" fmla="*/ 68 h 137"/>
                    <a:gd name="T14" fmla="*/ 15 w 35"/>
                    <a:gd name="T15" fmla="*/ 126 h 137"/>
                    <a:gd name="T16" fmla="*/ 10 w 35"/>
                    <a:gd name="T17" fmla="*/ 174 h 137"/>
                    <a:gd name="T18" fmla="*/ 11 w 35"/>
                    <a:gd name="T19" fmla="*/ 203 h 137"/>
                    <a:gd name="T20" fmla="*/ 15 w 35"/>
                    <a:gd name="T21" fmla="*/ 216 h 137"/>
                    <a:gd name="T22" fmla="*/ 23 w 35"/>
                    <a:gd name="T23" fmla="*/ 208 h 137"/>
                    <a:gd name="T24" fmla="*/ 31 w 35"/>
                    <a:gd name="T25" fmla="*/ 218 h 137"/>
                    <a:gd name="T26" fmla="*/ 37 w 35"/>
                    <a:gd name="T27" fmla="*/ 210 h 137"/>
                    <a:gd name="T28" fmla="*/ 24 w 35"/>
                    <a:gd name="T29" fmla="*/ 179 h 137"/>
                    <a:gd name="T30" fmla="*/ 29 w 35"/>
                    <a:gd name="T31" fmla="*/ 156 h 137"/>
                    <a:gd name="T32" fmla="*/ 37 w 35"/>
                    <a:gd name="T33" fmla="*/ 140 h 137"/>
                    <a:gd name="T34" fmla="*/ 54 w 35"/>
                    <a:gd name="T35" fmla="*/ 156 h 137"/>
                    <a:gd name="T36" fmla="*/ 52 w 35"/>
                    <a:gd name="T37" fmla="*/ 139 h 137"/>
                    <a:gd name="T38" fmla="*/ 49 w 35"/>
                    <a:gd name="T39" fmla="*/ 116 h 137"/>
                    <a:gd name="T40" fmla="*/ 41 w 35"/>
                    <a:gd name="T41" fmla="*/ 100 h 137"/>
                    <a:gd name="T42" fmla="*/ 36 w 35"/>
                    <a:gd name="T43" fmla="*/ 77 h 137"/>
                    <a:gd name="T44" fmla="*/ 31 w 35"/>
                    <a:gd name="T45" fmla="*/ 56 h 137"/>
                    <a:gd name="T46" fmla="*/ 26 w 35"/>
                    <a:gd name="T47" fmla="*/ 39 h 137"/>
                    <a:gd name="T48" fmla="*/ 23 w 35"/>
                    <a:gd name="T49" fmla="*/ 10 h 137"/>
                    <a:gd name="T50" fmla="*/ 15 w 35"/>
                    <a:gd name="T51" fmla="*/ 0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137"/>
                    <a:gd name="T80" fmla="*/ 35 w 35"/>
                    <a:gd name="T81" fmla="*/ 137 h 1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137">
                      <a:moveTo>
                        <a:pt x="9" y="0"/>
                      </a:moveTo>
                      <a:cubicBezTo>
                        <a:pt x="6" y="2"/>
                        <a:pt x="6" y="2"/>
                        <a:pt x="6" y="2"/>
                      </a:cubicBezTo>
                      <a:cubicBezTo>
                        <a:pt x="6" y="2"/>
                        <a:pt x="0" y="4"/>
                        <a:pt x="4" y="6"/>
                      </a:cubicBezTo>
                      <a:cubicBezTo>
                        <a:pt x="9" y="9"/>
                        <a:pt x="10" y="13"/>
                        <a:pt x="8" y="15"/>
                      </a:cubicBezTo>
                      <a:cubicBezTo>
                        <a:pt x="5" y="16"/>
                        <a:pt x="2" y="16"/>
                        <a:pt x="2" y="18"/>
                      </a:cubicBezTo>
                      <a:cubicBezTo>
                        <a:pt x="2" y="22"/>
                        <a:pt x="1" y="27"/>
                        <a:pt x="2" y="30"/>
                      </a:cubicBezTo>
                      <a:cubicBezTo>
                        <a:pt x="4" y="31"/>
                        <a:pt x="5" y="35"/>
                        <a:pt x="6" y="42"/>
                      </a:cubicBezTo>
                      <a:cubicBezTo>
                        <a:pt x="7" y="47"/>
                        <a:pt x="9" y="71"/>
                        <a:pt x="9" y="78"/>
                      </a:cubicBezTo>
                      <a:cubicBezTo>
                        <a:pt x="9" y="85"/>
                        <a:pt x="5" y="102"/>
                        <a:pt x="6" y="108"/>
                      </a:cubicBezTo>
                      <a:cubicBezTo>
                        <a:pt x="7" y="114"/>
                        <a:pt x="8" y="120"/>
                        <a:pt x="7" y="126"/>
                      </a:cubicBezTo>
                      <a:cubicBezTo>
                        <a:pt x="6" y="131"/>
                        <a:pt x="6" y="136"/>
                        <a:pt x="9" y="134"/>
                      </a:cubicBezTo>
                      <a:cubicBezTo>
                        <a:pt x="13" y="133"/>
                        <a:pt x="9" y="127"/>
                        <a:pt x="14" y="129"/>
                      </a:cubicBezTo>
                      <a:cubicBezTo>
                        <a:pt x="18" y="131"/>
                        <a:pt x="18" y="133"/>
                        <a:pt x="19" y="135"/>
                      </a:cubicBezTo>
                      <a:cubicBezTo>
                        <a:pt x="21" y="137"/>
                        <a:pt x="26" y="136"/>
                        <a:pt x="23" y="130"/>
                      </a:cubicBezTo>
                      <a:cubicBezTo>
                        <a:pt x="20" y="125"/>
                        <a:pt x="15" y="114"/>
                        <a:pt x="15" y="111"/>
                      </a:cubicBezTo>
                      <a:cubicBezTo>
                        <a:pt x="16" y="107"/>
                        <a:pt x="18" y="103"/>
                        <a:pt x="18" y="97"/>
                      </a:cubicBezTo>
                      <a:cubicBezTo>
                        <a:pt x="19" y="91"/>
                        <a:pt x="18" y="86"/>
                        <a:pt x="23" y="87"/>
                      </a:cubicBezTo>
                      <a:cubicBezTo>
                        <a:pt x="27" y="90"/>
                        <a:pt x="31" y="96"/>
                        <a:pt x="33" y="97"/>
                      </a:cubicBezTo>
                      <a:cubicBezTo>
                        <a:pt x="35" y="97"/>
                        <a:pt x="35" y="91"/>
                        <a:pt x="32" y="86"/>
                      </a:cubicBezTo>
                      <a:cubicBezTo>
                        <a:pt x="29" y="81"/>
                        <a:pt x="30" y="75"/>
                        <a:pt x="30" y="72"/>
                      </a:cubicBezTo>
                      <a:cubicBezTo>
                        <a:pt x="30" y="68"/>
                        <a:pt x="28" y="65"/>
                        <a:pt x="25" y="62"/>
                      </a:cubicBezTo>
                      <a:cubicBezTo>
                        <a:pt x="21" y="59"/>
                        <a:pt x="21" y="55"/>
                        <a:pt x="22" y="48"/>
                      </a:cubicBezTo>
                      <a:cubicBezTo>
                        <a:pt x="24" y="42"/>
                        <a:pt x="23" y="39"/>
                        <a:pt x="19" y="35"/>
                      </a:cubicBezTo>
                      <a:cubicBezTo>
                        <a:pt x="16" y="32"/>
                        <a:pt x="16" y="29"/>
                        <a:pt x="16" y="24"/>
                      </a:cubicBezTo>
                      <a:cubicBezTo>
                        <a:pt x="15" y="19"/>
                        <a:pt x="13" y="10"/>
                        <a:pt x="14" y="6"/>
                      </a:cubicBezTo>
                      <a:cubicBezTo>
                        <a:pt x="16" y="3"/>
                        <a:pt x="14" y="0"/>
                        <a:pt x="9"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0" name="Freeform 157"/>
                <p:cNvSpPr>
                  <a:spLocks/>
                </p:cNvSpPr>
                <p:nvPr/>
              </p:nvSpPr>
              <p:spPr bwMode="auto">
                <a:xfrm>
                  <a:off x="5802" y="3068"/>
                  <a:ext cx="102" cy="97"/>
                </a:xfrm>
                <a:custGeom>
                  <a:avLst/>
                  <a:gdLst>
                    <a:gd name="T0" fmla="*/ 52 w 63"/>
                    <a:gd name="T1" fmla="*/ 18 h 60"/>
                    <a:gd name="T2" fmla="*/ 42 w 63"/>
                    <a:gd name="T3" fmla="*/ 6 h 60"/>
                    <a:gd name="T4" fmla="*/ 34 w 63"/>
                    <a:gd name="T5" fmla="*/ 16 h 60"/>
                    <a:gd name="T6" fmla="*/ 32 w 63"/>
                    <a:gd name="T7" fmla="*/ 45 h 60"/>
                    <a:gd name="T8" fmla="*/ 24 w 63"/>
                    <a:gd name="T9" fmla="*/ 55 h 60"/>
                    <a:gd name="T10" fmla="*/ 15 w 63"/>
                    <a:gd name="T11" fmla="*/ 58 h 60"/>
                    <a:gd name="T12" fmla="*/ 8 w 63"/>
                    <a:gd name="T13" fmla="*/ 66 h 60"/>
                    <a:gd name="T14" fmla="*/ 3 w 63"/>
                    <a:gd name="T15" fmla="*/ 76 h 60"/>
                    <a:gd name="T16" fmla="*/ 8 w 63"/>
                    <a:gd name="T17" fmla="*/ 87 h 60"/>
                    <a:gd name="T18" fmla="*/ 15 w 63"/>
                    <a:gd name="T19" fmla="*/ 91 h 60"/>
                    <a:gd name="T20" fmla="*/ 26 w 63"/>
                    <a:gd name="T21" fmla="*/ 81 h 60"/>
                    <a:gd name="T22" fmla="*/ 18 w 63"/>
                    <a:gd name="T23" fmla="*/ 71 h 60"/>
                    <a:gd name="T24" fmla="*/ 31 w 63"/>
                    <a:gd name="T25" fmla="*/ 71 h 60"/>
                    <a:gd name="T26" fmla="*/ 45 w 63"/>
                    <a:gd name="T27" fmla="*/ 73 h 60"/>
                    <a:gd name="T28" fmla="*/ 62 w 63"/>
                    <a:gd name="T29" fmla="*/ 78 h 60"/>
                    <a:gd name="T30" fmla="*/ 84 w 63"/>
                    <a:gd name="T31" fmla="*/ 55 h 60"/>
                    <a:gd name="T32" fmla="*/ 100 w 63"/>
                    <a:gd name="T33" fmla="*/ 52 h 60"/>
                    <a:gd name="T34" fmla="*/ 96 w 63"/>
                    <a:gd name="T35" fmla="*/ 45 h 60"/>
                    <a:gd name="T36" fmla="*/ 92 w 63"/>
                    <a:gd name="T37" fmla="*/ 36 h 60"/>
                    <a:gd name="T38" fmla="*/ 79 w 63"/>
                    <a:gd name="T39" fmla="*/ 32 h 60"/>
                    <a:gd name="T40" fmla="*/ 70 w 63"/>
                    <a:gd name="T41" fmla="*/ 32 h 60"/>
                    <a:gd name="T42" fmla="*/ 58 w 63"/>
                    <a:gd name="T43" fmla="*/ 26 h 60"/>
                    <a:gd name="T44" fmla="*/ 52 w 63"/>
                    <a:gd name="T45" fmla="*/ 18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60"/>
                    <a:gd name="T71" fmla="*/ 63 w 63"/>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60">
                      <a:moveTo>
                        <a:pt x="32" y="11"/>
                      </a:moveTo>
                      <a:cubicBezTo>
                        <a:pt x="32" y="11"/>
                        <a:pt x="30" y="7"/>
                        <a:pt x="26" y="4"/>
                      </a:cubicBezTo>
                      <a:cubicBezTo>
                        <a:pt x="23" y="1"/>
                        <a:pt x="19" y="0"/>
                        <a:pt x="21" y="10"/>
                      </a:cubicBezTo>
                      <a:cubicBezTo>
                        <a:pt x="23" y="18"/>
                        <a:pt x="21" y="23"/>
                        <a:pt x="20" y="28"/>
                      </a:cubicBezTo>
                      <a:cubicBezTo>
                        <a:pt x="19" y="33"/>
                        <a:pt x="19" y="35"/>
                        <a:pt x="15" y="34"/>
                      </a:cubicBezTo>
                      <a:cubicBezTo>
                        <a:pt x="11" y="33"/>
                        <a:pt x="11" y="34"/>
                        <a:pt x="9" y="36"/>
                      </a:cubicBezTo>
                      <a:cubicBezTo>
                        <a:pt x="7" y="38"/>
                        <a:pt x="6" y="40"/>
                        <a:pt x="5" y="41"/>
                      </a:cubicBezTo>
                      <a:cubicBezTo>
                        <a:pt x="2" y="42"/>
                        <a:pt x="0" y="45"/>
                        <a:pt x="2" y="47"/>
                      </a:cubicBezTo>
                      <a:cubicBezTo>
                        <a:pt x="5" y="49"/>
                        <a:pt x="6" y="50"/>
                        <a:pt x="5" y="54"/>
                      </a:cubicBezTo>
                      <a:cubicBezTo>
                        <a:pt x="3" y="56"/>
                        <a:pt x="3" y="60"/>
                        <a:pt x="9" y="56"/>
                      </a:cubicBezTo>
                      <a:cubicBezTo>
                        <a:pt x="15" y="53"/>
                        <a:pt x="19" y="51"/>
                        <a:pt x="16" y="50"/>
                      </a:cubicBezTo>
                      <a:cubicBezTo>
                        <a:pt x="12" y="48"/>
                        <a:pt x="8" y="46"/>
                        <a:pt x="11" y="44"/>
                      </a:cubicBezTo>
                      <a:cubicBezTo>
                        <a:pt x="14" y="42"/>
                        <a:pt x="14" y="47"/>
                        <a:pt x="19" y="44"/>
                      </a:cubicBezTo>
                      <a:cubicBezTo>
                        <a:pt x="22" y="42"/>
                        <a:pt x="24" y="42"/>
                        <a:pt x="28" y="45"/>
                      </a:cubicBezTo>
                      <a:cubicBezTo>
                        <a:pt x="32" y="48"/>
                        <a:pt x="36" y="55"/>
                        <a:pt x="38" y="48"/>
                      </a:cubicBezTo>
                      <a:cubicBezTo>
                        <a:pt x="41" y="42"/>
                        <a:pt x="46" y="35"/>
                        <a:pt x="52" y="34"/>
                      </a:cubicBezTo>
                      <a:cubicBezTo>
                        <a:pt x="59" y="33"/>
                        <a:pt x="60" y="33"/>
                        <a:pt x="62" y="32"/>
                      </a:cubicBezTo>
                      <a:cubicBezTo>
                        <a:pt x="63" y="30"/>
                        <a:pt x="61" y="30"/>
                        <a:pt x="59" y="28"/>
                      </a:cubicBezTo>
                      <a:cubicBezTo>
                        <a:pt x="56" y="26"/>
                        <a:pt x="58" y="26"/>
                        <a:pt x="57" y="22"/>
                      </a:cubicBezTo>
                      <a:cubicBezTo>
                        <a:pt x="55" y="19"/>
                        <a:pt x="52" y="19"/>
                        <a:pt x="49" y="20"/>
                      </a:cubicBezTo>
                      <a:cubicBezTo>
                        <a:pt x="46" y="20"/>
                        <a:pt x="46" y="22"/>
                        <a:pt x="43" y="20"/>
                      </a:cubicBezTo>
                      <a:cubicBezTo>
                        <a:pt x="40" y="16"/>
                        <a:pt x="40" y="18"/>
                        <a:pt x="36" y="16"/>
                      </a:cubicBezTo>
                      <a:cubicBezTo>
                        <a:pt x="33" y="14"/>
                        <a:pt x="32" y="11"/>
                        <a:pt x="32" y="1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1" name="Freeform 158"/>
                <p:cNvSpPr>
                  <a:spLocks/>
                </p:cNvSpPr>
                <p:nvPr/>
              </p:nvSpPr>
              <p:spPr bwMode="auto">
                <a:xfrm>
                  <a:off x="5904" y="3097"/>
                  <a:ext cx="18" cy="16"/>
                </a:xfrm>
                <a:custGeom>
                  <a:avLst/>
                  <a:gdLst>
                    <a:gd name="T0" fmla="*/ 7 w 11"/>
                    <a:gd name="T1" fmla="*/ 2 h 10"/>
                    <a:gd name="T2" fmla="*/ 2 w 11"/>
                    <a:gd name="T3" fmla="*/ 10 h 10"/>
                    <a:gd name="T4" fmla="*/ 7 w 11"/>
                    <a:gd name="T5" fmla="*/ 13 h 10"/>
                    <a:gd name="T6" fmla="*/ 15 w 11"/>
                    <a:gd name="T7" fmla="*/ 3 h 10"/>
                    <a:gd name="T8" fmla="*/ 7 w 11"/>
                    <a:gd name="T9" fmla="*/ 2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4" y="1"/>
                      </a:moveTo>
                      <a:cubicBezTo>
                        <a:pt x="4" y="1"/>
                        <a:pt x="2" y="2"/>
                        <a:pt x="1" y="6"/>
                      </a:cubicBezTo>
                      <a:cubicBezTo>
                        <a:pt x="0" y="9"/>
                        <a:pt x="0" y="10"/>
                        <a:pt x="4" y="8"/>
                      </a:cubicBezTo>
                      <a:cubicBezTo>
                        <a:pt x="8" y="5"/>
                        <a:pt x="11" y="4"/>
                        <a:pt x="9" y="2"/>
                      </a:cubicBezTo>
                      <a:cubicBezTo>
                        <a:pt x="7" y="0"/>
                        <a:pt x="7"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2" name="Freeform 159"/>
                <p:cNvSpPr>
                  <a:spLocks/>
                </p:cNvSpPr>
                <p:nvPr/>
              </p:nvSpPr>
              <p:spPr bwMode="auto">
                <a:xfrm>
                  <a:off x="5927" y="3057"/>
                  <a:ext cx="34" cy="34"/>
                </a:xfrm>
                <a:custGeom>
                  <a:avLst/>
                  <a:gdLst>
                    <a:gd name="T0" fmla="*/ 15 w 21"/>
                    <a:gd name="T1" fmla="*/ 16 h 21"/>
                    <a:gd name="T2" fmla="*/ 6 w 21"/>
                    <a:gd name="T3" fmla="*/ 24 h 21"/>
                    <a:gd name="T4" fmla="*/ 8 w 21"/>
                    <a:gd name="T5" fmla="*/ 32 h 21"/>
                    <a:gd name="T6" fmla="*/ 28 w 21"/>
                    <a:gd name="T7" fmla="*/ 18 h 21"/>
                    <a:gd name="T8" fmla="*/ 15 w 21"/>
                    <a:gd name="T9" fmla="*/ 16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9" y="10"/>
                      </a:moveTo>
                      <a:cubicBezTo>
                        <a:pt x="8" y="11"/>
                        <a:pt x="6" y="12"/>
                        <a:pt x="4" y="15"/>
                      </a:cubicBezTo>
                      <a:cubicBezTo>
                        <a:pt x="1" y="18"/>
                        <a:pt x="0" y="21"/>
                        <a:pt x="5" y="20"/>
                      </a:cubicBezTo>
                      <a:cubicBezTo>
                        <a:pt x="9" y="17"/>
                        <a:pt x="15" y="12"/>
                        <a:pt x="17" y="11"/>
                      </a:cubicBezTo>
                      <a:cubicBezTo>
                        <a:pt x="19" y="9"/>
                        <a:pt x="21" y="0"/>
                        <a:pt x="9"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3" name="Freeform 160"/>
                <p:cNvSpPr>
                  <a:spLocks/>
                </p:cNvSpPr>
                <p:nvPr/>
              </p:nvSpPr>
              <p:spPr bwMode="auto">
                <a:xfrm>
                  <a:off x="5967" y="3041"/>
                  <a:ext cx="16" cy="27"/>
                </a:xfrm>
                <a:custGeom>
                  <a:avLst/>
                  <a:gdLst>
                    <a:gd name="T0" fmla="*/ 8 w 10"/>
                    <a:gd name="T1" fmla="*/ 10 h 17"/>
                    <a:gd name="T2" fmla="*/ 3 w 10"/>
                    <a:gd name="T3" fmla="*/ 17 h 17"/>
                    <a:gd name="T4" fmla="*/ 10 w 10"/>
                    <a:gd name="T5" fmla="*/ 19 h 17"/>
                    <a:gd name="T6" fmla="*/ 14 w 10"/>
                    <a:gd name="T7" fmla="*/ 10 h 17"/>
                    <a:gd name="T8" fmla="*/ 8 w 10"/>
                    <a:gd name="T9" fmla="*/ 1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5" y="6"/>
                      </a:moveTo>
                      <a:cubicBezTo>
                        <a:pt x="5" y="6"/>
                        <a:pt x="3" y="9"/>
                        <a:pt x="2" y="11"/>
                      </a:cubicBezTo>
                      <a:cubicBezTo>
                        <a:pt x="0" y="14"/>
                        <a:pt x="2" y="17"/>
                        <a:pt x="6" y="12"/>
                      </a:cubicBezTo>
                      <a:cubicBezTo>
                        <a:pt x="10" y="8"/>
                        <a:pt x="9" y="6"/>
                        <a:pt x="9" y="6"/>
                      </a:cubicBezTo>
                      <a:cubicBezTo>
                        <a:pt x="9" y="6"/>
                        <a:pt x="9" y="0"/>
                        <a:pt x="5"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4" name="Freeform 161"/>
                <p:cNvSpPr>
                  <a:spLocks/>
                </p:cNvSpPr>
                <p:nvPr/>
              </p:nvSpPr>
              <p:spPr bwMode="auto">
                <a:xfrm>
                  <a:off x="5995" y="3023"/>
                  <a:ext cx="17" cy="11"/>
                </a:xfrm>
                <a:custGeom>
                  <a:avLst/>
                  <a:gdLst>
                    <a:gd name="T0" fmla="*/ 8 w 11"/>
                    <a:gd name="T1" fmla="*/ 3 h 7"/>
                    <a:gd name="T2" fmla="*/ 6 w 11"/>
                    <a:gd name="T3" fmla="*/ 9 h 7"/>
                    <a:gd name="T4" fmla="*/ 15 w 11"/>
                    <a:gd name="T5" fmla="*/ 6 h 7"/>
                    <a:gd name="T6" fmla="*/ 8 w 11"/>
                    <a:gd name="T7" fmla="*/ 3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5" y="2"/>
                      </a:moveTo>
                      <a:cubicBezTo>
                        <a:pt x="5" y="2"/>
                        <a:pt x="0" y="5"/>
                        <a:pt x="4" y="6"/>
                      </a:cubicBezTo>
                      <a:cubicBezTo>
                        <a:pt x="7" y="7"/>
                        <a:pt x="9" y="5"/>
                        <a:pt x="10" y="4"/>
                      </a:cubicBezTo>
                      <a:cubicBezTo>
                        <a:pt x="11" y="3"/>
                        <a:pt x="8" y="0"/>
                        <a:pt x="5"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5" name="Freeform 162"/>
                <p:cNvSpPr>
                  <a:spLocks/>
                </p:cNvSpPr>
                <p:nvPr/>
              </p:nvSpPr>
              <p:spPr bwMode="auto">
                <a:xfrm>
                  <a:off x="6035" y="2978"/>
                  <a:ext cx="18" cy="11"/>
                </a:xfrm>
                <a:custGeom>
                  <a:avLst/>
                  <a:gdLst>
                    <a:gd name="T0" fmla="*/ 8 w 11"/>
                    <a:gd name="T1" fmla="*/ 3 h 7"/>
                    <a:gd name="T2" fmla="*/ 5 w 11"/>
                    <a:gd name="T3" fmla="*/ 9 h 7"/>
                    <a:gd name="T4" fmla="*/ 16 w 11"/>
                    <a:gd name="T5" fmla="*/ 6 h 7"/>
                    <a:gd name="T6" fmla="*/ 8 w 11"/>
                    <a:gd name="T7" fmla="*/ 3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5" y="2"/>
                      </a:moveTo>
                      <a:cubicBezTo>
                        <a:pt x="5" y="2"/>
                        <a:pt x="0" y="4"/>
                        <a:pt x="3" y="6"/>
                      </a:cubicBezTo>
                      <a:cubicBezTo>
                        <a:pt x="6" y="7"/>
                        <a:pt x="8" y="5"/>
                        <a:pt x="10" y="4"/>
                      </a:cubicBezTo>
                      <a:cubicBezTo>
                        <a:pt x="11" y="3"/>
                        <a:pt x="10" y="0"/>
                        <a:pt x="5"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6" name="Freeform 163"/>
                <p:cNvSpPr>
                  <a:spLocks/>
                </p:cNvSpPr>
                <p:nvPr/>
              </p:nvSpPr>
              <p:spPr bwMode="auto">
                <a:xfrm>
                  <a:off x="6057" y="2939"/>
                  <a:ext cx="30" cy="16"/>
                </a:xfrm>
                <a:custGeom>
                  <a:avLst/>
                  <a:gdLst>
                    <a:gd name="T0" fmla="*/ 13 w 18"/>
                    <a:gd name="T1" fmla="*/ 2 h 10"/>
                    <a:gd name="T2" fmla="*/ 5 w 18"/>
                    <a:gd name="T3" fmla="*/ 8 h 10"/>
                    <a:gd name="T4" fmla="*/ 3 w 18"/>
                    <a:gd name="T5" fmla="*/ 14 h 10"/>
                    <a:gd name="T6" fmla="*/ 20 w 18"/>
                    <a:gd name="T7" fmla="*/ 8 h 10"/>
                    <a:gd name="T8" fmla="*/ 23 w 18"/>
                    <a:gd name="T9" fmla="*/ 0 h 10"/>
                    <a:gd name="T10" fmla="*/ 13 w 18"/>
                    <a:gd name="T11" fmla="*/ 2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8" y="1"/>
                      </a:moveTo>
                      <a:cubicBezTo>
                        <a:pt x="3" y="5"/>
                        <a:pt x="3" y="5"/>
                        <a:pt x="3" y="5"/>
                      </a:cubicBezTo>
                      <a:cubicBezTo>
                        <a:pt x="3" y="5"/>
                        <a:pt x="0" y="9"/>
                        <a:pt x="2" y="9"/>
                      </a:cubicBezTo>
                      <a:cubicBezTo>
                        <a:pt x="6" y="10"/>
                        <a:pt x="9" y="8"/>
                        <a:pt x="12" y="5"/>
                      </a:cubicBezTo>
                      <a:cubicBezTo>
                        <a:pt x="15" y="2"/>
                        <a:pt x="18" y="1"/>
                        <a:pt x="14" y="0"/>
                      </a:cubicBezTo>
                      <a:cubicBezTo>
                        <a:pt x="12" y="0"/>
                        <a:pt x="8" y="1"/>
                        <a:pt x="8"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7" name="Freeform 164"/>
                <p:cNvSpPr>
                  <a:spLocks/>
                </p:cNvSpPr>
                <p:nvPr/>
              </p:nvSpPr>
              <p:spPr bwMode="auto">
                <a:xfrm>
                  <a:off x="5649" y="3160"/>
                  <a:ext cx="199" cy="174"/>
                </a:xfrm>
                <a:custGeom>
                  <a:avLst/>
                  <a:gdLst>
                    <a:gd name="T0" fmla="*/ 181 w 123"/>
                    <a:gd name="T1" fmla="*/ 2 h 108"/>
                    <a:gd name="T2" fmla="*/ 180 w 123"/>
                    <a:gd name="T3" fmla="*/ 10 h 108"/>
                    <a:gd name="T4" fmla="*/ 180 w 123"/>
                    <a:gd name="T5" fmla="*/ 18 h 108"/>
                    <a:gd name="T6" fmla="*/ 173 w 123"/>
                    <a:gd name="T7" fmla="*/ 11 h 108"/>
                    <a:gd name="T8" fmla="*/ 167 w 123"/>
                    <a:gd name="T9" fmla="*/ 11 h 108"/>
                    <a:gd name="T10" fmla="*/ 163 w 123"/>
                    <a:gd name="T11" fmla="*/ 19 h 108"/>
                    <a:gd name="T12" fmla="*/ 160 w 123"/>
                    <a:gd name="T13" fmla="*/ 26 h 108"/>
                    <a:gd name="T14" fmla="*/ 163 w 123"/>
                    <a:gd name="T15" fmla="*/ 35 h 108"/>
                    <a:gd name="T16" fmla="*/ 165 w 123"/>
                    <a:gd name="T17" fmla="*/ 44 h 108"/>
                    <a:gd name="T18" fmla="*/ 165 w 123"/>
                    <a:gd name="T19" fmla="*/ 55 h 108"/>
                    <a:gd name="T20" fmla="*/ 128 w 123"/>
                    <a:gd name="T21" fmla="*/ 97 h 108"/>
                    <a:gd name="T22" fmla="*/ 113 w 123"/>
                    <a:gd name="T23" fmla="*/ 98 h 108"/>
                    <a:gd name="T24" fmla="*/ 115 w 123"/>
                    <a:gd name="T25" fmla="*/ 89 h 108"/>
                    <a:gd name="T26" fmla="*/ 107 w 123"/>
                    <a:gd name="T27" fmla="*/ 93 h 108"/>
                    <a:gd name="T28" fmla="*/ 99 w 123"/>
                    <a:gd name="T29" fmla="*/ 110 h 108"/>
                    <a:gd name="T30" fmla="*/ 94 w 123"/>
                    <a:gd name="T31" fmla="*/ 118 h 108"/>
                    <a:gd name="T32" fmla="*/ 92 w 123"/>
                    <a:gd name="T33" fmla="*/ 129 h 108"/>
                    <a:gd name="T34" fmla="*/ 78 w 123"/>
                    <a:gd name="T35" fmla="*/ 121 h 108"/>
                    <a:gd name="T36" fmla="*/ 58 w 123"/>
                    <a:gd name="T37" fmla="*/ 126 h 108"/>
                    <a:gd name="T38" fmla="*/ 40 w 123"/>
                    <a:gd name="T39" fmla="*/ 127 h 108"/>
                    <a:gd name="T40" fmla="*/ 19 w 123"/>
                    <a:gd name="T41" fmla="*/ 142 h 108"/>
                    <a:gd name="T42" fmla="*/ 8 w 123"/>
                    <a:gd name="T43" fmla="*/ 153 h 108"/>
                    <a:gd name="T44" fmla="*/ 18 w 123"/>
                    <a:gd name="T45" fmla="*/ 156 h 108"/>
                    <a:gd name="T46" fmla="*/ 52 w 123"/>
                    <a:gd name="T47" fmla="*/ 153 h 108"/>
                    <a:gd name="T48" fmla="*/ 73 w 123"/>
                    <a:gd name="T49" fmla="*/ 143 h 108"/>
                    <a:gd name="T50" fmla="*/ 86 w 123"/>
                    <a:gd name="T51" fmla="*/ 151 h 108"/>
                    <a:gd name="T52" fmla="*/ 84 w 123"/>
                    <a:gd name="T53" fmla="*/ 161 h 108"/>
                    <a:gd name="T54" fmla="*/ 97 w 123"/>
                    <a:gd name="T55" fmla="*/ 164 h 108"/>
                    <a:gd name="T56" fmla="*/ 110 w 123"/>
                    <a:gd name="T57" fmla="*/ 153 h 108"/>
                    <a:gd name="T58" fmla="*/ 108 w 123"/>
                    <a:gd name="T59" fmla="*/ 145 h 108"/>
                    <a:gd name="T60" fmla="*/ 118 w 123"/>
                    <a:gd name="T61" fmla="*/ 147 h 108"/>
                    <a:gd name="T62" fmla="*/ 133 w 123"/>
                    <a:gd name="T63" fmla="*/ 147 h 108"/>
                    <a:gd name="T64" fmla="*/ 146 w 123"/>
                    <a:gd name="T65" fmla="*/ 137 h 108"/>
                    <a:gd name="T66" fmla="*/ 154 w 123"/>
                    <a:gd name="T67" fmla="*/ 135 h 108"/>
                    <a:gd name="T68" fmla="*/ 163 w 123"/>
                    <a:gd name="T69" fmla="*/ 126 h 108"/>
                    <a:gd name="T70" fmla="*/ 163 w 123"/>
                    <a:gd name="T71" fmla="*/ 131 h 108"/>
                    <a:gd name="T72" fmla="*/ 163 w 123"/>
                    <a:gd name="T73" fmla="*/ 139 h 108"/>
                    <a:gd name="T74" fmla="*/ 171 w 123"/>
                    <a:gd name="T75" fmla="*/ 135 h 108"/>
                    <a:gd name="T76" fmla="*/ 178 w 123"/>
                    <a:gd name="T77" fmla="*/ 127 h 108"/>
                    <a:gd name="T78" fmla="*/ 175 w 123"/>
                    <a:gd name="T79" fmla="*/ 118 h 108"/>
                    <a:gd name="T80" fmla="*/ 180 w 123"/>
                    <a:gd name="T81" fmla="*/ 98 h 108"/>
                    <a:gd name="T82" fmla="*/ 184 w 123"/>
                    <a:gd name="T83" fmla="*/ 81 h 108"/>
                    <a:gd name="T84" fmla="*/ 184 w 123"/>
                    <a:gd name="T85" fmla="*/ 66 h 108"/>
                    <a:gd name="T86" fmla="*/ 191 w 123"/>
                    <a:gd name="T87" fmla="*/ 58 h 108"/>
                    <a:gd name="T88" fmla="*/ 194 w 123"/>
                    <a:gd name="T89" fmla="*/ 50 h 108"/>
                    <a:gd name="T90" fmla="*/ 196 w 123"/>
                    <a:gd name="T91" fmla="*/ 39 h 108"/>
                    <a:gd name="T92" fmla="*/ 189 w 123"/>
                    <a:gd name="T93" fmla="*/ 21 h 108"/>
                    <a:gd name="T94" fmla="*/ 181 w 123"/>
                    <a:gd name="T95" fmla="*/ 2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
                    <a:gd name="T145" fmla="*/ 0 h 108"/>
                    <a:gd name="T146" fmla="*/ 123 w 123"/>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 h="108">
                      <a:moveTo>
                        <a:pt x="112" y="1"/>
                      </a:moveTo>
                      <a:cubicBezTo>
                        <a:pt x="112" y="1"/>
                        <a:pt x="109" y="3"/>
                        <a:pt x="111" y="6"/>
                      </a:cubicBezTo>
                      <a:cubicBezTo>
                        <a:pt x="112" y="8"/>
                        <a:pt x="114" y="11"/>
                        <a:pt x="111" y="11"/>
                      </a:cubicBezTo>
                      <a:cubicBezTo>
                        <a:pt x="108" y="11"/>
                        <a:pt x="107" y="9"/>
                        <a:pt x="107" y="7"/>
                      </a:cubicBezTo>
                      <a:cubicBezTo>
                        <a:pt x="107" y="5"/>
                        <a:pt x="104" y="3"/>
                        <a:pt x="103" y="7"/>
                      </a:cubicBezTo>
                      <a:cubicBezTo>
                        <a:pt x="102" y="11"/>
                        <a:pt x="104" y="11"/>
                        <a:pt x="101" y="12"/>
                      </a:cubicBezTo>
                      <a:cubicBezTo>
                        <a:pt x="98" y="14"/>
                        <a:pt x="96" y="15"/>
                        <a:pt x="99" y="16"/>
                      </a:cubicBezTo>
                      <a:cubicBezTo>
                        <a:pt x="103" y="18"/>
                        <a:pt x="103" y="20"/>
                        <a:pt x="101" y="22"/>
                      </a:cubicBezTo>
                      <a:cubicBezTo>
                        <a:pt x="99" y="24"/>
                        <a:pt x="99" y="25"/>
                        <a:pt x="102" y="27"/>
                      </a:cubicBezTo>
                      <a:cubicBezTo>
                        <a:pt x="105" y="28"/>
                        <a:pt x="103" y="30"/>
                        <a:pt x="102" y="34"/>
                      </a:cubicBezTo>
                      <a:cubicBezTo>
                        <a:pt x="101" y="38"/>
                        <a:pt x="85" y="56"/>
                        <a:pt x="79" y="60"/>
                      </a:cubicBezTo>
                      <a:cubicBezTo>
                        <a:pt x="73" y="64"/>
                        <a:pt x="69" y="66"/>
                        <a:pt x="70" y="61"/>
                      </a:cubicBezTo>
                      <a:cubicBezTo>
                        <a:pt x="70" y="57"/>
                        <a:pt x="73" y="56"/>
                        <a:pt x="71" y="55"/>
                      </a:cubicBezTo>
                      <a:cubicBezTo>
                        <a:pt x="68" y="54"/>
                        <a:pt x="67" y="54"/>
                        <a:pt x="66" y="58"/>
                      </a:cubicBezTo>
                      <a:cubicBezTo>
                        <a:pt x="65" y="62"/>
                        <a:pt x="63" y="66"/>
                        <a:pt x="61" y="68"/>
                      </a:cubicBezTo>
                      <a:cubicBezTo>
                        <a:pt x="59" y="68"/>
                        <a:pt x="57" y="70"/>
                        <a:pt x="58" y="73"/>
                      </a:cubicBezTo>
                      <a:cubicBezTo>
                        <a:pt x="59" y="76"/>
                        <a:pt x="61" y="80"/>
                        <a:pt x="57" y="80"/>
                      </a:cubicBezTo>
                      <a:cubicBezTo>
                        <a:pt x="53" y="79"/>
                        <a:pt x="53" y="76"/>
                        <a:pt x="48" y="75"/>
                      </a:cubicBezTo>
                      <a:cubicBezTo>
                        <a:pt x="43" y="75"/>
                        <a:pt x="42" y="78"/>
                        <a:pt x="36" y="78"/>
                      </a:cubicBezTo>
                      <a:cubicBezTo>
                        <a:pt x="30" y="78"/>
                        <a:pt x="30" y="76"/>
                        <a:pt x="25" y="79"/>
                      </a:cubicBezTo>
                      <a:cubicBezTo>
                        <a:pt x="20" y="82"/>
                        <a:pt x="17" y="85"/>
                        <a:pt x="12" y="88"/>
                      </a:cubicBezTo>
                      <a:cubicBezTo>
                        <a:pt x="8" y="92"/>
                        <a:pt x="7" y="95"/>
                        <a:pt x="5" y="95"/>
                      </a:cubicBezTo>
                      <a:cubicBezTo>
                        <a:pt x="4" y="96"/>
                        <a:pt x="0" y="96"/>
                        <a:pt x="11" y="97"/>
                      </a:cubicBezTo>
                      <a:cubicBezTo>
                        <a:pt x="21" y="97"/>
                        <a:pt x="28" y="98"/>
                        <a:pt x="32" y="95"/>
                      </a:cubicBezTo>
                      <a:cubicBezTo>
                        <a:pt x="36" y="92"/>
                        <a:pt x="36" y="88"/>
                        <a:pt x="45" y="89"/>
                      </a:cubicBezTo>
                      <a:cubicBezTo>
                        <a:pt x="53" y="89"/>
                        <a:pt x="55" y="91"/>
                        <a:pt x="53" y="94"/>
                      </a:cubicBezTo>
                      <a:cubicBezTo>
                        <a:pt x="50" y="95"/>
                        <a:pt x="50" y="96"/>
                        <a:pt x="52" y="100"/>
                      </a:cubicBezTo>
                      <a:cubicBezTo>
                        <a:pt x="53" y="105"/>
                        <a:pt x="53" y="108"/>
                        <a:pt x="60" y="102"/>
                      </a:cubicBezTo>
                      <a:cubicBezTo>
                        <a:pt x="67" y="96"/>
                        <a:pt x="68" y="95"/>
                        <a:pt x="68" y="95"/>
                      </a:cubicBezTo>
                      <a:cubicBezTo>
                        <a:pt x="68" y="95"/>
                        <a:pt x="64" y="92"/>
                        <a:pt x="67" y="90"/>
                      </a:cubicBezTo>
                      <a:cubicBezTo>
                        <a:pt x="70" y="88"/>
                        <a:pt x="73" y="89"/>
                        <a:pt x="73" y="91"/>
                      </a:cubicBezTo>
                      <a:cubicBezTo>
                        <a:pt x="74" y="93"/>
                        <a:pt x="78" y="92"/>
                        <a:pt x="82" y="91"/>
                      </a:cubicBezTo>
                      <a:cubicBezTo>
                        <a:pt x="86" y="89"/>
                        <a:pt x="88" y="84"/>
                        <a:pt x="90" y="85"/>
                      </a:cubicBezTo>
                      <a:cubicBezTo>
                        <a:pt x="92" y="87"/>
                        <a:pt x="94" y="89"/>
                        <a:pt x="95" y="84"/>
                      </a:cubicBezTo>
                      <a:cubicBezTo>
                        <a:pt x="96" y="80"/>
                        <a:pt x="100" y="78"/>
                        <a:pt x="101" y="78"/>
                      </a:cubicBezTo>
                      <a:cubicBezTo>
                        <a:pt x="103" y="77"/>
                        <a:pt x="103" y="80"/>
                        <a:pt x="101" y="81"/>
                      </a:cubicBezTo>
                      <a:cubicBezTo>
                        <a:pt x="99" y="84"/>
                        <a:pt x="98" y="86"/>
                        <a:pt x="101" y="86"/>
                      </a:cubicBezTo>
                      <a:cubicBezTo>
                        <a:pt x="104" y="86"/>
                        <a:pt x="105" y="86"/>
                        <a:pt x="106" y="84"/>
                      </a:cubicBezTo>
                      <a:cubicBezTo>
                        <a:pt x="107" y="82"/>
                        <a:pt x="108" y="80"/>
                        <a:pt x="110" y="79"/>
                      </a:cubicBezTo>
                      <a:cubicBezTo>
                        <a:pt x="111" y="78"/>
                        <a:pt x="109" y="77"/>
                        <a:pt x="108" y="73"/>
                      </a:cubicBezTo>
                      <a:cubicBezTo>
                        <a:pt x="107" y="69"/>
                        <a:pt x="108" y="67"/>
                        <a:pt x="111" y="61"/>
                      </a:cubicBezTo>
                      <a:cubicBezTo>
                        <a:pt x="114" y="56"/>
                        <a:pt x="114" y="54"/>
                        <a:pt x="114" y="50"/>
                      </a:cubicBezTo>
                      <a:cubicBezTo>
                        <a:pt x="112" y="45"/>
                        <a:pt x="112" y="41"/>
                        <a:pt x="114" y="41"/>
                      </a:cubicBezTo>
                      <a:cubicBezTo>
                        <a:pt x="117" y="41"/>
                        <a:pt x="119" y="39"/>
                        <a:pt x="118" y="36"/>
                      </a:cubicBezTo>
                      <a:cubicBezTo>
                        <a:pt x="118" y="34"/>
                        <a:pt x="118" y="33"/>
                        <a:pt x="120" y="31"/>
                      </a:cubicBezTo>
                      <a:cubicBezTo>
                        <a:pt x="123" y="29"/>
                        <a:pt x="121" y="28"/>
                        <a:pt x="121" y="24"/>
                      </a:cubicBezTo>
                      <a:cubicBezTo>
                        <a:pt x="120" y="19"/>
                        <a:pt x="118" y="18"/>
                        <a:pt x="117" y="13"/>
                      </a:cubicBezTo>
                      <a:cubicBezTo>
                        <a:pt x="116" y="7"/>
                        <a:pt x="115" y="0"/>
                        <a:pt x="112"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8" name="Freeform 165"/>
                <p:cNvSpPr>
                  <a:spLocks/>
                </p:cNvSpPr>
                <p:nvPr/>
              </p:nvSpPr>
              <p:spPr bwMode="auto">
                <a:xfrm>
                  <a:off x="5638" y="3318"/>
                  <a:ext cx="40" cy="63"/>
                </a:xfrm>
                <a:custGeom>
                  <a:avLst/>
                  <a:gdLst>
                    <a:gd name="T0" fmla="*/ 26 w 25"/>
                    <a:gd name="T1" fmla="*/ 6 h 39"/>
                    <a:gd name="T2" fmla="*/ 24 w 25"/>
                    <a:gd name="T3" fmla="*/ 6 h 39"/>
                    <a:gd name="T4" fmla="*/ 14 w 25"/>
                    <a:gd name="T5" fmla="*/ 5 h 39"/>
                    <a:gd name="T6" fmla="*/ 6 w 25"/>
                    <a:gd name="T7" fmla="*/ 13 h 39"/>
                    <a:gd name="T8" fmla="*/ 2 w 25"/>
                    <a:gd name="T9" fmla="*/ 21 h 39"/>
                    <a:gd name="T10" fmla="*/ 6 w 25"/>
                    <a:gd name="T11" fmla="*/ 31 h 39"/>
                    <a:gd name="T12" fmla="*/ 13 w 25"/>
                    <a:gd name="T13" fmla="*/ 34 h 39"/>
                    <a:gd name="T14" fmla="*/ 6 w 25"/>
                    <a:gd name="T15" fmla="*/ 48 h 39"/>
                    <a:gd name="T16" fmla="*/ 14 w 25"/>
                    <a:gd name="T17" fmla="*/ 61 h 39"/>
                    <a:gd name="T18" fmla="*/ 30 w 25"/>
                    <a:gd name="T19" fmla="*/ 55 h 39"/>
                    <a:gd name="T20" fmla="*/ 35 w 25"/>
                    <a:gd name="T21" fmla="*/ 27 h 39"/>
                    <a:gd name="T22" fmla="*/ 35 w 25"/>
                    <a:gd name="T23" fmla="*/ 18 h 39"/>
                    <a:gd name="T24" fmla="*/ 35 w 25"/>
                    <a:gd name="T25" fmla="*/ 11 h 39"/>
                    <a:gd name="T26" fmla="*/ 26 w 25"/>
                    <a:gd name="T27" fmla="*/ 6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39"/>
                    <a:gd name="T44" fmla="*/ 25 w 25"/>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39">
                      <a:moveTo>
                        <a:pt x="16" y="4"/>
                      </a:moveTo>
                      <a:cubicBezTo>
                        <a:pt x="16" y="4"/>
                        <a:pt x="18" y="6"/>
                        <a:pt x="15" y="4"/>
                      </a:cubicBezTo>
                      <a:cubicBezTo>
                        <a:pt x="12" y="2"/>
                        <a:pt x="11" y="0"/>
                        <a:pt x="9" y="3"/>
                      </a:cubicBezTo>
                      <a:cubicBezTo>
                        <a:pt x="7" y="5"/>
                        <a:pt x="5" y="7"/>
                        <a:pt x="4" y="8"/>
                      </a:cubicBezTo>
                      <a:cubicBezTo>
                        <a:pt x="3" y="8"/>
                        <a:pt x="0" y="9"/>
                        <a:pt x="1" y="13"/>
                      </a:cubicBezTo>
                      <a:cubicBezTo>
                        <a:pt x="1" y="16"/>
                        <a:pt x="2" y="21"/>
                        <a:pt x="4" y="19"/>
                      </a:cubicBezTo>
                      <a:cubicBezTo>
                        <a:pt x="7" y="16"/>
                        <a:pt x="9" y="18"/>
                        <a:pt x="8" y="21"/>
                      </a:cubicBezTo>
                      <a:cubicBezTo>
                        <a:pt x="6" y="24"/>
                        <a:pt x="4" y="25"/>
                        <a:pt x="4" y="30"/>
                      </a:cubicBezTo>
                      <a:cubicBezTo>
                        <a:pt x="4" y="34"/>
                        <a:pt x="4" y="37"/>
                        <a:pt x="9" y="38"/>
                      </a:cubicBezTo>
                      <a:cubicBezTo>
                        <a:pt x="14" y="39"/>
                        <a:pt x="19" y="39"/>
                        <a:pt x="19" y="34"/>
                      </a:cubicBezTo>
                      <a:cubicBezTo>
                        <a:pt x="20" y="29"/>
                        <a:pt x="20" y="20"/>
                        <a:pt x="22" y="17"/>
                      </a:cubicBezTo>
                      <a:cubicBezTo>
                        <a:pt x="25" y="14"/>
                        <a:pt x="23" y="12"/>
                        <a:pt x="22" y="11"/>
                      </a:cubicBezTo>
                      <a:cubicBezTo>
                        <a:pt x="20" y="11"/>
                        <a:pt x="21" y="8"/>
                        <a:pt x="22" y="7"/>
                      </a:cubicBezTo>
                      <a:cubicBezTo>
                        <a:pt x="22" y="4"/>
                        <a:pt x="16" y="4"/>
                        <a:pt x="16"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19" name="Freeform 166"/>
                <p:cNvSpPr>
                  <a:spLocks/>
                </p:cNvSpPr>
                <p:nvPr/>
              </p:nvSpPr>
              <p:spPr bwMode="auto">
                <a:xfrm>
                  <a:off x="5683" y="3312"/>
                  <a:ext cx="40" cy="35"/>
                </a:xfrm>
                <a:custGeom>
                  <a:avLst/>
                  <a:gdLst>
                    <a:gd name="T0" fmla="*/ 8 w 25"/>
                    <a:gd name="T1" fmla="*/ 11 h 22"/>
                    <a:gd name="T2" fmla="*/ 5 w 25"/>
                    <a:gd name="T3" fmla="*/ 16 h 22"/>
                    <a:gd name="T4" fmla="*/ 3 w 25"/>
                    <a:gd name="T5" fmla="*/ 24 h 22"/>
                    <a:gd name="T6" fmla="*/ 8 w 25"/>
                    <a:gd name="T7" fmla="*/ 33 h 22"/>
                    <a:gd name="T8" fmla="*/ 18 w 25"/>
                    <a:gd name="T9" fmla="*/ 25 h 22"/>
                    <a:gd name="T10" fmla="*/ 30 w 25"/>
                    <a:gd name="T11" fmla="*/ 16 h 22"/>
                    <a:gd name="T12" fmla="*/ 40 w 25"/>
                    <a:gd name="T13" fmla="*/ 10 h 22"/>
                    <a:gd name="T14" fmla="*/ 30 w 25"/>
                    <a:gd name="T15" fmla="*/ 5 h 22"/>
                    <a:gd name="T16" fmla="*/ 18 w 25"/>
                    <a:gd name="T17" fmla="*/ 11 h 22"/>
                    <a:gd name="T18" fmla="*/ 8 w 25"/>
                    <a:gd name="T19" fmla="*/ 11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2"/>
                    <a:gd name="T32" fmla="*/ 25 w 2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2">
                      <a:moveTo>
                        <a:pt x="5" y="7"/>
                      </a:moveTo>
                      <a:cubicBezTo>
                        <a:pt x="5" y="7"/>
                        <a:pt x="5" y="8"/>
                        <a:pt x="3" y="10"/>
                      </a:cubicBezTo>
                      <a:cubicBezTo>
                        <a:pt x="1" y="12"/>
                        <a:pt x="0" y="14"/>
                        <a:pt x="2" y="15"/>
                      </a:cubicBezTo>
                      <a:cubicBezTo>
                        <a:pt x="4" y="17"/>
                        <a:pt x="5" y="20"/>
                        <a:pt x="5" y="21"/>
                      </a:cubicBezTo>
                      <a:cubicBezTo>
                        <a:pt x="5" y="22"/>
                        <a:pt x="9" y="20"/>
                        <a:pt x="11" y="16"/>
                      </a:cubicBezTo>
                      <a:cubicBezTo>
                        <a:pt x="12" y="13"/>
                        <a:pt x="14" y="10"/>
                        <a:pt x="19" y="10"/>
                      </a:cubicBezTo>
                      <a:cubicBezTo>
                        <a:pt x="23" y="9"/>
                        <a:pt x="25" y="8"/>
                        <a:pt x="25" y="6"/>
                      </a:cubicBezTo>
                      <a:cubicBezTo>
                        <a:pt x="25" y="3"/>
                        <a:pt x="22" y="0"/>
                        <a:pt x="19" y="3"/>
                      </a:cubicBezTo>
                      <a:cubicBezTo>
                        <a:pt x="15" y="6"/>
                        <a:pt x="12" y="7"/>
                        <a:pt x="11" y="7"/>
                      </a:cubicBezTo>
                      <a:cubicBezTo>
                        <a:pt x="9" y="7"/>
                        <a:pt x="5" y="7"/>
                        <a:pt x="5"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0" name="Freeform 167"/>
                <p:cNvSpPr>
                  <a:spLocks/>
                </p:cNvSpPr>
                <p:nvPr/>
              </p:nvSpPr>
              <p:spPr bwMode="auto">
                <a:xfrm>
                  <a:off x="5649" y="3930"/>
                  <a:ext cx="352" cy="171"/>
                </a:xfrm>
                <a:custGeom>
                  <a:avLst/>
                  <a:gdLst>
                    <a:gd name="T0" fmla="*/ 69 w 218"/>
                    <a:gd name="T1" fmla="*/ 31 h 106"/>
                    <a:gd name="T2" fmla="*/ 65 w 218"/>
                    <a:gd name="T3" fmla="*/ 19 h 106"/>
                    <a:gd name="T4" fmla="*/ 52 w 218"/>
                    <a:gd name="T5" fmla="*/ 5 h 106"/>
                    <a:gd name="T6" fmla="*/ 26 w 218"/>
                    <a:gd name="T7" fmla="*/ 2 h 106"/>
                    <a:gd name="T8" fmla="*/ 6 w 218"/>
                    <a:gd name="T9" fmla="*/ 2 h 106"/>
                    <a:gd name="T10" fmla="*/ 15 w 218"/>
                    <a:gd name="T11" fmla="*/ 15 h 106"/>
                    <a:gd name="T12" fmla="*/ 39 w 218"/>
                    <a:gd name="T13" fmla="*/ 23 h 106"/>
                    <a:gd name="T14" fmla="*/ 50 w 218"/>
                    <a:gd name="T15" fmla="*/ 32 h 106"/>
                    <a:gd name="T16" fmla="*/ 39 w 218"/>
                    <a:gd name="T17" fmla="*/ 35 h 106"/>
                    <a:gd name="T18" fmla="*/ 39 w 218"/>
                    <a:gd name="T19" fmla="*/ 45 h 106"/>
                    <a:gd name="T20" fmla="*/ 44 w 218"/>
                    <a:gd name="T21" fmla="*/ 55 h 106"/>
                    <a:gd name="T22" fmla="*/ 58 w 218"/>
                    <a:gd name="T23" fmla="*/ 52 h 106"/>
                    <a:gd name="T24" fmla="*/ 71 w 218"/>
                    <a:gd name="T25" fmla="*/ 55 h 106"/>
                    <a:gd name="T26" fmla="*/ 97 w 218"/>
                    <a:gd name="T27" fmla="*/ 66 h 106"/>
                    <a:gd name="T28" fmla="*/ 139 w 218"/>
                    <a:gd name="T29" fmla="*/ 98 h 106"/>
                    <a:gd name="T30" fmla="*/ 150 w 218"/>
                    <a:gd name="T31" fmla="*/ 115 h 106"/>
                    <a:gd name="T32" fmla="*/ 132 w 218"/>
                    <a:gd name="T33" fmla="*/ 119 h 106"/>
                    <a:gd name="T34" fmla="*/ 137 w 218"/>
                    <a:gd name="T35" fmla="*/ 129 h 106"/>
                    <a:gd name="T36" fmla="*/ 152 w 218"/>
                    <a:gd name="T37" fmla="*/ 131 h 106"/>
                    <a:gd name="T38" fmla="*/ 163 w 218"/>
                    <a:gd name="T39" fmla="*/ 129 h 106"/>
                    <a:gd name="T40" fmla="*/ 181 w 218"/>
                    <a:gd name="T41" fmla="*/ 137 h 106"/>
                    <a:gd name="T42" fmla="*/ 197 w 218"/>
                    <a:gd name="T43" fmla="*/ 144 h 106"/>
                    <a:gd name="T44" fmla="*/ 213 w 218"/>
                    <a:gd name="T45" fmla="*/ 137 h 106"/>
                    <a:gd name="T46" fmla="*/ 220 w 218"/>
                    <a:gd name="T47" fmla="*/ 129 h 106"/>
                    <a:gd name="T48" fmla="*/ 233 w 218"/>
                    <a:gd name="T49" fmla="*/ 119 h 106"/>
                    <a:gd name="T50" fmla="*/ 270 w 218"/>
                    <a:gd name="T51" fmla="*/ 131 h 106"/>
                    <a:gd name="T52" fmla="*/ 279 w 218"/>
                    <a:gd name="T53" fmla="*/ 152 h 106"/>
                    <a:gd name="T54" fmla="*/ 310 w 218"/>
                    <a:gd name="T55" fmla="*/ 156 h 106"/>
                    <a:gd name="T56" fmla="*/ 333 w 218"/>
                    <a:gd name="T57" fmla="*/ 169 h 106"/>
                    <a:gd name="T58" fmla="*/ 329 w 218"/>
                    <a:gd name="T59" fmla="*/ 155 h 106"/>
                    <a:gd name="T60" fmla="*/ 294 w 218"/>
                    <a:gd name="T61" fmla="*/ 116 h 106"/>
                    <a:gd name="T62" fmla="*/ 283 w 218"/>
                    <a:gd name="T63" fmla="*/ 103 h 106"/>
                    <a:gd name="T64" fmla="*/ 287 w 218"/>
                    <a:gd name="T65" fmla="*/ 95 h 106"/>
                    <a:gd name="T66" fmla="*/ 260 w 218"/>
                    <a:gd name="T67" fmla="*/ 84 h 106"/>
                    <a:gd name="T68" fmla="*/ 254 w 218"/>
                    <a:gd name="T69" fmla="*/ 69 h 106"/>
                    <a:gd name="T70" fmla="*/ 213 w 218"/>
                    <a:gd name="T71" fmla="*/ 47 h 106"/>
                    <a:gd name="T72" fmla="*/ 174 w 218"/>
                    <a:gd name="T73" fmla="*/ 27 h 106"/>
                    <a:gd name="T74" fmla="*/ 163 w 218"/>
                    <a:gd name="T75" fmla="*/ 21 h 106"/>
                    <a:gd name="T76" fmla="*/ 147 w 218"/>
                    <a:gd name="T77" fmla="*/ 21 h 106"/>
                    <a:gd name="T78" fmla="*/ 116 w 218"/>
                    <a:gd name="T79" fmla="*/ 18 h 106"/>
                    <a:gd name="T80" fmla="*/ 103 w 218"/>
                    <a:gd name="T81" fmla="*/ 27 h 106"/>
                    <a:gd name="T82" fmla="*/ 90 w 218"/>
                    <a:gd name="T83" fmla="*/ 26 h 106"/>
                    <a:gd name="T84" fmla="*/ 69 w 218"/>
                    <a:gd name="T85" fmla="*/ 31 h 1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8"/>
                    <a:gd name="T130" fmla="*/ 0 h 106"/>
                    <a:gd name="T131" fmla="*/ 218 w 218"/>
                    <a:gd name="T132" fmla="*/ 106 h 1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8" h="106">
                      <a:moveTo>
                        <a:pt x="43" y="19"/>
                      </a:moveTo>
                      <a:cubicBezTo>
                        <a:pt x="43" y="19"/>
                        <a:pt x="39" y="16"/>
                        <a:pt x="40" y="12"/>
                      </a:cubicBezTo>
                      <a:cubicBezTo>
                        <a:pt x="41" y="7"/>
                        <a:pt x="41" y="3"/>
                        <a:pt x="32" y="3"/>
                      </a:cubicBezTo>
                      <a:cubicBezTo>
                        <a:pt x="24" y="2"/>
                        <a:pt x="22" y="3"/>
                        <a:pt x="16" y="1"/>
                      </a:cubicBezTo>
                      <a:cubicBezTo>
                        <a:pt x="9" y="0"/>
                        <a:pt x="7" y="0"/>
                        <a:pt x="4" y="1"/>
                      </a:cubicBezTo>
                      <a:cubicBezTo>
                        <a:pt x="0" y="3"/>
                        <a:pt x="4" y="5"/>
                        <a:pt x="9" y="9"/>
                      </a:cubicBezTo>
                      <a:cubicBezTo>
                        <a:pt x="15" y="13"/>
                        <a:pt x="18" y="15"/>
                        <a:pt x="24" y="14"/>
                      </a:cubicBezTo>
                      <a:cubicBezTo>
                        <a:pt x="30" y="14"/>
                        <a:pt x="31" y="20"/>
                        <a:pt x="31" y="20"/>
                      </a:cubicBezTo>
                      <a:cubicBezTo>
                        <a:pt x="31" y="20"/>
                        <a:pt x="28" y="21"/>
                        <a:pt x="24" y="22"/>
                      </a:cubicBezTo>
                      <a:cubicBezTo>
                        <a:pt x="18" y="23"/>
                        <a:pt x="19" y="28"/>
                        <a:pt x="24" y="28"/>
                      </a:cubicBezTo>
                      <a:cubicBezTo>
                        <a:pt x="29" y="29"/>
                        <a:pt x="24" y="33"/>
                        <a:pt x="27" y="34"/>
                      </a:cubicBezTo>
                      <a:cubicBezTo>
                        <a:pt x="35" y="36"/>
                        <a:pt x="38" y="38"/>
                        <a:pt x="36" y="32"/>
                      </a:cubicBezTo>
                      <a:cubicBezTo>
                        <a:pt x="34" y="27"/>
                        <a:pt x="37" y="29"/>
                        <a:pt x="44" y="34"/>
                      </a:cubicBezTo>
                      <a:cubicBezTo>
                        <a:pt x="52" y="38"/>
                        <a:pt x="51" y="39"/>
                        <a:pt x="60" y="41"/>
                      </a:cubicBezTo>
                      <a:cubicBezTo>
                        <a:pt x="70" y="45"/>
                        <a:pt x="82" y="57"/>
                        <a:pt x="86" y="61"/>
                      </a:cubicBezTo>
                      <a:cubicBezTo>
                        <a:pt x="90" y="66"/>
                        <a:pt x="97" y="72"/>
                        <a:pt x="93" y="71"/>
                      </a:cubicBezTo>
                      <a:cubicBezTo>
                        <a:pt x="89" y="70"/>
                        <a:pt x="84" y="70"/>
                        <a:pt x="82" y="74"/>
                      </a:cubicBezTo>
                      <a:cubicBezTo>
                        <a:pt x="80" y="78"/>
                        <a:pt x="77" y="82"/>
                        <a:pt x="85" y="80"/>
                      </a:cubicBezTo>
                      <a:cubicBezTo>
                        <a:pt x="93" y="78"/>
                        <a:pt x="92" y="79"/>
                        <a:pt x="94" y="81"/>
                      </a:cubicBezTo>
                      <a:cubicBezTo>
                        <a:pt x="97" y="83"/>
                        <a:pt x="97" y="83"/>
                        <a:pt x="101" y="80"/>
                      </a:cubicBezTo>
                      <a:cubicBezTo>
                        <a:pt x="105" y="76"/>
                        <a:pt x="110" y="83"/>
                        <a:pt x="112" y="85"/>
                      </a:cubicBezTo>
                      <a:cubicBezTo>
                        <a:pt x="114" y="89"/>
                        <a:pt x="112" y="89"/>
                        <a:pt x="122" y="89"/>
                      </a:cubicBezTo>
                      <a:cubicBezTo>
                        <a:pt x="132" y="90"/>
                        <a:pt x="136" y="91"/>
                        <a:pt x="132" y="85"/>
                      </a:cubicBezTo>
                      <a:cubicBezTo>
                        <a:pt x="127" y="81"/>
                        <a:pt x="131" y="80"/>
                        <a:pt x="136" y="80"/>
                      </a:cubicBezTo>
                      <a:cubicBezTo>
                        <a:pt x="142" y="80"/>
                        <a:pt x="142" y="76"/>
                        <a:pt x="144" y="74"/>
                      </a:cubicBezTo>
                      <a:cubicBezTo>
                        <a:pt x="147" y="73"/>
                        <a:pt x="164" y="77"/>
                        <a:pt x="167" y="81"/>
                      </a:cubicBezTo>
                      <a:cubicBezTo>
                        <a:pt x="169" y="84"/>
                        <a:pt x="167" y="93"/>
                        <a:pt x="173" y="94"/>
                      </a:cubicBezTo>
                      <a:cubicBezTo>
                        <a:pt x="178" y="96"/>
                        <a:pt x="183" y="92"/>
                        <a:pt x="192" y="97"/>
                      </a:cubicBezTo>
                      <a:cubicBezTo>
                        <a:pt x="200" y="102"/>
                        <a:pt x="200" y="104"/>
                        <a:pt x="206" y="105"/>
                      </a:cubicBezTo>
                      <a:cubicBezTo>
                        <a:pt x="211" y="105"/>
                        <a:pt x="218" y="106"/>
                        <a:pt x="204" y="96"/>
                      </a:cubicBezTo>
                      <a:cubicBezTo>
                        <a:pt x="189" y="84"/>
                        <a:pt x="187" y="78"/>
                        <a:pt x="182" y="72"/>
                      </a:cubicBezTo>
                      <a:cubicBezTo>
                        <a:pt x="178" y="67"/>
                        <a:pt x="169" y="65"/>
                        <a:pt x="175" y="64"/>
                      </a:cubicBezTo>
                      <a:cubicBezTo>
                        <a:pt x="180" y="63"/>
                        <a:pt x="186" y="65"/>
                        <a:pt x="178" y="59"/>
                      </a:cubicBezTo>
                      <a:cubicBezTo>
                        <a:pt x="171" y="53"/>
                        <a:pt x="165" y="54"/>
                        <a:pt x="161" y="52"/>
                      </a:cubicBezTo>
                      <a:cubicBezTo>
                        <a:pt x="159" y="50"/>
                        <a:pt x="164" y="51"/>
                        <a:pt x="157" y="43"/>
                      </a:cubicBezTo>
                      <a:cubicBezTo>
                        <a:pt x="149" y="37"/>
                        <a:pt x="145" y="34"/>
                        <a:pt x="132" y="29"/>
                      </a:cubicBezTo>
                      <a:cubicBezTo>
                        <a:pt x="120" y="25"/>
                        <a:pt x="109" y="21"/>
                        <a:pt x="108" y="17"/>
                      </a:cubicBezTo>
                      <a:cubicBezTo>
                        <a:pt x="106" y="13"/>
                        <a:pt x="105" y="12"/>
                        <a:pt x="101" y="13"/>
                      </a:cubicBezTo>
                      <a:cubicBezTo>
                        <a:pt x="97" y="15"/>
                        <a:pt x="97" y="16"/>
                        <a:pt x="91" y="13"/>
                      </a:cubicBezTo>
                      <a:cubicBezTo>
                        <a:pt x="83" y="11"/>
                        <a:pt x="76" y="8"/>
                        <a:pt x="72" y="11"/>
                      </a:cubicBezTo>
                      <a:cubicBezTo>
                        <a:pt x="69" y="13"/>
                        <a:pt x="69" y="19"/>
                        <a:pt x="64" y="17"/>
                      </a:cubicBezTo>
                      <a:cubicBezTo>
                        <a:pt x="59" y="15"/>
                        <a:pt x="59" y="13"/>
                        <a:pt x="56" y="16"/>
                      </a:cubicBezTo>
                      <a:cubicBezTo>
                        <a:pt x="52" y="20"/>
                        <a:pt x="48" y="18"/>
                        <a:pt x="43" y="1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1" name="Freeform 168"/>
                <p:cNvSpPr>
                  <a:spLocks/>
                </p:cNvSpPr>
                <p:nvPr/>
              </p:nvSpPr>
              <p:spPr bwMode="auto">
                <a:xfrm>
                  <a:off x="5956" y="3999"/>
                  <a:ext cx="68" cy="28"/>
                </a:xfrm>
                <a:custGeom>
                  <a:avLst/>
                  <a:gdLst>
                    <a:gd name="T0" fmla="*/ 52 w 42"/>
                    <a:gd name="T1" fmla="*/ 5 h 17"/>
                    <a:gd name="T2" fmla="*/ 34 w 42"/>
                    <a:gd name="T3" fmla="*/ 13 h 17"/>
                    <a:gd name="T4" fmla="*/ 19 w 42"/>
                    <a:gd name="T5" fmla="*/ 12 h 17"/>
                    <a:gd name="T6" fmla="*/ 19 w 42"/>
                    <a:gd name="T7" fmla="*/ 23 h 17"/>
                    <a:gd name="T8" fmla="*/ 53 w 42"/>
                    <a:gd name="T9" fmla="*/ 23 h 17"/>
                    <a:gd name="T10" fmla="*/ 66 w 42"/>
                    <a:gd name="T11" fmla="*/ 12 h 17"/>
                    <a:gd name="T12" fmla="*/ 52 w 42"/>
                    <a:gd name="T13" fmla="*/ 5 h 17"/>
                    <a:gd name="T14" fmla="*/ 0 60000 65536"/>
                    <a:gd name="T15" fmla="*/ 0 60000 65536"/>
                    <a:gd name="T16" fmla="*/ 0 60000 65536"/>
                    <a:gd name="T17" fmla="*/ 0 60000 65536"/>
                    <a:gd name="T18" fmla="*/ 0 60000 65536"/>
                    <a:gd name="T19" fmla="*/ 0 60000 65536"/>
                    <a:gd name="T20" fmla="*/ 0 60000 65536"/>
                    <a:gd name="T21" fmla="*/ 0 w 42"/>
                    <a:gd name="T22" fmla="*/ 0 h 17"/>
                    <a:gd name="T23" fmla="*/ 42 w 4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7">
                      <a:moveTo>
                        <a:pt x="32" y="3"/>
                      </a:moveTo>
                      <a:cubicBezTo>
                        <a:pt x="32" y="3"/>
                        <a:pt x="24" y="12"/>
                        <a:pt x="21" y="8"/>
                      </a:cubicBezTo>
                      <a:cubicBezTo>
                        <a:pt x="18" y="5"/>
                        <a:pt x="21" y="5"/>
                        <a:pt x="12" y="7"/>
                      </a:cubicBezTo>
                      <a:cubicBezTo>
                        <a:pt x="3" y="9"/>
                        <a:pt x="0" y="11"/>
                        <a:pt x="12" y="14"/>
                      </a:cubicBezTo>
                      <a:cubicBezTo>
                        <a:pt x="24" y="17"/>
                        <a:pt x="29" y="17"/>
                        <a:pt x="33" y="14"/>
                      </a:cubicBezTo>
                      <a:cubicBezTo>
                        <a:pt x="39" y="9"/>
                        <a:pt x="42" y="11"/>
                        <a:pt x="41" y="7"/>
                      </a:cubicBezTo>
                      <a:cubicBezTo>
                        <a:pt x="41" y="3"/>
                        <a:pt x="37" y="0"/>
                        <a:pt x="3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2" name="Freeform 169"/>
                <p:cNvSpPr>
                  <a:spLocks/>
                </p:cNvSpPr>
                <p:nvPr/>
              </p:nvSpPr>
              <p:spPr bwMode="auto">
                <a:xfrm>
                  <a:off x="6012" y="3982"/>
                  <a:ext cx="23" cy="22"/>
                </a:xfrm>
                <a:custGeom>
                  <a:avLst/>
                  <a:gdLst>
                    <a:gd name="T0" fmla="*/ 3 w 14"/>
                    <a:gd name="T1" fmla="*/ 9 h 14"/>
                    <a:gd name="T2" fmla="*/ 10 w 14"/>
                    <a:gd name="T3" fmla="*/ 17 h 14"/>
                    <a:gd name="T4" fmla="*/ 18 w 14"/>
                    <a:gd name="T5" fmla="*/ 13 h 14"/>
                    <a:gd name="T6" fmla="*/ 3 w 14"/>
                    <a:gd name="T7" fmla="*/ 9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2" y="6"/>
                      </a:moveTo>
                      <a:cubicBezTo>
                        <a:pt x="2" y="6"/>
                        <a:pt x="0" y="9"/>
                        <a:pt x="6" y="11"/>
                      </a:cubicBezTo>
                      <a:cubicBezTo>
                        <a:pt x="13" y="14"/>
                        <a:pt x="14" y="11"/>
                        <a:pt x="11" y="8"/>
                      </a:cubicBezTo>
                      <a:cubicBezTo>
                        <a:pt x="8" y="4"/>
                        <a:pt x="4" y="0"/>
                        <a:pt x="2"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3" name="Freeform 170"/>
                <p:cNvSpPr>
                  <a:spLocks/>
                </p:cNvSpPr>
                <p:nvPr/>
              </p:nvSpPr>
              <p:spPr bwMode="auto">
                <a:xfrm>
                  <a:off x="6057" y="4016"/>
                  <a:ext cx="30" cy="29"/>
                </a:xfrm>
                <a:custGeom>
                  <a:avLst/>
                  <a:gdLst>
                    <a:gd name="T0" fmla="*/ 7 w 18"/>
                    <a:gd name="T1" fmla="*/ 5 h 18"/>
                    <a:gd name="T2" fmla="*/ 7 w 18"/>
                    <a:gd name="T3" fmla="*/ 16 h 18"/>
                    <a:gd name="T4" fmla="*/ 25 w 18"/>
                    <a:gd name="T5" fmla="*/ 26 h 18"/>
                    <a:gd name="T6" fmla="*/ 22 w 18"/>
                    <a:gd name="T7" fmla="*/ 8 h 18"/>
                    <a:gd name="T8" fmla="*/ 7 w 18"/>
                    <a:gd name="T9" fmla="*/ 5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4" y="3"/>
                      </a:moveTo>
                      <a:cubicBezTo>
                        <a:pt x="4" y="3"/>
                        <a:pt x="0" y="5"/>
                        <a:pt x="4" y="10"/>
                      </a:cubicBezTo>
                      <a:cubicBezTo>
                        <a:pt x="7" y="14"/>
                        <a:pt x="13" y="18"/>
                        <a:pt x="15" y="16"/>
                      </a:cubicBezTo>
                      <a:cubicBezTo>
                        <a:pt x="18" y="14"/>
                        <a:pt x="17" y="9"/>
                        <a:pt x="13" y="5"/>
                      </a:cubicBezTo>
                      <a:cubicBezTo>
                        <a:pt x="11" y="3"/>
                        <a:pt x="6" y="0"/>
                        <a:pt x="4"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4" name="Freeform 171"/>
                <p:cNvSpPr>
                  <a:spLocks/>
                </p:cNvSpPr>
                <p:nvPr/>
              </p:nvSpPr>
              <p:spPr bwMode="auto">
                <a:xfrm>
                  <a:off x="6114" y="4049"/>
                  <a:ext cx="34" cy="18"/>
                </a:xfrm>
                <a:custGeom>
                  <a:avLst/>
                  <a:gdLst>
                    <a:gd name="T0" fmla="*/ 16 w 21"/>
                    <a:gd name="T1" fmla="*/ 0 h 11"/>
                    <a:gd name="T2" fmla="*/ 8 w 21"/>
                    <a:gd name="T3" fmla="*/ 11 h 11"/>
                    <a:gd name="T4" fmla="*/ 29 w 21"/>
                    <a:gd name="T5" fmla="*/ 13 h 11"/>
                    <a:gd name="T6" fmla="*/ 16 w 21"/>
                    <a:gd name="T7" fmla="*/ 0 h 11"/>
                    <a:gd name="T8" fmla="*/ 0 60000 65536"/>
                    <a:gd name="T9" fmla="*/ 0 60000 65536"/>
                    <a:gd name="T10" fmla="*/ 0 60000 65536"/>
                    <a:gd name="T11" fmla="*/ 0 60000 65536"/>
                    <a:gd name="T12" fmla="*/ 0 w 21"/>
                    <a:gd name="T13" fmla="*/ 0 h 11"/>
                    <a:gd name="T14" fmla="*/ 21 w 21"/>
                    <a:gd name="T15" fmla="*/ 11 h 11"/>
                  </a:gdLst>
                  <a:ahLst/>
                  <a:cxnLst>
                    <a:cxn ang="T8">
                      <a:pos x="T0" y="T1"/>
                    </a:cxn>
                    <a:cxn ang="T9">
                      <a:pos x="T2" y="T3"/>
                    </a:cxn>
                    <a:cxn ang="T10">
                      <a:pos x="T4" y="T5"/>
                    </a:cxn>
                    <a:cxn ang="T11">
                      <a:pos x="T6" y="T7"/>
                    </a:cxn>
                  </a:cxnLst>
                  <a:rect l="T12" t="T13" r="T14" b="T15"/>
                  <a:pathLst>
                    <a:path w="21" h="11">
                      <a:moveTo>
                        <a:pt x="10" y="0"/>
                      </a:moveTo>
                      <a:cubicBezTo>
                        <a:pt x="10" y="0"/>
                        <a:pt x="0" y="3"/>
                        <a:pt x="5" y="7"/>
                      </a:cubicBezTo>
                      <a:cubicBezTo>
                        <a:pt x="11" y="11"/>
                        <a:pt x="15" y="11"/>
                        <a:pt x="18" y="8"/>
                      </a:cubicBezTo>
                      <a:cubicBezTo>
                        <a:pt x="21" y="5"/>
                        <a:pt x="15" y="0"/>
                        <a:pt x="10"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5" name="Freeform 172"/>
                <p:cNvSpPr>
                  <a:spLocks/>
                </p:cNvSpPr>
                <p:nvPr/>
              </p:nvSpPr>
              <p:spPr bwMode="auto">
                <a:xfrm>
                  <a:off x="6132" y="4072"/>
                  <a:ext cx="34" cy="23"/>
                </a:xfrm>
                <a:custGeom>
                  <a:avLst/>
                  <a:gdLst>
                    <a:gd name="T0" fmla="*/ 15 w 21"/>
                    <a:gd name="T1" fmla="*/ 3 h 14"/>
                    <a:gd name="T2" fmla="*/ 11 w 21"/>
                    <a:gd name="T3" fmla="*/ 15 h 14"/>
                    <a:gd name="T4" fmla="*/ 31 w 21"/>
                    <a:gd name="T5" fmla="*/ 20 h 14"/>
                    <a:gd name="T6" fmla="*/ 15 w 21"/>
                    <a:gd name="T7" fmla="*/ 3 h 14"/>
                    <a:gd name="T8" fmla="*/ 0 60000 65536"/>
                    <a:gd name="T9" fmla="*/ 0 60000 65536"/>
                    <a:gd name="T10" fmla="*/ 0 60000 65536"/>
                    <a:gd name="T11" fmla="*/ 0 60000 65536"/>
                    <a:gd name="T12" fmla="*/ 0 w 21"/>
                    <a:gd name="T13" fmla="*/ 0 h 14"/>
                    <a:gd name="T14" fmla="*/ 21 w 21"/>
                    <a:gd name="T15" fmla="*/ 14 h 14"/>
                  </a:gdLst>
                  <a:ahLst/>
                  <a:cxnLst>
                    <a:cxn ang="T8">
                      <a:pos x="T0" y="T1"/>
                    </a:cxn>
                    <a:cxn ang="T9">
                      <a:pos x="T2" y="T3"/>
                    </a:cxn>
                    <a:cxn ang="T10">
                      <a:pos x="T4" y="T5"/>
                    </a:cxn>
                    <a:cxn ang="T11">
                      <a:pos x="T6" y="T7"/>
                    </a:cxn>
                  </a:cxnLst>
                  <a:rect l="T12" t="T13" r="T14" b="T15"/>
                  <a:pathLst>
                    <a:path w="21" h="14">
                      <a:moveTo>
                        <a:pt x="9" y="2"/>
                      </a:moveTo>
                      <a:cubicBezTo>
                        <a:pt x="9" y="2"/>
                        <a:pt x="0" y="2"/>
                        <a:pt x="7" y="9"/>
                      </a:cubicBezTo>
                      <a:cubicBezTo>
                        <a:pt x="13" y="14"/>
                        <a:pt x="16" y="14"/>
                        <a:pt x="19" y="12"/>
                      </a:cubicBezTo>
                      <a:cubicBezTo>
                        <a:pt x="21" y="10"/>
                        <a:pt x="15" y="0"/>
                        <a:pt x="9"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6" name="Freeform 173"/>
                <p:cNvSpPr>
                  <a:spLocks/>
                </p:cNvSpPr>
                <p:nvPr/>
              </p:nvSpPr>
              <p:spPr bwMode="auto">
                <a:xfrm>
                  <a:off x="6177" y="4090"/>
                  <a:ext cx="23" cy="16"/>
                </a:xfrm>
                <a:custGeom>
                  <a:avLst/>
                  <a:gdLst>
                    <a:gd name="T0" fmla="*/ 10 w 14"/>
                    <a:gd name="T1" fmla="*/ 3 h 10"/>
                    <a:gd name="T2" fmla="*/ 8 w 14"/>
                    <a:gd name="T3" fmla="*/ 13 h 10"/>
                    <a:gd name="T4" fmla="*/ 21 w 14"/>
                    <a:gd name="T5" fmla="*/ 11 h 10"/>
                    <a:gd name="T6" fmla="*/ 10 w 14"/>
                    <a:gd name="T7" fmla="*/ 3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6" y="2"/>
                      </a:moveTo>
                      <a:cubicBezTo>
                        <a:pt x="6" y="2"/>
                        <a:pt x="0" y="5"/>
                        <a:pt x="5" y="8"/>
                      </a:cubicBezTo>
                      <a:cubicBezTo>
                        <a:pt x="10" y="10"/>
                        <a:pt x="12" y="9"/>
                        <a:pt x="13" y="7"/>
                      </a:cubicBezTo>
                      <a:cubicBezTo>
                        <a:pt x="14" y="5"/>
                        <a:pt x="9" y="0"/>
                        <a:pt x="6"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7" name="Freeform 174"/>
                <p:cNvSpPr>
                  <a:spLocks/>
                </p:cNvSpPr>
                <p:nvPr/>
              </p:nvSpPr>
              <p:spPr bwMode="auto">
                <a:xfrm>
                  <a:off x="5353" y="4095"/>
                  <a:ext cx="688" cy="534"/>
                </a:xfrm>
                <a:custGeom>
                  <a:avLst/>
                  <a:gdLst>
                    <a:gd name="T0" fmla="*/ 677 w 426"/>
                    <a:gd name="T1" fmla="*/ 260 h 331"/>
                    <a:gd name="T2" fmla="*/ 633 w 426"/>
                    <a:gd name="T3" fmla="*/ 210 h 331"/>
                    <a:gd name="T4" fmla="*/ 594 w 426"/>
                    <a:gd name="T5" fmla="*/ 165 h 331"/>
                    <a:gd name="T6" fmla="*/ 557 w 426"/>
                    <a:gd name="T7" fmla="*/ 106 h 331"/>
                    <a:gd name="T8" fmla="*/ 526 w 426"/>
                    <a:gd name="T9" fmla="*/ 68 h 331"/>
                    <a:gd name="T10" fmla="*/ 512 w 426"/>
                    <a:gd name="T11" fmla="*/ 18 h 331"/>
                    <a:gd name="T12" fmla="*/ 486 w 426"/>
                    <a:gd name="T13" fmla="*/ 56 h 331"/>
                    <a:gd name="T14" fmla="*/ 462 w 426"/>
                    <a:gd name="T15" fmla="*/ 124 h 331"/>
                    <a:gd name="T16" fmla="*/ 422 w 426"/>
                    <a:gd name="T17" fmla="*/ 102 h 331"/>
                    <a:gd name="T18" fmla="*/ 383 w 426"/>
                    <a:gd name="T19" fmla="*/ 73 h 331"/>
                    <a:gd name="T20" fmla="*/ 397 w 426"/>
                    <a:gd name="T21" fmla="*/ 48 h 331"/>
                    <a:gd name="T22" fmla="*/ 399 w 426"/>
                    <a:gd name="T23" fmla="*/ 29 h 331"/>
                    <a:gd name="T24" fmla="*/ 384 w 426"/>
                    <a:gd name="T25" fmla="*/ 32 h 331"/>
                    <a:gd name="T26" fmla="*/ 338 w 426"/>
                    <a:gd name="T27" fmla="*/ 16 h 331"/>
                    <a:gd name="T28" fmla="*/ 315 w 426"/>
                    <a:gd name="T29" fmla="*/ 31 h 331"/>
                    <a:gd name="T30" fmla="*/ 294 w 426"/>
                    <a:gd name="T31" fmla="*/ 39 h 331"/>
                    <a:gd name="T32" fmla="*/ 279 w 426"/>
                    <a:gd name="T33" fmla="*/ 68 h 331"/>
                    <a:gd name="T34" fmla="*/ 258 w 426"/>
                    <a:gd name="T35" fmla="*/ 76 h 331"/>
                    <a:gd name="T36" fmla="*/ 236 w 426"/>
                    <a:gd name="T37" fmla="*/ 63 h 331"/>
                    <a:gd name="T38" fmla="*/ 199 w 426"/>
                    <a:gd name="T39" fmla="*/ 92 h 331"/>
                    <a:gd name="T40" fmla="*/ 186 w 426"/>
                    <a:gd name="T41" fmla="*/ 108 h 331"/>
                    <a:gd name="T42" fmla="*/ 171 w 426"/>
                    <a:gd name="T43" fmla="*/ 110 h 331"/>
                    <a:gd name="T44" fmla="*/ 152 w 426"/>
                    <a:gd name="T45" fmla="*/ 132 h 331"/>
                    <a:gd name="T46" fmla="*/ 66 w 426"/>
                    <a:gd name="T47" fmla="*/ 181 h 331"/>
                    <a:gd name="T48" fmla="*/ 26 w 426"/>
                    <a:gd name="T49" fmla="*/ 208 h 331"/>
                    <a:gd name="T50" fmla="*/ 10 w 426"/>
                    <a:gd name="T51" fmla="*/ 239 h 331"/>
                    <a:gd name="T52" fmla="*/ 19 w 426"/>
                    <a:gd name="T53" fmla="*/ 279 h 331"/>
                    <a:gd name="T54" fmla="*/ 5 w 426"/>
                    <a:gd name="T55" fmla="*/ 294 h 331"/>
                    <a:gd name="T56" fmla="*/ 34 w 426"/>
                    <a:gd name="T57" fmla="*/ 365 h 331"/>
                    <a:gd name="T58" fmla="*/ 39 w 426"/>
                    <a:gd name="T59" fmla="*/ 400 h 331"/>
                    <a:gd name="T60" fmla="*/ 24 w 426"/>
                    <a:gd name="T61" fmla="*/ 424 h 331"/>
                    <a:gd name="T62" fmla="*/ 82 w 426"/>
                    <a:gd name="T63" fmla="*/ 447 h 331"/>
                    <a:gd name="T64" fmla="*/ 150 w 426"/>
                    <a:gd name="T65" fmla="*/ 426 h 331"/>
                    <a:gd name="T66" fmla="*/ 179 w 426"/>
                    <a:gd name="T67" fmla="*/ 413 h 331"/>
                    <a:gd name="T68" fmla="*/ 270 w 426"/>
                    <a:gd name="T69" fmla="*/ 397 h 331"/>
                    <a:gd name="T70" fmla="*/ 329 w 426"/>
                    <a:gd name="T71" fmla="*/ 397 h 331"/>
                    <a:gd name="T72" fmla="*/ 365 w 426"/>
                    <a:gd name="T73" fmla="*/ 426 h 331"/>
                    <a:gd name="T74" fmla="*/ 386 w 426"/>
                    <a:gd name="T75" fmla="*/ 440 h 331"/>
                    <a:gd name="T76" fmla="*/ 410 w 426"/>
                    <a:gd name="T77" fmla="*/ 410 h 331"/>
                    <a:gd name="T78" fmla="*/ 401 w 426"/>
                    <a:gd name="T79" fmla="*/ 448 h 331"/>
                    <a:gd name="T80" fmla="*/ 420 w 426"/>
                    <a:gd name="T81" fmla="*/ 453 h 331"/>
                    <a:gd name="T82" fmla="*/ 441 w 426"/>
                    <a:gd name="T83" fmla="*/ 481 h 331"/>
                    <a:gd name="T84" fmla="*/ 460 w 426"/>
                    <a:gd name="T85" fmla="*/ 510 h 331"/>
                    <a:gd name="T86" fmla="*/ 483 w 426"/>
                    <a:gd name="T87" fmla="*/ 519 h 331"/>
                    <a:gd name="T88" fmla="*/ 523 w 426"/>
                    <a:gd name="T89" fmla="*/ 508 h 331"/>
                    <a:gd name="T90" fmla="*/ 570 w 426"/>
                    <a:gd name="T91" fmla="*/ 526 h 331"/>
                    <a:gd name="T92" fmla="*/ 617 w 426"/>
                    <a:gd name="T93" fmla="*/ 492 h 331"/>
                    <a:gd name="T94" fmla="*/ 657 w 426"/>
                    <a:gd name="T95" fmla="*/ 407 h 331"/>
                    <a:gd name="T96" fmla="*/ 682 w 426"/>
                    <a:gd name="T97" fmla="*/ 302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26"/>
                    <a:gd name="T148" fmla="*/ 0 h 331"/>
                    <a:gd name="T149" fmla="*/ 426 w 426"/>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26" h="331">
                      <a:moveTo>
                        <a:pt x="422" y="187"/>
                      </a:moveTo>
                      <a:cubicBezTo>
                        <a:pt x="418" y="174"/>
                        <a:pt x="425" y="169"/>
                        <a:pt x="419" y="161"/>
                      </a:cubicBezTo>
                      <a:cubicBezTo>
                        <a:pt x="412" y="151"/>
                        <a:pt x="405" y="149"/>
                        <a:pt x="401" y="143"/>
                      </a:cubicBezTo>
                      <a:cubicBezTo>
                        <a:pt x="397" y="136"/>
                        <a:pt x="397" y="130"/>
                        <a:pt x="392" y="130"/>
                      </a:cubicBezTo>
                      <a:cubicBezTo>
                        <a:pt x="387" y="130"/>
                        <a:pt x="385" y="131"/>
                        <a:pt x="383" y="121"/>
                      </a:cubicBezTo>
                      <a:cubicBezTo>
                        <a:pt x="382" y="111"/>
                        <a:pt x="373" y="105"/>
                        <a:pt x="368" y="102"/>
                      </a:cubicBezTo>
                      <a:cubicBezTo>
                        <a:pt x="363" y="99"/>
                        <a:pt x="350" y="97"/>
                        <a:pt x="349" y="86"/>
                      </a:cubicBezTo>
                      <a:cubicBezTo>
                        <a:pt x="348" y="76"/>
                        <a:pt x="350" y="72"/>
                        <a:pt x="345" y="66"/>
                      </a:cubicBezTo>
                      <a:cubicBezTo>
                        <a:pt x="340" y="60"/>
                        <a:pt x="338" y="55"/>
                        <a:pt x="338" y="51"/>
                      </a:cubicBezTo>
                      <a:cubicBezTo>
                        <a:pt x="338" y="47"/>
                        <a:pt x="334" y="45"/>
                        <a:pt x="326" y="42"/>
                      </a:cubicBezTo>
                      <a:cubicBezTo>
                        <a:pt x="319" y="39"/>
                        <a:pt x="321" y="33"/>
                        <a:pt x="320" y="28"/>
                      </a:cubicBezTo>
                      <a:cubicBezTo>
                        <a:pt x="319" y="21"/>
                        <a:pt x="320" y="15"/>
                        <a:pt x="317" y="11"/>
                      </a:cubicBezTo>
                      <a:cubicBezTo>
                        <a:pt x="313" y="6"/>
                        <a:pt x="313" y="0"/>
                        <a:pt x="307" y="9"/>
                      </a:cubicBezTo>
                      <a:cubicBezTo>
                        <a:pt x="301" y="17"/>
                        <a:pt x="301" y="27"/>
                        <a:pt x="301" y="35"/>
                      </a:cubicBezTo>
                      <a:cubicBezTo>
                        <a:pt x="300" y="43"/>
                        <a:pt x="297" y="56"/>
                        <a:pt x="296" y="66"/>
                      </a:cubicBezTo>
                      <a:cubicBezTo>
                        <a:pt x="295" y="76"/>
                        <a:pt x="293" y="79"/>
                        <a:pt x="286" y="77"/>
                      </a:cubicBezTo>
                      <a:cubicBezTo>
                        <a:pt x="280" y="75"/>
                        <a:pt x="283" y="71"/>
                        <a:pt x="274" y="71"/>
                      </a:cubicBezTo>
                      <a:cubicBezTo>
                        <a:pt x="264" y="71"/>
                        <a:pt x="264" y="69"/>
                        <a:pt x="261" y="63"/>
                      </a:cubicBezTo>
                      <a:cubicBezTo>
                        <a:pt x="257" y="56"/>
                        <a:pt x="256" y="55"/>
                        <a:pt x="249" y="53"/>
                      </a:cubicBezTo>
                      <a:cubicBezTo>
                        <a:pt x="242" y="51"/>
                        <a:pt x="232" y="49"/>
                        <a:pt x="237" y="45"/>
                      </a:cubicBezTo>
                      <a:cubicBezTo>
                        <a:pt x="242" y="39"/>
                        <a:pt x="244" y="36"/>
                        <a:pt x="243" y="33"/>
                      </a:cubicBezTo>
                      <a:cubicBezTo>
                        <a:pt x="242" y="30"/>
                        <a:pt x="242" y="33"/>
                        <a:pt x="246" y="30"/>
                      </a:cubicBezTo>
                      <a:cubicBezTo>
                        <a:pt x="249" y="26"/>
                        <a:pt x="251" y="25"/>
                        <a:pt x="251" y="22"/>
                      </a:cubicBezTo>
                      <a:cubicBezTo>
                        <a:pt x="251" y="19"/>
                        <a:pt x="251" y="16"/>
                        <a:pt x="247" y="18"/>
                      </a:cubicBezTo>
                      <a:cubicBezTo>
                        <a:pt x="242" y="20"/>
                        <a:pt x="244" y="15"/>
                        <a:pt x="242" y="15"/>
                      </a:cubicBezTo>
                      <a:cubicBezTo>
                        <a:pt x="240" y="15"/>
                        <a:pt x="241" y="20"/>
                        <a:pt x="238" y="20"/>
                      </a:cubicBezTo>
                      <a:cubicBezTo>
                        <a:pt x="238" y="20"/>
                        <a:pt x="231" y="17"/>
                        <a:pt x="224" y="14"/>
                      </a:cubicBezTo>
                      <a:cubicBezTo>
                        <a:pt x="219" y="11"/>
                        <a:pt x="209" y="10"/>
                        <a:pt x="209" y="10"/>
                      </a:cubicBezTo>
                      <a:cubicBezTo>
                        <a:pt x="209" y="10"/>
                        <a:pt x="204" y="9"/>
                        <a:pt x="204" y="13"/>
                      </a:cubicBezTo>
                      <a:cubicBezTo>
                        <a:pt x="204" y="16"/>
                        <a:pt x="199" y="18"/>
                        <a:pt x="195" y="19"/>
                      </a:cubicBezTo>
                      <a:cubicBezTo>
                        <a:pt x="192" y="19"/>
                        <a:pt x="193" y="15"/>
                        <a:pt x="190" y="17"/>
                      </a:cubicBezTo>
                      <a:cubicBezTo>
                        <a:pt x="187" y="19"/>
                        <a:pt x="184" y="21"/>
                        <a:pt x="182" y="24"/>
                      </a:cubicBezTo>
                      <a:cubicBezTo>
                        <a:pt x="179" y="28"/>
                        <a:pt x="176" y="33"/>
                        <a:pt x="175" y="35"/>
                      </a:cubicBezTo>
                      <a:cubicBezTo>
                        <a:pt x="173" y="37"/>
                        <a:pt x="171" y="40"/>
                        <a:pt x="173" y="42"/>
                      </a:cubicBezTo>
                      <a:cubicBezTo>
                        <a:pt x="175" y="44"/>
                        <a:pt x="180" y="50"/>
                        <a:pt x="175" y="49"/>
                      </a:cubicBezTo>
                      <a:cubicBezTo>
                        <a:pt x="170" y="48"/>
                        <a:pt x="166" y="47"/>
                        <a:pt x="160" y="47"/>
                      </a:cubicBezTo>
                      <a:cubicBezTo>
                        <a:pt x="156" y="47"/>
                        <a:pt x="154" y="43"/>
                        <a:pt x="154" y="43"/>
                      </a:cubicBezTo>
                      <a:cubicBezTo>
                        <a:pt x="154" y="43"/>
                        <a:pt x="149" y="39"/>
                        <a:pt x="146" y="39"/>
                      </a:cubicBezTo>
                      <a:cubicBezTo>
                        <a:pt x="144" y="39"/>
                        <a:pt x="139" y="35"/>
                        <a:pt x="135" y="41"/>
                      </a:cubicBezTo>
                      <a:cubicBezTo>
                        <a:pt x="131" y="47"/>
                        <a:pt x="125" y="60"/>
                        <a:pt x="123" y="57"/>
                      </a:cubicBezTo>
                      <a:cubicBezTo>
                        <a:pt x="121" y="54"/>
                        <a:pt x="118" y="58"/>
                        <a:pt x="118" y="62"/>
                      </a:cubicBezTo>
                      <a:cubicBezTo>
                        <a:pt x="117" y="66"/>
                        <a:pt x="116" y="68"/>
                        <a:pt x="115" y="67"/>
                      </a:cubicBezTo>
                      <a:cubicBezTo>
                        <a:pt x="112" y="66"/>
                        <a:pt x="113" y="69"/>
                        <a:pt x="111" y="72"/>
                      </a:cubicBezTo>
                      <a:cubicBezTo>
                        <a:pt x="109" y="76"/>
                        <a:pt x="107" y="70"/>
                        <a:pt x="106" y="68"/>
                      </a:cubicBezTo>
                      <a:cubicBezTo>
                        <a:pt x="105" y="66"/>
                        <a:pt x="102" y="68"/>
                        <a:pt x="100" y="70"/>
                      </a:cubicBezTo>
                      <a:cubicBezTo>
                        <a:pt x="96" y="73"/>
                        <a:pt x="94" y="78"/>
                        <a:pt x="94" y="82"/>
                      </a:cubicBezTo>
                      <a:cubicBezTo>
                        <a:pt x="94" y="87"/>
                        <a:pt x="86" y="101"/>
                        <a:pt x="72" y="105"/>
                      </a:cubicBezTo>
                      <a:cubicBezTo>
                        <a:pt x="57" y="109"/>
                        <a:pt x="45" y="112"/>
                        <a:pt x="41" y="112"/>
                      </a:cubicBezTo>
                      <a:cubicBezTo>
                        <a:pt x="36" y="112"/>
                        <a:pt x="28" y="115"/>
                        <a:pt x="25" y="120"/>
                      </a:cubicBezTo>
                      <a:cubicBezTo>
                        <a:pt x="22" y="124"/>
                        <a:pt x="19" y="129"/>
                        <a:pt x="16" y="129"/>
                      </a:cubicBezTo>
                      <a:cubicBezTo>
                        <a:pt x="12" y="129"/>
                        <a:pt x="9" y="131"/>
                        <a:pt x="7" y="135"/>
                      </a:cubicBezTo>
                      <a:cubicBezTo>
                        <a:pt x="5" y="138"/>
                        <a:pt x="7" y="144"/>
                        <a:pt x="6" y="148"/>
                      </a:cubicBezTo>
                      <a:cubicBezTo>
                        <a:pt x="5" y="150"/>
                        <a:pt x="7" y="154"/>
                        <a:pt x="10" y="161"/>
                      </a:cubicBezTo>
                      <a:cubicBezTo>
                        <a:pt x="12" y="166"/>
                        <a:pt x="14" y="172"/>
                        <a:pt x="12" y="173"/>
                      </a:cubicBezTo>
                      <a:cubicBezTo>
                        <a:pt x="9" y="175"/>
                        <a:pt x="10" y="166"/>
                        <a:pt x="6" y="170"/>
                      </a:cubicBezTo>
                      <a:cubicBezTo>
                        <a:pt x="2" y="175"/>
                        <a:pt x="0" y="179"/>
                        <a:pt x="3" y="182"/>
                      </a:cubicBezTo>
                      <a:cubicBezTo>
                        <a:pt x="5" y="186"/>
                        <a:pt x="13" y="194"/>
                        <a:pt x="15" y="202"/>
                      </a:cubicBezTo>
                      <a:cubicBezTo>
                        <a:pt x="17" y="211"/>
                        <a:pt x="21" y="221"/>
                        <a:pt x="21" y="226"/>
                      </a:cubicBezTo>
                      <a:cubicBezTo>
                        <a:pt x="21" y="231"/>
                        <a:pt x="30" y="237"/>
                        <a:pt x="29" y="242"/>
                      </a:cubicBezTo>
                      <a:cubicBezTo>
                        <a:pt x="28" y="246"/>
                        <a:pt x="27" y="244"/>
                        <a:pt x="24" y="248"/>
                      </a:cubicBezTo>
                      <a:cubicBezTo>
                        <a:pt x="21" y="251"/>
                        <a:pt x="25" y="254"/>
                        <a:pt x="21" y="257"/>
                      </a:cubicBezTo>
                      <a:cubicBezTo>
                        <a:pt x="18" y="260"/>
                        <a:pt x="12" y="258"/>
                        <a:pt x="15" y="263"/>
                      </a:cubicBezTo>
                      <a:cubicBezTo>
                        <a:pt x="19" y="267"/>
                        <a:pt x="29" y="270"/>
                        <a:pt x="32" y="275"/>
                      </a:cubicBezTo>
                      <a:cubicBezTo>
                        <a:pt x="34" y="279"/>
                        <a:pt x="43" y="282"/>
                        <a:pt x="51" y="277"/>
                      </a:cubicBezTo>
                      <a:cubicBezTo>
                        <a:pt x="59" y="272"/>
                        <a:pt x="69" y="262"/>
                        <a:pt x="72" y="262"/>
                      </a:cubicBezTo>
                      <a:cubicBezTo>
                        <a:pt x="75" y="261"/>
                        <a:pt x="87" y="264"/>
                        <a:pt x="93" y="264"/>
                      </a:cubicBezTo>
                      <a:cubicBezTo>
                        <a:pt x="99" y="265"/>
                        <a:pt x="100" y="262"/>
                        <a:pt x="101" y="262"/>
                      </a:cubicBezTo>
                      <a:cubicBezTo>
                        <a:pt x="104" y="261"/>
                        <a:pt x="108" y="262"/>
                        <a:pt x="111" y="256"/>
                      </a:cubicBezTo>
                      <a:cubicBezTo>
                        <a:pt x="115" y="250"/>
                        <a:pt x="113" y="250"/>
                        <a:pt x="124" y="250"/>
                      </a:cubicBezTo>
                      <a:cubicBezTo>
                        <a:pt x="136" y="250"/>
                        <a:pt x="151" y="252"/>
                        <a:pt x="167" y="246"/>
                      </a:cubicBezTo>
                      <a:cubicBezTo>
                        <a:pt x="182" y="240"/>
                        <a:pt x="185" y="237"/>
                        <a:pt x="190" y="240"/>
                      </a:cubicBezTo>
                      <a:cubicBezTo>
                        <a:pt x="195" y="242"/>
                        <a:pt x="193" y="247"/>
                        <a:pt x="204" y="246"/>
                      </a:cubicBezTo>
                      <a:cubicBezTo>
                        <a:pt x="214" y="246"/>
                        <a:pt x="218" y="246"/>
                        <a:pt x="219" y="250"/>
                      </a:cubicBezTo>
                      <a:cubicBezTo>
                        <a:pt x="220" y="254"/>
                        <a:pt x="222" y="258"/>
                        <a:pt x="226" y="264"/>
                      </a:cubicBezTo>
                      <a:cubicBezTo>
                        <a:pt x="229" y="270"/>
                        <a:pt x="229" y="274"/>
                        <a:pt x="231" y="277"/>
                      </a:cubicBezTo>
                      <a:cubicBezTo>
                        <a:pt x="233" y="281"/>
                        <a:pt x="237" y="281"/>
                        <a:pt x="239" y="273"/>
                      </a:cubicBezTo>
                      <a:cubicBezTo>
                        <a:pt x="241" y="265"/>
                        <a:pt x="244" y="263"/>
                        <a:pt x="248" y="261"/>
                      </a:cubicBezTo>
                      <a:cubicBezTo>
                        <a:pt x="251" y="259"/>
                        <a:pt x="251" y="253"/>
                        <a:pt x="254" y="254"/>
                      </a:cubicBezTo>
                      <a:cubicBezTo>
                        <a:pt x="257" y="256"/>
                        <a:pt x="255" y="261"/>
                        <a:pt x="253" y="265"/>
                      </a:cubicBezTo>
                      <a:cubicBezTo>
                        <a:pt x="251" y="271"/>
                        <a:pt x="251" y="273"/>
                        <a:pt x="248" y="278"/>
                      </a:cubicBezTo>
                      <a:cubicBezTo>
                        <a:pt x="244" y="283"/>
                        <a:pt x="248" y="286"/>
                        <a:pt x="256" y="277"/>
                      </a:cubicBezTo>
                      <a:cubicBezTo>
                        <a:pt x="264" y="267"/>
                        <a:pt x="263" y="277"/>
                        <a:pt x="260" y="281"/>
                      </a:cubicBezTo>
                      <a:cubicBezTo>
                        <a:pt x="257" y="285"/>
                        <a:pt x="257" y="289"/>
                        <a:pt x="264" y="287"/>
                      </a:cubicBezTo>
                      <a:cubicBezTo>
                        <a:pt x="273" y="285"/>
                        <a:pt x="266" y="289"/>
                        <a:pt x="273" y="298"/>
                      </a:cubicBezTo>
                      <a:cubicBezTo>
                        <a:pt x="279" y="306"/>
                        <a:pt x="279" y="312"/>
                        <a:pt x="277" y="314"/>
                      </a:cubicBezTo>
                      <a:cubicBezTo>
                        <a:pt x="276" y="315"/>
                        <a:pt x="281" y="313"/>
                        <a:pt x="285" y="316"/>
                      </a:cubicBezTo>
                      <a:cubicBezTo>
                        <a:pt x="289" y="320"/>
                        <a:pt x="291" y="322"/>
                        <a:pt x="293" y="324"/>
                      </a:cubicBezTo>
                      <a:cubicBezTo>
                        <a:pt x="294" y="326"/>
                        <a:pt x="298" y="328"/>
                        <a:pt x="299" y="322"/>
                      </a:cubicBezTo>
                      <a:cubicBezTo>
                        <a:pt x="301" y="317"/>
                        <a:pt x="307" y="330"/>
                        <a:pt x="316" y="325"/>
                      </a:cubicBezTo>
                      <a:cubicBezTo>
                        <a:pt x="325" y="320"/>
                        <a:pt x="321" y="314"/>
                        <a:pt x="324" y="315"/>
                      </a:cubicBezTo>
                      <a:cubicBezTo>
                        <a:pt x="329" y="318"/>
                        <a:pt x="329" y="328"/>
                        <a:pt x="338" y="329"/>
                      </a:cubicBezTo>
                      <a:cubicBezTo>
                        <a:pt x="347" y="330"/>
                        <a:pt x="352" y="331"/>
                        <a:pt x="353" y="326"/>
                      </a:cubicBezTo>
                      <a:cubicBezTo>
                        <a:pt x="356" y="320"/>
                        <a:pt x="363" y="317"/>
                        <a:pt x="368" y="316"/>
                      </a:cubicBezTo>
                      <a:cubicBezTo>
                        <a:pt x="374" y="315"/>
                        <a:pt x="383" y="312"/>
                        <a:pt x="382" y="305"/>
                      </a:cubicBezTo>
                      <a:cubicBezTo>
                        <a:pt x="382" y="299"/>
                        <a:pt x="381" y="292"/>
                        <a:pt x="390" y="278"/>
                      </a:cubicBezTo>
                      <a:cubicBezTo>
                        <a:pt x="398" y="264"/>
                        <a:pt x="401" y="258"/>
                        <a:pt x="407" y="252"/>
                      </a:cubicBezTo>
                      <a:cubicBezTo>
                        <a:pt x="412" y="248"/>
                        <a:pt x="417" y="229"/>
                        <a:pt x="420" y="225"/>
                      </a:cubicBezTo>
                      <a:cubicBezTo>
                        <a:pt x="423" y="220"/>
                        <a:pt x="426" y="200"/>
                        <a:pt x="422" y="18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8" name="Freeform 175"/>
                <p:cNvSpPr>
                  <a:spLocks/>
                </p:cNvSpPr>
                <p:nvPr/>
              </p:nvSpPr>
              <p:spPr bwMode="auto">
                <a:xfrm>
                  <a:off x="5888" y="4656"/>
                  <a:ext cx="61" cy="75"/>
                </a:xfrm>
                <a:custGeom>
                  <a:avLst/>
                  <a:gdLst>
                    <a:gd name="T0" fmla="*/ 39 w 38"/>
                    <a:gd name="T1" fmla="*/ 16 h 46"/>
                    <a:gd name="T2" fmla="*/ 19 w 38"/>
                    <a:gd name="T3" fmla="*/ 15 h 46"/>
                    <a:gd name="T4" fmla="*/ 2 w 38"/>
                    <a:gd name="T5" fmla="*/ 11 h 46"/>
                    <a:gd name="T6" fmla="*/ 10 w 38"/>
                    <a:gd name="T7" fmla="*/ 34 h 46"/>
                    <a:gd name="T8" fmla="*/ 14 w 38"/>
                    <a:gd name="T9" fmla="*/ 59 h 46"/>
                    <a:gd name="T10" fmla="*/ 26 w 38"/>
                    <a:gd name="T11" fmla="*/ 68 h 46"/>
                    <a:gd name="T12" fmla="*/ 45 w 38"/>
                    <a:gd name="T13" fmla="*/ 67 h 46"/>
                    <a:gd name="T14" fmla="*/ 53 w 38"/>
                    <a:gd name="T15" fmla="*/ 64 h 46"/>
                    <a:gd name="T16" fmla="*/ 58 w 38"/>
                    <a:gd name="T17" fmla="*/ 52 h 46"/>
                    <a:gd name="T18" fmla="*/ 61 w 38"/>
                    <a:gd name="T19" fmla="*/ 36 h 46"/>
                    <a:gd name="T20" fmla="*/ 58 w 38"/>
                    <a:gd name="T21" fmla="*/ 18 h 46"/>
                    <a:gd name="T22" fmla="*/ 39 w 38"/>
                    <a:gd name="T23" fmla="*/ 1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46"/>
                    <a:gd name="T38" fmla="*/ 38 w 38"/>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46">
                      <a:moveTo>
                        <a:pt x="24" y="10"/>
                      </a:moveTo>
                      <a:cubicBezTo>
                        <a:pt x="22" y="11"/>
                        <a:pt x="18" y="12"/>
                        <a:pt x="12" y="9"/>
                      </a:cubicBezTo>
                      <a:cubicBezTo>
                        <a:pt x="6" y="7"/>
                        <a:pt x="0" y="0"/>
                        <a:pt x="1" y="7"/>
                      </a:cubicBezTo>
                      <a:cubicBezTo>
                        <a:pt x="1" y="13"/>
                        <a:pt x="3" y="14"/>
                        <a:pt x="6" y="21"/>
                      </a:cubicBezTo>
                      <a:cubicBezTo>
                        <a:pt x="8" y="28"/>
                        <a:pt x="10" y="32"/>
                        <a:pt x="9" y="36"/>
                      </a:cubicBezTo>
                      <a:cubicBezTo>
                        <a:pt x="8" y="39"/>
                        <a:pt x="9" y="39"/>
                        <a:pt x="16" y="42"/>
                      </a:cubicBezTo>
                      <a:cubicBezTo>
                        <a:pt x="23" y="46"/>
                        <a:pt x="26" y="44"/>
                        <a:pt x="28" y="41"/>
                      </a:cubicBezTo>
                      <a:cubicBezTo>
                        <a:pt x="30" y="38"/>
                        <a:pt x="31" y="38"/>
                        <a:pt x="33" y="39"/>
                      </a:cubicBezTo>
                      <a:cubicBezTo>
                        <a:pt x="36" y="41"/>
                        <a:pt x="37" y="38"/>
                        <a:pt x="36" y="32"/>
                      </a:cubicBezTo>
                      <a:cubicBezTo>
                        <a:pt x="36" y="28"/>
                        <a:pt x="37" y="27"/>
                        <a:pt x="38" y="22"/>
                      </a:cubicBezTo>
                      <a:cubicBezTo>
                        <a:pt x="38" y="18"/>
                        <a:pt x="37" y="13"/>
                        <a:pt x="36" y="11"/>
                      </a:cubicBezTo>
                      <a:cubicBezTo>
                        <a:pt x="35" y="9"/>
                        <a:pt x="34" y="4"/>
                        <a:pt x="24"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29" name="Freeform 176"/>
                <p:cNvSpPr>
                  <a:spLocks/>
                </p:cNvSpPr>
                <p:nvPr/>
              </p:nvSpPr>
              <p:spPr bwMode="auto">
                <a:xfrm>
                  <a:off x="6330" y="4526"/>
                  <a:ext cx="102" cy="153"/>
                </a:xfrm>
                <a:custGeom>
                  <a:avLst/>
                  <a:gdLst>
                    <a:gd name="T0" fmla="*/ 37 w 63"/>
                    <a:gd name="T1" fmla="*/ 40 h 95"/>
                    <a:gd name="T2" fmla="*/ 37 w 63"/>
                    <a:gd name="T3" fmla="*/ 31 h 95"/>
                    <a:gd name="T4" fmla="*/ 31 w 63"/>
                    <a:gd name="T5" fmla="*/ 19 h 95"/>
                    <a:gd name="T6" fmla="*/ 13 w 63"/>
                    <a:gd name="T7" fmla="*/ 6 h 95"/>
                    <a:gd name="T8" fmla="*/ 5 w 63"/>
                    <a:gd name="T9" fmla="*/ 11 h 95"/>
                    <a:gd name="T10" fmla="*/ 31 w 63"/>
                    <a:gd name="T11" fmla="*/ 47 h 95"/>
                    <a:gd name="T12" fmla="*/ 36 w 63"/>
                    <a:gd name="T13" fmla="*/ 58 h 95"/>
                    <a:gd name="T14" fmla="*/ 36 w 63"/>
                    <a:gd name="T15" fmla="*/ 64 h 95"/>
                    <a:gd name="T16" fmla="*/ 44 w 63"/>
                    <a:gd name="T17" fmla="*/ 66 h 95"/>
                    <a:gd name="T18" fmla="*/ 40 w 63"/>
                    <a:gd name="T19" fmla="*/ 82 h 95"/>
                    <a:gd name="T20" fmla="*/ 31 w 63"/>
                    <a:gd name="T21" fmla="*/ 95 h 95"/>
                    <a:gd name="T22" fmla="*/ 24 w 63"/>
                    <a:gd name="T23" fmla="*/ 103 h 95"/>
                    <a:gd name="T24" fmla="*/ 29 w 63"/>
                    <a:gd name="T25" fmla="*/ 113 h 95"/>
                    <a:gd name="T26" fmla="*/ 47 w 63"/>
                    <a:gd name="T27" fmla="*/ 121 h 95"/>
                    <a:gd name="T28" fmla="*/ 44 w 63"/>
                    <a:gd name="T29" fmla="*/ 137 h 95"/>
                    <a:gd name="T30" fmla="*/ 40 w 63"/>
                    <a:gd name="T31" fmla="*/ 147 h 95"/>
                    <a:gd name="T32" fmla="*/ 62 w 63"/>
                    <a:gd name="T33" fmla="*/ 140 h 95"/>
                    <a:gd name="T34" fmla="*/ 74 w 63"/>
                    <a:gd name="T35" fmla="*/ 122 h 95"/>
                    <a:gd name="T36" fmla="*/ 81 w 63"/>
                    <a:gd name="T37" fmla="*/ 110 h 95"/>
                    <a:gd name="T38" fmla="*/ 89 w 63"/>
                    <a:gd name="T39" fmla="*/ 98 h 95"/>
                    <a:gd name="T40" fmla="*/ 97 w 63"/>
                    <a:gd name="T41" fmla="*/ 85 h 95"/>
                    <a:gd name="T42" fmla="*/ 99 w 63"/>
                    <a:gd name="T43" fmla="*/ 72 h 95"/>
                    <a:gd name="T44" fmla="*/ 86 w 63"/>
                    <a:gd name="T45" fmla="*/ 72 h 95"/>
                    <a:gd name="T46" fmla="*/ 63 w 63"/>
                    <a:gd name="T47" fmla="*/ 66 h 95"/>
                    <a:gd name="T48" fmla="*/ 58 w 63"/>
                    <a:gd name="T49" fmla="*/ 52 h 95"/>
                    <a:gd name="T50" fmla="*/ 52 w 63"/>
                    <a:gd name="T51" fmla="*/ 40 h 95"/>
                    <a:gd name="T52" fmla="*/ 52 w 63"/>
                    <a:gd name="T53" fmla="*/ 50 h 95"/>
                    <a:gd name="T54" fmla="*/ 42 w 63"/>
                    <a:gd name="T55" fmla="*/ 55 h 95"/>
                    <a:gd name="T56" fmla="*/ 37 w 63"/>
                    <a:gd name="T57" fmla="*/ 40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95"/>
                    <a:gd name="T89" fmla="*/ 63 w 6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95">
                      <a:moveTo>
                        <a:pt x="23" y="25"/>
                      </a:moveTo>
                      <a:cubicBezTo>
                        <a:pt x="23" y="25"/>
                        <a:pt x="23" y="22"/>
                        <a:pt x="23" y="19"/>
                      </a:cubicBezTo>
                      <a:cubicBezTo>
                        <a:pt x="23" y="16"/>
                        <a:pt x="22" y="15"/>
                        <a:pt x="19" y="12"/>
                      </a:cubicBezTo>
                      <a:cubicBezTo>
                        <a:pt x="16" y="9"/>
                        <a:pt x="9" y="5"/>
                        <a:pt x="8" y="4"/>
                      </a:cubicBezTo>
                      <a:cubicBezTo>
                        <a:pt x="7" y="2"/>
                        <a:pt x="0" y="0"/>
                        <a:pt x="3" y="7"/>
                      </a:cubicBezTo>
                      <a:cubicBezTo>
                        <a:pt x="7" y="12"/>
                        <a:pt x="15" y="25"/>
                        <a:pt x="19" y="29"/>
                      </a:cubicBezTo>
                      <a:cubicBezTo>
                        <a:pt x="22" y="34"/>
                        <a:pt x="24" y="35"/>
                        <a:pt x="22" y="36"/>
                      </a:cubicBezTo>
                      <a:cubicBezTo>
                        <a:pt x="20" y="38"/>
                        <a:pt x="19" y="39"/>
                        <a:pt x="22" y="40"/>
                      </a:cubicBezTo>
                      <a:cubicBezTo>
                        <a:pt x="24" y="41"/>
                        <a:pt x="26" y="39"/>
                        <a:pt x="27" y="41"/>
                      </a:cubicBezTo>
                      <a:cubicBezTo>
                        <a:pt x="28" y="44"/>
                        <a:pt x="28" y="49"/>
                        <a:pt x="25" y="51"/>
                      </a:cubicBezTo>
                      <a:cubicBezTo>
                        <a:pt x="23" y="52"/>
                        <a:pt x="22" y="55"/>
                        <a:pt x="19" y="59"/>
                      </a:cubicBezTo>
                      <a:cubicBezTo>
                        <a:pt x="17" y="63"/>
                        <a:pt x="17" y="63"/>
                        <a:pt x="15" y="64"/>
                      </a:cubicBezTo>
                      <a:cubicBezTo>
                        <a:pt x="14" y="65"/>
                        <a:pt x="11" y="67"/>
                        <a:pt x="18" y="70"/>
                      </a:cubicBezTo>
                      <a:cubicBezTo>
                        <a:pt x="25" y="73"/>
                        <a:pt x="28" y="71"/>
                        <a:pt x="29" y="75"/>
                      </a:cubicBezTo>
                      <a:cubicBezTo>
                        <a:pt x="30" y="78"/>
                        <a:pt x="30" y="82"/>
                        <a:pt x="27" y="85"/>
                      </a:cubicBezTo>
                      <a:cubicBezTo>
                        <a:pt x="25" y="87"/>
                        <a:pt x="23" y="89"/>
                        <a:pt x="25" y="91"/>
                      </a:cubicBezTo>
                      <a:cubicBezTo>
                        <a:pt x="28" y="94"/>
                        <a:pt x="35" y="95"/>
                        <a:pt x="38" y="87"/>
                      </a:cubicBezTo>
                      <a:cubicBezTo>
                        <a:pt x="42" y="79"/>
                        <a:pt x="43" y="78"/>
                        <a:pt x="46" y="76"/>
                      </a:cubicBezTo>
                      <a:cubicBezTo>
                        <a:pt x="48" y="73"/>
                        <a:pt x="50" y="72"/>
                        <a:pt x="50" y="68"/>
                      </a:cubicBezTo>
                      <a:cubicBezTo>
                        <a:pt x="50" y="65"/>
                        <a:pt x="53" y="64"/>
                        <a:pt x="55" y="61"/>
                      </a:cubicBezTo>
                      <a:cubicBezTo>
                        <a:pt x="57" y="59"/>
                        <a:pt x="58" y="57"/>
                        <a:pt x="60" y="53"/>
                      </a:cubicBezTo>
                      <a:cubicBezTo>
                        <a:pt x="61" y="49"/>
                        <a:pt x="63" y="47"/>
                        <a:pt x="61" y="45"/>
                      </a:cubicBezTo>
                      <a:cubicBezTo>
                        <a:pt x="59" y="43"/>
                        <a:pt x="57" y="42"/>
                        <a:pt x="53" y="45"/>
                      </a:cubicBezTo>
                      <a:cubicBezTo>
                        <a:pt x="49" y="47"/>
                        <a:pt x="41" y="43"/>
                        <a:pt x="39" y="41"/>
                      </a:cubicBezTo>
                      <a:cubicBezTo>
                        <a:pt x="37" y="38"/>
                        <a:pt x="37" y="36"/>
                        <a:pt x="36" y="32"/>
                      </a:cubicBezTo>
                      <a:cubicBezTo>
                        <a:pt x="36" y="27"/>
                        <a:pt x="34" y="25"/>
                        <a:pt x="32" y="25"/>
                      </a:cubicBezTo>
                      <a:cubicBezTo>
                        <a:pt x="31" y="25"/>
                        <a:pt x="31" y="28"/>
                        <a:pt x="32" y="31"/>
                      </a:cubicBezTo>
                      <a:cubicBezTo>
                        <a:pt x="32" y="35"/>
                        <a:pt x="28" y="36"/>
                        <a:pt x="26" y="34"/>
                      </a:cubicBezTo>
                      <a:cubicBezTo>
                        <a:pt x="25" y="32"/>
                        <a:pt x="24" y="32"/>
                        <a:pt x="23" y="2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0" name="Freeform 177"/>
                <p:cNvSpPr>
                  <a:spLocks/>
                </p:cNvSpPr>
                <p:nvPr/>
              </p:nvSpPr>
              <p:spPr bwMode="auto">
                <a:xfrm>
                  <a:off x="6234" y="4656"/>
                  <a:ext cx="124" cy="142"/>
                </a:xfrm>
                <a:custGeom>
                  <a:avLst/>
                  <a:gdLst>
                    <a:gd name="T0" fmla="*/ 111 w 77"/>
                    <a:gd name="T1" fmla="*/ 15 h 88"/>
                    <a:gd name="T2" fmla="*/ 106 w 77"/>
                    <a:gd name="T3" fmla="*/ 6 h 88"/>
                    <a:gd name="T4" fmla="*/ 97 w 77"/>
                    <a:gd name="T5" fmla="*/ 3 h 88"/>
                    <a:gd name="T6" fmla="*/ 84 w 77"/>
                    <a:gd name="T7" fmla="*/ 21 h 88"/>
                    <a:gd name="T8" fmla="*/ 76 w 77"/>
                    <a:gd name="T9" fmla="*/ 36 h 88"/>
                    <a:gd name="T10" fmla="*/ 64 w 77"/>
                    <a:gd name="T11" fmla="*/ 55 h 88"/>
                    <a:gd name="T12" fmla="*/ 37 w 77"/>
                    <a:gd name="T13" fmla="*/ 81 h 88"/>
                    <a:gd name="T14" fmla="*/ 27 w 77"/>
                    <a:gd name="T15" fmla="*/ 82 h 88"/>
                    <a:gd name="T16" fmla="*/ 24 w 77"/>
                    <a:gd name="T17" fmla="*/ 92 h 88"/>
                    <a:gd name="T18" fmla="*/ 16 w 77"/>
                    <a:gd name="T19" fmla="*/ 107 h 88"/>
                    <a:gd name="T20" fmla="*/ 3 w 77"/>
                    <a:gd name="T21" fmla="*/ 121 h 88"/>
                    <a:gd name="T22" fmla="*/ 16 w 77"/>
                    <a:gd name="T23" fmla="*/ 127 h 88"/>
                    <a:gd name="T24" fmla="*/ 34 w 77"/>
                    <a:gd name="T25" fmla="*/ 137 h 88"/>
                    <a:gd name="T26" fmla="*/ 53 w 77"/>
                    <a:gd name="T27" fmla="*/ 136 h 88"/>
                    <a:gd name="T28" fmla="*/ 72 w 77"/>
                    <a:gd name="T29" fmla="*/ 115 h 88"/>
                    <a:gd name="T30" fmla="*/ 81 w 77"/>
                    <a:gd name="T31" fmla="*/ 86 h 88"/>
                    <a:gd name="T32" fmla="*/ 103 w 77"/>
                    <a:gd name="T33" fmla="*/ 74 h 88"/>
                    <a:gd name="T34" fmla="*/ 113 w 77"/>
                    <a:gd name="T35" fmla="*/ 66 h 88"/>
                    <a:gd name="T36" fmla="*/ 116 w 77"/>
                    <a:gd name="T37" fmla="*/ 45 h 88"/>
                    <a:gd name="T38" fmla="*/ 122 w 77"/>
                    <a:gd name="T39" fmla="*/ 31 h 88"/>
                    <a:gd name="T40" fmla="*/ 121 w 77"/>
                    <a:gd name="T41" fmla="*/ 15 h 88"/>
                    <a:gd name="T42" fmla="*/ 113 w 77"/>
                    <a:gd name="T43" fmla="*/ 16 h 88"/>
                    <a:gd name="T44" fmla="*/ 111 w 77"/>
                    <a:gd name="T45" fmla="*/ 15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7"/>
                    <a:gd name="T70" fmla="*/ 0 h 88"/>
                    <a:gd name="T71" fmla="*/ 77 w 77"/>
                    <a:gd name="T72" fmla="*/ 88 h 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7" h="88">
                      <a:moveTo>
                        <a:pt x="69" y="9"/>
                      </a:moveTo>
                      <a:cubicBezTo>
                        <a:pt x="68" y="8"/>
                        <a:pt x="68" y="6"/>
                        <a:pt x="66" y="4"/>
                      </a:cubicBezTo>
                      <a:cubicBezTo>
                        <a:pt x="65" y="2"/>
                        <a:pt x="63" y="0"/>
                        <a:pt x="60" y="2"/>
                      </a:cubicBezTo>
                      <a:cubicBezTo>
                        <a:pt x="57" y="3"/>
                        <a:pt x="53" y="10"/>
                        <a:pt x="52" y="13"/>
                      </a:cubicBezTo>
                      <a:cubicBezTo>
                        <a:pt x="50" y="16"/>
                        <a:pt x="47" y="18"/>
                        <a:pt x="47" y="22"/>
                      </a:cubicBezTo>
                      <a:cubicBezTo>
                        <a:pt x="46" y="26"/>
                        <a:pt x="44" y="30"/>
                        <a:pt x="40" y="34"/>
                      </a:cubicBezTo>
                      <a:cubicBezTo>
                        <a:pt x="36" y="38"/>
                        <a:pt x="25" y="48"/>
                        <a:pt x="23" y="50"/>
                      </a:cubicBezTo>
                      <a:cubicBezTo>
                        <a:pt x="20" y="51"/>
                        <a:pt x="19" y="49"/>
                        <a:pt x="17" y="51"/>
                      </a:cubicBezTo>
                      <a:cubicBezTo>
                        <a:pt x="16" y="53"/>
                        <a:pt x="15" y="55"/>
                        <a:pt x="15" y="57"/>
                      </a:cubicBezTo>
                      <a:cubicBezTo>
                        <a:pt x="15" y="60"/>
                        <a:pt x="14" y="62"/>
                        <a:pt x="10" y="66"/>
                      </a:cubicBezTo>
                      <a:cubicBezTo>
                        <a:pt x="6" y="69"/>
                        <a:pt x="3" y="73"/>
                        <a:pt x="2" y="75"/>
                      </a:cubicBezTo>
                      <a:cubicBezTo>
                        <a:pt x="2" y="78"/>
                        <a:pt x="0" y="79"/>
                        <a:pt x="10" y="79"/>
                      </a:cubicBezTo>
                      <a:cubicBezTo>
                        <a:pt x="18" y="81"/>
                        <a:pt x="20" y="83"/>
                        <a:pt x="21" y="85"/>
                      </a:cubicBezTo>
                      <a:cubicBezTo>
                        <a:pt x="23" y="88"/>
                        <a:pt x="26" y="87"/>
                        <a:pt x="33" y="84"/>
                      </a:cubicBezTo>
                      <a:cubicBezTo>
                        <a:pt x="40" y="81"/>
                        <a:pt x="45" y="79"/>
                        <a:pt x="45" y="71"/>
                      </a:cubicBezTo>
                      <a:cubicBezTo>
                        <a:pt x="46" y="63"/>
                        <a:pt x="44" y="58"/>
                        <a:pt x="50" y="53"/>
                      </a:cubicBezTo>
                      <a:cubicBezTo>
                        <a:pt x="57" y="49"/>
                        <a:pt x="59" y="46"/>
                        <a:pt x="64" y="46"/>
                      </a:cubicBezTo>
                      <a:cubicBezTo>
                        <a:pt x="69" y="47"/>
                        <a:pt x="71" y="46"/>
                        <a:pt x="70" y="41"/>
                      </a:cubicBezTo>
                      <a:cubicBezTo>
                        <a:pt x="69" y="34"/>
                        <a:pt x="68" y="30"/>
                        <a:pt x="72" y="28"/>
                      </a:cubicBezTo>
                      <a:cubicBezTo>
                        <a:pt x="74" y="26"/>
                        <a:pt x="76" y="26"/>
                        <a:pt x="76" y="19"/>
                      </a:cubicBezTo>
                      <a:cubicBezTo>
                        <a:pt x="76" y="13"/>
                        <a:pt x="77" y="10"/>
                        <a:pt x="75" y="9"/>
                      </a:cubicBezTo>
                      <a:cubicBezTo>
                        <a:pt x="74" y="7"/>
                        <a:pt x="71" y="11"/>
                        <a:pt x="70" y="10"/>
                      </a:cubicBezTo>
                      <a:cubicBezTo>
                        <a:pt x="69" y="9"/>
                        <a:pt x="69" y="9"/>
                        <a:pt x="69" y="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1" name="Freeform 178"/>
                <p:cNvSpPr>
                  <a:spLocks/>
                </p:cNvSpPr>
                <p:nvPr/>
              </p:nvSpPr>
              <p:spPr bwMode="auto">
                <a:xfrm>
                  <a:off x="791" y="2711"/>
                  <a:ext cx="17" cy="12"/>
                </a:xfrm>
                <a:custGeom>
                  <a:avLst/>
                  <a:gdLst>
                    <a:gd name="T0" fmla="*/ 3 w 10"/>
                    <a:gd name="T1" fmla="*/ 0 h 7"/>
                    <a:gd name="T2" fmla="*/ 0 w 10"/>
                    <a:gd name="T3" fmla="*/ 3 h 7"/>
                    <a:gd name="T4" fmla="*/ 7 w 10"/>
                    <a:gd name="T5" fmla="*/ 12 h 7"/>
                    <a:gd name="T6" fmla="*/ 10 w 10"/>
                    <a:gd name="T7" fmla="*/ 12 h 7"/>
                    <a:gd name="T8" fmla="*/ 3 w 10"/>
                    <a:gd name="T9" fmla="*/ 0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0"/>
                      </a:moveTo>
                      <a:cubicBezTo>
                        <a:pt x="2" y="0"/>
                        <a:pt x="0" y="0"/>
                        <a:pt x="0" y="2"/>
                      </a:cubicBezTo>
                      <a:cubicBezTo>
                        <a:pt x="0" y="6"/>
                        <a:pt x="1" y="7"/>
                        <a:pt x="4" y="7"/>
                      </a:cubicBezTo>
                      <a:cubicBezTo>
                        <a:pt x="5" y="7"/>
                        <a:pt x="6" y="7"/>
                        <a:pt x="6" y="7"/>
                      </a:cubicBezTo>
                      <a:cubicBezTo>
                        <a:pt x="10" y="6"/>
                        <a:pt x="7" y="1"/>
                        <a:pt x="2" y="0"/>
                      </a:cubicBezTo>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2" name="Freeform 179"/>
                <p:cNvSpPr>
                  <a:spLocks/>
                </p:cNvSpPr>
                <p:nvPr/>
              </p:nvSpPr>
              <p:spPr bwMode="auto">
                <a:xfrm>
                  <a:off x="756" y="2729"/>
                  <a:ext cx="40" cy="39"/>
                </a:xfrm>
                <a:custGeom>
                  <a:avLst/>
                  <a:gdLst>
                    <a:gd name="T0" fmla="*/ 29 w 25"/>
                    <a:gd name="T1" fmla="*/ 0 h 24"/>
                    <a:gd name="T2" fmla="*/ 26 w 25"/>
                    <a:gd name="T3" fmla="*/ 3 h 24"/>
                    <a:gd name="T4" fmla="*/ 22 w 25"/>
                    <a:gd name="T5" fmla="*/ 2 h 24"/>
                    <a:gd name="T6" fmla="*/ 16 w 25"/>
                    <a:gd name="T7" fmla="*/ 3 h 24"/>
                    <a:gd name="T8" fmla="*/ 6 w 25"/>
                    <a:gd name="T9" fmla="*/ 13 h 24"/>
                    <a:gd name="T10" fmla="*/ 5 w 25"/>
                    <a:gd name="T11" fmla="*/ 29 h 24"/>
                    <a:gd name="T12" fmla="*/ 13 w 25"/>
                    <a:gd name="T13" fmla="*/ 36 h 24"/>
                    <a:gd name="T14" fmla="*/ 18 w 25"/>
                    <a:gd name="T15" fmla="*/ 39 h 24"/>
                    <a:gd name="T16" fmla="*/ 27 w 25"/>
                    <a:gd name="T17" fmla="*/ 33 h 24"/>
                    <a:gd name="T18" fmla="*/ 38 w 25"/>
                    <a:gd name="T19" fmla="*/ 16 h 24"/>
                    <a:gd name="T20" fmla="*/ 32 w 25"/>
                    <a:gd name="T21" fmla="*/ 0 h 24"/>
                    <a:gd name="T22" fmla="*/ 29 w 25"/>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4"/>
                    <a:gd name="T38" fmla="*/ 25 w 25"/>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4">
                      <a:moveTo>
                        <a:pt x="18" y="0"/>
                      </a:moveTo>
                      <a:cubicBezTo>
                        <a:pt x="17" y="0"/>
                        <a:pt x="16" y="1"/>
                        <a:pt x="16" y="2"/>
                      </a:cubicBezTo>
                      <a:cubicBezTo>
                        <a:pt x="16" y="2"/>
                        <a:pt x="15" y="1"/>
                        <a:pt x="14" y="1"/>
                      </a:cubicBezTo>
                      <a:cubicBezTo>
                        <a:pt x="13" y="1"/>
                        <a:pt x="12" y="2"/>
                        <a:pt x="10" y="2"/>
                      </a:cubicBezTo>
                      <a:cubicBezTo>
                        <a:pt x="8" y="4"/>
                        <a:pt x="8" y="6"/>
                        <a:pt x="4" y="8"/>
                      </a:cubicBezTo>
                      <a:cubicBezTo>
                        <a:pt x="1" y="10"/>
                        <a:pt x="0" y="15"/>
                        <a:pt x="3" y="18"/>
                      </a:cubicBezTo>
                      <a:cubicBezTo>
                        <a:pt x="5" y="20"/>
                        <a:pt x="7" y="18"/>
                        <a:pt x="8" y="22"/>
                      </a:cubicBezTo>
                      <a:cubicBezTo>
                        <a:pt x="9" y="23"/>
                        <a:pt x="10" y="24"/>
                        <a:pt x="11" y="24"/>
                      </a:cubicBezTo>
                      <a:cubicBezTo>
                        <a:pt x="13" y="24"/>
                        <a:pt x="15" y="21"/>
                        <a:pt x="17" y="20"/>
                      </a:cubicBezTo>
                      <a:cubicBezTo>
                        <a:pt x="20" y="16"/>
                        <a:pt x="24" y="14"/>
                        <a:pt x="24" y="10"/>
                      </a:cubicBezTo>
                      <a:cubicBezTo>
                        <a:pt x="25" y="6"/>
                        <a:pt x="22" y="1"/>
                        <a:pt x="20" y="0"/>
                      </a:cubicBezTo>
                      <a:cubicBezTo>
                        <a:pt x="19" y="0"/>
                        <a:pt x="18" y="0"/>
                        <a:pt x="18" y="0"/>
                      </a:cubicBezTo>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3" name="Freeform 180"/>
                <p:cNvSpPr>
                  <a:spLocks/>
                </p:cNvSpPr>
                <p:nvPr/>
              </p:nvSpPr>
              <p:spPr bwMode="auto">
                <a:xfrm>
                  <a:off x="575" y="2156"/>
                  <a:ext cx="2208" cy="2812"/>
                </a:xfrm>
                <a:custGeom>
                  <a:avLst/>
                  <a:gdLst>
                    <a:gd name="T0" fmla="*/ 1972 w 1367"/>
                    <a:gd name="T1" fmla="*/ 1787 h 1742"/>
                    <a:gd name="T2" fmla="*/ 1767 w 1367"/>
                    <a:gd name="T3" fmla="*/ 1624 h 1742"/>
                    <a:gd name="T4" fmla="*/ 1596 w 1367"/>
                    <a:gd name="T5" fmla="*/ 1566 h 1742"/>
                    <a:gd name="T6" fmla="*/ 1379 w 1367"/>
                    <a:gd name="T7" fmla="*/ 1553 h 1742"/>
                    <a:gd name="T8" fmla="*/ 1278 w 1367"/>
                    <a:gd name="T9" fmla="*/ 1400 h 1742"/>
                    <a:gd name="T10" fmla="*/ 1140 w 1367"/>
                    <a:gd name="T11" fmla="*/ 1387 h 1742"/>
                    <a:gd name="T12" fmla="*/ 1355 w 1367"/>
                    <a:gd name="T13" fmla="*/ 1246 h 1742"/>
                    <a:gd name="T14" fmla="*/ 1488 w 1367"/>
                    <a:gd name="T15" fmla="*/ 1151 h 1742"/>
                    <a:gd name="T16" fmla="*/ 1557 w 1367"/>
                    <a:gd name="T17" fmla="*/ 1015 h 1742"/>
                    <a:gd name="T18" fmla="*/ 1685 w 1367"/>
                    <a:gd name="T19" fmla="*/ 927 h 1742"/>
                    <a:gd name="T20" fmla="*/ 1690 w 1367"/>
                    <a:gd name="T21" fmla="*/ 862 h 1742"/>
                    <a:gd name="T22" fmla="*/ 1622 w 1367"/>
                    <a:gd name="T23" fmla="*/ 831 h 1742"/>
                    <a:gd name="T24" fmla="*/ 1840 w 1367"/>
                    <a:gd name="T25" fmla="*/ 699 h 1742"/>
                    <a:gd name="T26" fmla="*/ 1767 w 1367"/>
                    <a:gd name="T27" fmla="*/ 639 h 1742"/>
                    <a:gd name="T28" fmla="*/ 1685 w 1367"/>
                    <a:gd name="T29" fmla="*/ 510 h 1742"/>
                    <a:gd name="T30" fmla="*/ 1567 w 1367"/>
                    <a:gd name="T31" fmla="*/ 446 h 1742"/>
                    <a:gd name="T32" fmla="*/ 1462 w 1367"/>
                    <a:gd name="T33" fmla="*/ 536 h 1742"/>
                    <a:gd name="T34" fmla="*/ 1457 w 1367"/>
                    <a:gd name="T35" fmla="*/ 752 h 1742"/>
                    <a:gd name="T36" fmla="*/ 1315 w 1367"/>
                    <a:gd name="T37" fmla="*/ 633 h 1742"/>
                    <a:gd name="T38" fmla="*/ 1190 w 1367"/>
                    <a:gd name="T39" fmla="*/ 437 h 1742"/>
                    <a:gd name="T40" fmla="*/ 1247 w 1367"/>
                    <a:gd name="T41" fmla="*/ 387 h 1742"/>
                    <a:gd name="T42" fmla="*/ 1219 w 1367"/>
                    <a:gd name="T43" fmla="*/ 300 h 1742"/>
                    <a:gd name="T44" fmla="*/ 1357 w 1367"/>
                    <a:gd name="T45" fmla="*/ 257 h 1742"/>
                    <a:gd name="T46" fmla="*/ 1417 w 1367"/>
                    <a:gd name="T47" fmla="*/ 147 h 1742"/>
                    <a:gd name="T48" fmla="*/ 1326 w 1367"/>
                    <a:gd name="T49" fmla="*/ 207 h 1742"/>
                    <a:gd name="T50" fmla="*/ 1249 w 1367"/>
                    <a:gd name="T51" fmla="*/ 144 h 1742"/>
                    <a:gd name="T52" fmla="*/ 1156 w 1367"/>
                    <a:gd name="T53" fmla="*/ 48 h 1742"/>
                    <a:gd name="T54" fmla="*/ 1190 w 1367"/>
                    <a:gd name="T55" fmla="*/ 182 h 1742"/>
                    <a:gd name="T56" fmla="*/ 1111 w 1367"/>
                    <a:gd name="T57" fmla="*/ 202 h 1742"/>
                    <a:gd name="T58" fmla="*/ 985 w 1367"/>
                    <a:gd name="T59" fmla="*/ 169 h 1742"/>
                    <a:gd name="T60" fmla="*/ 901 w 1367"/>
                    <a:gd name="T61" fmla="*/ 202 h 1742"/>
                    <a:gd name="T62" fmla="*/ 703 w 1367"/>
                    <a:gd name="T63" fmla="*/ 119 h 1742"/>
                    <a:gd name="T64" fmla="*/ 612 w 1367"/>
                    <a:gd name="T65" fmla="*/ 107 h 1742"/>
                    <a:gd name="T66" fmla="*/ 404 w 1367"/>
                    <a:gd name="T67" fmla="*/ 111 h 1742"/>
                    <a:gd name="T68" fmla="*/ 166 w 1367"/>
                    <a:gd name="T69" fmla="*/ 53 h 1742"/>
                    <a:gd name="T70" fmla="*/ 79 w 1367"/>
                    <a:gd name="T71" fmla="*/ 263 h 1742"/>
                    <a:gd name="T72" fmla="*/ 40 w 1367"/>
                    <a:gd name="T73" fmla="*/ 389 h 1742"/>
                    <a:gd name="T74" fmla="*/ 37 w 1367"/>
                    <a:gd name="T75" fmla="*/ 512 h 1742"/>
                    <a:gd name="T76" fmla="*/ 132 w 1367"/>
                    <a:gd name="T77" fmla="*/ 560 h 1742"/>
                    <a:gd name="T78" fmla="*/ 149 w 1367"/>
                    <a:gd name="T79" fmla="*/ 605 h 1742"/>
                    <a:gd name="T80" fmla="*/ 258 w 1367"/>
                    <a:gd name="T81" fmla="*/ 454 h 1742"/>
                    <a:gd name="T82" fmla="*/ 284 w 1367"/>
                    <a:gd name="T83" fmla="*/ 478 h 1742"/>
                    <a:gd name="T84" fmla="*/ 454 w 1367"/>
                    <a:gd name="T85" fmla="*/ 528 h 1742"/>
                    <a:gd name="T86" fmla="*/ 556 w 1367"/>
                    <a:gd name="T87" fmla="*/ 602 h 1742"/>
                    <a:gd name="T88" fmla="*/ 627 w 1367"/>
                    <a:gd name="T89" fmla="*/ 717 h 1742"/>
                    <a:gd name="T90" fmla="*/ 711 w 1367"/>
                    <a:gd name="T91" fmla="*/ 841 h 1742"/>
                    <a:gd name="T92" fmla="*/ 756 w 1367"/>
                    <a:gd name="T93" fmla="*/ 1141 h 1742"/>
                    <a:gd name="T94" fmla="*/ 938 w 1367"/>
                    <a:gd name="T95" fmla="*/ 1370 h 1742"/>
                    <a:gd name="T96" fmla="*/ 951 w 1367"/>
                    <a:gd name="T97" fmla="*/ 1319 h 1742"/>
                    <a:gd name="T98" fmla="*/ 1282 w 1367"/>
                    <a:gd name="T99" fmla="*/ 1535 h 1742"/>
                    <a:gd name="T100" fmla="*/ 1439 w 1367"/>
                    <a:gd name="T101" fmla="*/ 1634 h 1742"/>
                    <a:gd name="T102" fmla="*/ 1429 w 1367"/>
                    <a:gd name="T103" fmla="*/ 1795 h 1742"/>
                    <a:gd name="T104" fmla="*/ 1520 w 1367"/>
                    <a:gd name="T105" fmla="*/ 2016 h 1742"/>
                    <a:gd name="T106" fmla="*/ 1581 w 1367"/>
                    <a:gd name="T107" fmla="*/ 2294 h 1742"/>
                    <a:gd name="T108" fmla="*/ 1555 w 1367"/>
                    <a:gd name="T109" fmla="*/ 2541 h 1742"/>
                    <a:gd name="T110" fmla="*/ 1546 w 1367"/>
                    <a:gd name="T111" fmla="*/ 2673 h 1742"/>
                    <a:gd name="T112" fmla="*/ 1570 w 1367"/>
                    <a:gd name="T113" fmla="*/ 2809 h 1742"/>
                    <a:gd name="T114" fmla="*/ 1656 w 1367"/>
                    <a:gd name="T115" fmla="*/ 2710 h 1742"/>
                    <a:gd name="T116" fmla="*/ 1741 w 1367"/>
                    <a:gd name="T117" fmla="*/ 2509 h 1742"/>
                    <a:gd name="T118" fmla="*/ 1930 w 1367"/>
                    <a:gd name="T119" fmla="*/ 2287 h 1742"/>
                    <a:gd name="T120" fmla="*/ 2137 w 1367"/>
                    <a:gd name="T121" fmla="*/ 2015 h 17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67"/>
                    <a:gd name="T184" fmla="*/ 0 h 1742"/>
                    <a:gd name="T185" fmla="*/ 1367 w 1367"/>
                    <a:gd name="T186" fmla="*/ 1742 h 17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67" h="1742">
                      <a:moveTo>
                        <a:pt x="1365" y="1169"/>
                      </a:moveTo>
                      <a:cubicBezTo>
                        <a:pt x="1363" y="1158"/>
                        <a:pt x="1362" y="1151"/>
                        <a:pt x="1362" y="1151"/>
                      </a:cubicBezTo>
                      <a:cubicBezTo>
                        <a:pt x="1362" y="1151"/>
                        <a:pt x="1359" y="1142"/>
                        <a:pt x="1351" y="1141"/>
                      </a:cubicBezTo>
                      <a:cubicBezTo>
                        <a:pt x="1344" y="1141"/>
                        <a:pt x="1335" y="1141"/>
                        <a:pt x="1327" y="1133"/>
                      </a:cubicBezTo>
                      <a:cubicBezTo>
                        <a:pt x="1318" y="1125"/>
                        <a:pt x="1314" y="1123"/>
                        <a:pt x="1306" y="1124"/>
                      </a:cubicBezTo>
                      <a:cubicBezTo>
                        <a:pt x="1300" y="1125"/>
                        <a:pt x="1296" y="1125"/>
                        <a:pt x="1286" y="1121"/>
                      </a:cubicBezTo>
                      <a:cubicBezTo>
                        <a:pt x="1278" y="1118"/>
                        <a:pt x="1271" y="1119"/>
                        <a:pt x="1267" y="1118"/>
                      </a:cubicBezTo>
                      <a:cubicBezTo>
                        <a:pt x="1262" y="1118"/>
                        <a:pt x="1261" y="1114"/>
                        <a:pt x="1256" y="1111"/>
                      </a:cubicBezTo>
                      <a:cubicBezTo>
                        <a:pt x="1252" y="1107"/>
                        <a:pt x="1250" y="1107"/>
                        <a:pt x="1242" y="1103"/>
                      </a:cubicBezTo>
                      <a:cubicBezTo>
                        <a:pt x="1236" y="1099"/>
                        <a:pt x="1234" y="1098"/>
                        <a:pt x="1234" y="1098"/>
                      </a:cubicBezTo>
                      <a:cubicBezTo>
                        <a:pt x="1234" y="1098"/>
                        <a:pt x="1230" y="1096"/>
                        <a:pt x="1228" y="1103"/>
                      </a:cubicBezTo>
                      <a:cubicBezTo>
                        <a:pt x="1226" y="1111"/>
                        <a:pt x="1224" y="1113"/>
                        <a:pt x="1221" y="1112"/>
                      </a:cubicBezTo>
                      <a:cubicBezTo>
                        <a:pt x="1217" y="1112"/>
                        <a:pt x="1218" y="1111"/>
                        <a:pt x="1221" y="1107"/>
                      </a:cubicBezTo>
                      <a:cubicBezTo>
                        <a:pt x="1224" y="1102"/>
                        <a:pt x="1227" y="1100"/>
                        <a:pt x="1224" y="1098"/>
                      </a:cubicBezTo>
                      <a:cubicBezTo>
                        <a:pt x="1220" y="1096"/>
                        <a:pt x="1216" y="1097"/>
                        <a:pt x="1213" y="1097"/>
                      </a:cubicBezTo>
                      <a:cubicBezTo>
                        <a:pt x="1211" y="1097"/>
                        <a:pt x="1207" y="1093"/>
                        <a:pt x="1204" y="1096"/>
                      </a:cubicBezTo>
                      <a:cubicBezTo>
                        <a:pt x="1201" y="1098"/>
                        <a:pt x="1200" y="1098"/>
                        <a:pt x="1198" y="1095"/>
                      </a:cubicBezTo>
                      <a:cubicBezTo>
                        <a:pt x="1196" y="1092"/>
                        <a:pt x="1200" y="1091"/>
                        <a:pt x="1204" y="1088"/>
                      </a:cubicBezTo>
                      <a:cubicBezTo>
                        <a:pt x="1207" y="1086"/>
                        <a:pt x="1207" y="1085"/>
                        <a:pt x="1206" y="1081"/>
                      </a:cubicBezTo>
                      <a:cubicBezTo>
                        <a:pt x="1206" y="1077"/>
                        <a:pt x="1201" y="1072"/>
                        <a:pt x="1197" y="1065"/>
                      </a:cubicBezTo>
                      <a:cubicBezTo>
                        <a:pt x="1194" y="1057"/>
                        <a:pt x="1192" y="1051"/>
                        <a:pt x="1187" y="1048"/>
                      </a:cubicBezTo>
                      <a:cubicBezTo>
                        <a:pt x="1181" y="1043"/>
                        <a:pt x="1166" y="1036"/>
                        <a:pt x="1160" y="1035"/>
                      </a:cubicBezTo>
                      <a:cubicBezTo>
                        <a:pt x="1153" y="1032"/>
                        <a:pt x="1148" y="1032"/>
                        <a:pt x="1139" y="1030"/>
                      </a:cubicBezTo>
                      <a:cubicBezTo>
                        <a:pt x="1131" y="1028"/>
                        <a:pt x="1125" y="1027"/>
                        <a:pt x="1119" y="1022"/>
                      </a:cubicBezTo>
                      <a:cubicBezTo>
                        <a:pt x="1115" y="1018"/>
                        <a:pt x="1112" y="1012"/>
                        <a:pt x="1107" y="1011"/>
                      </a:cubicBezTo>
                      <a:cubicBezTo>
                        <a:pt x="1103" y="1009"/>
                        <a:pt x="1096" y="1008"/>
                        <a:pt x="1094" y="1006"/>
                      </a:cubicBezTo>
                      <a:cubicBezTo>
                        <a:pt x="1091" y="1003"/>
                        <a:pt x="1088" y="998"/>
                        <a:pt x="1090" y="994"/>
                      </a:cubicBezTo>
                      <a:cubicBezTo>
                        <a:pt x="1092" y="991"/>
                        <a:pt x="1094" y="988"/>
                        <a:pt x="1092" y="987"/>
                      </a:cubicBezTo>
                      <a:cubicBezTo>
                        <a:pt x="1090" y="985"/>
                        <a:pt x="1088" y="987"/>
                        <a:pt x="1085" y="989"/>
                      </a:cubicBezTo>
                      <a:cubicBezTo>
                        <a:pt x="1081" y="991"/>
                        <a:pt x="1078" y="989"/>
                        <a:pt x="1074" y="987"/>
                      </a:cubicBezTo>
                      <a:cubicBezTo>
                        <a:pt x="1072" y="985"/>
                        <a:pt x="1067" y="985"/>
                        <a:pt x="1057" y="987"/>
                      </a:cubicBezTo>
                      <a:cubicBezTo>
                        <a:pt x="1046" y="990"/>
                        <a:pt x="1046" y="987"/>
                        <a:pt x="1042" y="985"/>
                      </a:cubicBezTo>
                      <a:cubicBezTo>
                        <a:pt x="1037" y="983"/>
                        <a:pt x="1031" y="982"/>
                        <a:pt x="1026" y="985"/>
                      </a:cubicBezTo>
                      <a:cubicBezTo>
                        <a:pt x="1019" y="988"/>
                        <a:pt x="1016" y="987"/>
                        <a:pt x="1016" y="982"/>
                      </a:cubicBezTo>
                      <a:cubicBezTo>
                        <a:pt x="1015" y="978"/>
                        <a:pt x="1015" y="976"/>
                        <a:pt x="1010" y="975"/>
                      </a:cubicBezTo>
                      <a:cubicBezTo>
                        <a:pt x="1005" y="975"/>
                        <a:pt x="1002" y="975"/>
                        <a:pt x="996" y="977"/>
                      </a:cubicBezTo>
                      <a:cubicBezTo>
                        <a:pt x="989" y="980"/>
                        <a:pt x="986" y="981"/>
                        <a:pt x="982" y="981"/>
                      </a:cubicBezTo>
                      <a:cubicBezTo>
                        <a:pt x="979" y="981"/>
                        <a:pt x="973" y="981"/>
                        <a:pt x="980" y="976"/>
                      </a:cubicBezTo>
                      <a:cubicBezTo>
                        <a:pt x="987" y="973"/>
                        <a:pt x="991" y="972"/>
                        <a:pt x="988" y="970"/>
                      </a:cubicBezTo>
                      <a:cubicBezTo>
                        <a:pt x="984" y="967"/>
                        <a:pt x="983" y="965"/>
                        <a:pt x="979" y="966"/>
                      </a:cubicBezTo>
                      <a:cubicBezTo>
                        <a:pt x="975" y="966"/>
                        <a:pt x="972" y="970"/>
                        <a:pt x="967" y="973"/>
                      </a:cubicBezTo>
                      <a:cubicBezTo>
                        <a:pt x="964" y="975"/>
                        <a:pt x="962" y="977"/>
                        <a:pt x="959" y="976"/>
                      </a:cubicBezTo>
                      <a:cubicBezTo>
                        <a:pt x="956" y="975"/>
                        <a:pt x="956" y="976"/>
                        <a:pt x="951" y="978"/>
                      </a:cubicBezTo>
                      <a:cubicBezTo>
                        <a:pt x="946" y="982"/>
                        <a:pt x="945" y="980"/>
                        <a:pt x="942" y="982"/>
                      </a:cubicBezTo>
                      <a:cubicBezTo>
                        <a:pt x="939" y="984"/>
                        <a:pt x="942" y="986"/>
                        <a:pt x="939" y="991"/>
                      </a:cubicBezTo>
                      <a:cubicBezTo>
                        <a:pt x="936" y="997"/>
                        <a:pt x="938" y="1005"/>
                        <a:pt x="928" y="1005"/>
                      </a:cubicBezTo>
                      <a:cubicBezTo>
                        <a:pt x="919" y="1005"/>
                        <a:pt x="919" y="1003"/>
                        <a:pt x="913" y="998"/>
                      </a:cubicBezTo>
                      <a:cubicBezTo>
                        <a:pt x="908" y="994"/>
                        <a:pt x="907" y="993"/>
                        <a:pt x="900" y="995"/>
                      </a:cubicBezTo>
                      <a:cubicBezTo>
                        <a:pt x="892" y="998"/>
                        <a:pt x="888" y="1004"/>
                        <a:pt x="882" y="1003"/>
                      </a:cubicBezTo>
                      <a:cubicBezTo>
                        <a:pt x="876" y="1002"/>
                        <a:pt x="872" y="999"/>
                        <a:pt x="869" y="994"/>
                      </a:cubicBezTo>
                      <a:cubicBezTo>
                        <a:pt x="865" y="991"/>
                        <a:pt x="865" y="991"/>
                        <a:pt x="861" y="989"/>
                      </a:cubicBezTo>
                      <a:cubicBezTo>
                        <a:pt x="859" y="988"/>
                        <a:pt x="852" y="972"/>
                        <a:pt x="854" y="962"/>
                      </a:cubicBezTo>
                      <a:cubicBezTo>
                        <a:pt x="856" y="952"/>
                        <a:pt x="861" y="952"/>
                        <a:pt x="860" y="946"/>
                      </a:cubicBezTo>
                      <a:cubicBezTo>
                        <a:pt x="858" y="939"/>
                        <a:pt x="856" y="938"/>
                        <a:pt x="855" y="934"/>
                      </a:cubicBezTo>
                      <a:cubicBezTo>
                        <a:pt x="853" y="931"/>
                        <a:pt x="857" y="930"/>
                        <a:pt x="848" y="930"/>
                      </a:cubicBezTo>
                      <a:cubicBezTo>
                        <a:pt x="840" y="930"/>
                        <a:pt x="823" y="930"/>
                        <a:pt x="818" y="930"/>
                      </a:cubicBezTo>
                      <a:cubicBezTo>
                        <a:pt x="814" y="930"/>
                        <a:pt x="804" y="932"/>
                        <a:pt x="802" y="929"/>
                      </a:cubicBezTo>
                      <a:cubicBezTo>
                        <a:pt x="800" y="926"/>
                        <a:pt x="801" y="924"/>
                        <a:pt x="801" y="922"/>
                      </a:cubicBezTo>
                      <a:cubicBezTo>
                        <a:pt x="801" y="921"/>
                        <a:pt x="815" y="910"/>
                        <a:pt x="814" y="897"/>
                      </a:cubicBezTo>
                      <a:cubicBezTo>
                        <a:pt x="814" y="883"/>
                        <a:pt x="811" y="882"/>
                        <a:pt x="814" y="879"/>
                      </a:cubicBezTo>
                      <a:cubicBezTo>
                        <a:pt x="817" y="876"/>
                        <a:pt x="820" y="873"/>
                        <a:pt x="820" y="871"/>
                      </a:cubicBezTo>
                      <a:cubicBezTo>
                        <a:pt x="820" y="867"/>
                        <a:pt x="818" y="867"/>
                        <a:pt x="814" y="866"/>
                      </a:cubicBezTo>
                      <a:cubicBezTo>
                        <a:pt x="810" y="866"/>
                        <a:pt x="811" y="865"/>
                        <a:pt x="808" y="864"/>
                      </a:cubicBezTo>
                      <a:cubicBezTo>
                        <a:pt x="806" y="863"/>
                        <a:pt x="806" y="865"/>
                        <a:pt x="802" y="865"/>
                      </a:cubicBezTo>
                      <a:cubicBezTo>
                        <a:pt x="798" y="864"/>
                        <a:pt x="795" y="863"/>
                        <a:pt x="791" y="867"/>
                      </a:cubicBezTo>
                      <a:cubicBezTo>
                        <a:pt x="787" y="870"/>
                        <a:pt x="783" y="875"/>
                        <a:pt x="783" y="875"/>
                      </a:cubicBezTo>
                      <a:cubicBezTo>
                        <a:pt x="783" y="875"/>
                        <a:pt x="782" y="876"/>
                        <a:pt x="781" y="880"/>
                      </a:cubicBezTo>
                      <a:cubicBezTo>
                        <a:pt x="781" y="884"/>
                        <a:pt x="779" y="889"/>
                        <a:pt x="776" y="893"/>
                      </a:cubicBezTo>
                      <a:cubicBezTo>
                        <a:pt x="773" y="896"/>
                        <a:pt x="772" y="898"/>
                        <a:pt x="767" y="896"/>
                      </a:cubicBezTo>
                      <a:cubicBezTo>
                        <a:pt x="762" y="894"/>
                        <a:pt x="759" y="893"/>
                        <a:pt x="758" y="897"/>
                      </a:cubicBezTo>
                      <a:cubicBezTo>
                        <a:pt x="757" y="901"/>
                        <a:pt x="756" y="901"/>
                        <a:pt x="753" y="899"/>
                      </a:cubicBezTo>
                      <a:cubicBezTo>
                        <a:pt x="749" y="897"/>
                        <a:pt x="748" y="897"/>
                        <a:pt x="746" y="900"/>
                      </a:cubicBezTo>
                      <a:cubicBezTo>
                        <a:pt x="744" y="902"/>
                        <a:pt x="743" y="900"/>
                        <a:pt x="740" y="898"/>
                      </a:cubicBezTo>
                      <a:cubicBezTo>
                        <a:pt x="737" y="897"/>
                        <a:pt x="738" y="897"/>
                        <a:pt x="732" y="896"/>
                      </a:cubicBezTo>
                      <a:cubicBezTo>
                        <a:pt x="725" y="895"/>
                        <a:pt x="723" y="893"/>
                        <a:pt x="722" y="888"/>
                      </a:cubicBezTo>
                      <a:cubicBezTo>
                        <a:pt x="721" y="885"/>
                        <a:pt x="718" y="880"/>
                        <a:pt x="715" y="878"/>
                      </a:cubicBezTo>
                      <a:cubicBezTo>
                        <a:pt x="712" y="876"/>
                        <a:pt x="712" y="875"/>
                        <a:pt x="710" y="870"/>
                      </a:cubicBezTo>
                      <a:cubicBezTo>
                        <a:pt x="709" y="865"/>
                        <a:pt x="710" y="865"/>
                        <a:pt x="706" y="859"/>
                      </a:cubicBezTo>
                      <a:cubicBezTo>
                        <a:pt x="701" y="854"/>
                        <a:pt x="709" y="848"/>
                        <a:pt x="708" y="840"/>
                      </a:cubicBezTo>
                      <a:cubicBezTo>
                        <a:pt x="708" y="830"/>
                        <a:pt x="709" y="828"/>
                        <a:pt x="712" y="826"/>
                      </a:cubicBezTo>
                      <a:cubicBezTo>
                        <a:pt x="714" y="822"/>
                        <a:pt x="711" y="820"/>
                        <a:pt x="711" y="810"/>
                      </a:cubicBezTo>
                      <a:cubicBezTo>
                        <a:pt x="711" y="800"/>
                        <a:pt x="706" y="798"/>
                        <a:pt x="717" y="790"/>
                      </a:cubicBezTo>
                      <a:cubicBezTo>
                        <a:pt x="728" y="782"/>
                        <a:pt x="735" y="779"/>
                        <a:pt x="736" y="777"/>
                      </a:cubicBezTo>
                      <a:cubicBezTo>
                        <a:pt x="737" y="775"/>
                        <a:pt x="735" y="771"/>
                        <a:pt x="738" y="771"/>
                      </a:cubicBezTo>
                      <a:cubicBezTo>
                        <a:pt x="740" y="772"/>
                        <a:pt x="739" y="775"/>
                        <a:pt x="747" y="773"/>
                      </a:cubicBezTo>
                      <a:cubicBezTo>
                        <a:pt x="754" y="771"/>
                        <a:pt x="769" y="770"/>
                        <a:pt x="771" y="772"/>
                      </a:cubicBezTo>
                      <a:cubicBezTo>
                        <a:pt x="773" y="774"/>
                        <a:pt x="778" y="779"/>
                        <a:pt x="778" y="779"/>
                      </a:cubicBezTo>
                      <a:cubicBezTo>
                        <a:pt x="778" y="779"/>
                        <a:pt x="779" y="780"/>
                        <a:pt x="785" y="775"/>
                      </a:cubicBezTo>
                      <a:cubicBezTo>
                        <a:pt x="792" y="769"/>
                        <a:pt x="800" y="767"/>
                        <a:pt x="806" y="766"/>
                      </a:cubicBezTo>
                      <a:cubicBezTo>
                        <a:pt x="811" y="765"/>
                        <a:pt x="826" y="765"/>
                        <a:pt x="829" y="766"/>
                      </a:cubicBezTo>
                      <a:cubicBezTo>
                        <a:pt x="832" y="766"/>
                        <a:pt x="833" y="773"/>
                        <a:pt x="839" y="772"/>
                      </a:cubicBezTo>
                      <a:cubicBezTo>
                        <a:pt x="845" y="772"/>
                        <a:pt x="847" y="769"/>
                        <a:pt x="850" y="767"/>
                      </a:cubicBezTo>
                      <a:cubicBezTo>
                        <a:pt x="854" y="767"/>
                        <a:pt x="858" y="773"/>
                        <a:pt x="861" y="777"/>
                      </a:cubicBezTo>
                      <a:cubicBezTo>
                        <a:pt x="864" y="782"/>
                        <a:pt x="864" y="794"/>
                        <a:pt x="864" y="797"/>
                      </a:cubicBezTo>
                      <a:cubicBezTo>
                        <a:pt x="864" y="802"/>
                        <a:pt x="866" y="803"/>
                        <a:pt x="869" y="805"/>
                      </a:cubicBezTo>
                      <a:cubicBezTo>
                        <a:pt x="873" y="808"/>
                        <a:pt x="873" y="809"/>
                        <a:pt x="874" y="812"/>
                      </a:cubicBezTo>
                      <a:cubicBezTo>
                        <a:pt x="875" y="816"/>
                        <a:pt x="876" y="816"/>
                        <a:pt x="882" y="822"/>
                      </a:cubicBezTo>
                      <a:cubicBezTo>
                        <a:pt x="887" y="827"/>
                        <a:pt x="889" y="836"/>
                        <a:pt x="890" y="823"/>
                      </a:cubicBezTo>
                      <a:cubicBezTo>
                        <a:pt x="891" y="810"/>
                        <a:pt x="893" y="800"/>
                        <a:pt x="888" y="789"/>
                      </a:cubicBezTo>
                      <a:cubicBezTo>
                        <a:pt x="883" y="777"/>
                        <a:pt x="878" y="767"/>
                        <a:pt x="877" y="764"/>
                      </a:cubicBezTo>
                      <a:cubicBezTo>
                        <a:pt x="876" y="761"/>
                        <a:pt x="873" y="741"/>
                        <a:pt x="886" y="737"/>
                      </a:cubicBezTo>
                      <a:cubicBezTo>
                        <a:pt x="900" y="733"/>
                        <a:pt x="903" y="731"/>
                        <a:pt x="904" y="726"/>
                      </a:cubicBezTo>
                      <a:cubicBezTo>
                        <a:pt x="906" y="722"/>
                        <a:pt x="909" y="722"/>
                        <a:pt x="913" y="722"/>
                      </a:cubicBezTo>
                      <a:cubicBezTo>
                        <a:pt x="917" y="721"/>
                        <a:pt x="918" y="718"/>
                        <a:pt x="921" y="713"/>
                      </a:cubicBezTo>
                      <a:cubicBezTo>
                        <a:pt x="924" y="707"/>
                        <a:pt x="928" y="707"/>
                        <a:pt x="930" y="707"/>
                      </a:cubicBezTo>
                      <a:cubicBezTo>
                        <a:pt x="933" y="706"/>
                        <a:pt x="933" y="704"/>
                        <a:pt x="933" y="700"/>
                      </a:cubicBezTo>
                      <a:cubicBezTo>
                        <a:pt x="933" y="696"/>
                        <a:pt x="935" y="696"/>
                        <a:pt x="936" y="694"/>
                      </a:cubicBezTo>
                      <a:cubicBezTo>
                        <a:pt x="937" y="692"/>
                        <a:pt x="938" y="692"/>
                        <a:pt x="934" y="686"/>
                      </a:cubicBezTo>
                      <a:cubicBezTo>
                        <a:pt x="930" y="681"/>
                        <a:pt x="928" y="675"/>
                        <a:pt x="931" y="668"/>
                      </a:cubicBezTo>
                      <a:cubicBezTo>
                        <a:pt x="934" y="662"/>
                        <a:pt x="936" y="663"/>
                        <a:pt x="936" y="668"/>
                      </a:cubicBezTo>
                      <a:cubicBezTo>
                        <a:pt x="938" y="672"/>
                        <a:pt x="935" y="676"/>
                        <a:pt x="938" y="675"/>
                      </a:cubicBezTo>
                      <a:cubicBezTo>
                        <a:pt x="941" y="674"/>
                        <a:pt x="943" y="673"/>
                        <a:pt x="943" y="666"/>
                      </a:cubicBezTo>
                      <a:cubicBezTo>
                        <a:pt x="943" y="660"/>
                        <a:pt x="945" y="658"/>
                        <a:pt x="944" y="655"/>
                      </a:cubicBezTo>
                      <a:cubicBezTo>
                        <a:pt x="942" y="652"/>
                        <a:pt x="942" y="651"/>
                        <a:pt x="947" y="649"/>
                      </a:cubicBezTo>
                      <a:cubicBezTo>
                        <a:pt x="947" y="649"/>
                        <a:pt x="948" y="649"/>
                        <a:pt x="952" y="645"/>
                      </a:cubicBezTo>
                      <a:cubicBezTo>
                        <a:pt x="956" y="640"/>
                        <a:pt x="955" y="637"/>
                        <a:pt x="956" y="633"/>
                      </a:cubicBezTo>
                      <a:cubicBezTo>
                        <a:pt x="956" y="630"/>
                        <a:pt x="961" y="629"/>
                        <a:pt x="964" y="629"/>
                      </a:cubicBezTo>
                      <a:cubicBezTo>
                        <a:pt x="966" y="630"/>
                        <a:pt x="967" y="627"/>
                        <a:pt x="970" y="626"/>
                      </a:cubicBezTo>
                      <a:cubicBezTo>
                        <a:pt x="974" y="625"/>
                        <a:pt x="973" y="629"/>
                        <a:pt x="977" y="628"/>
                      </a:cubicBezTo>
                      <a:cubicBezTo>
                        <a:pt x="982" y="626"/>
                        <a:pt x="978" y="624"/>
                        <a:pt x="985" y="621"/>
                      </a:cubicBezTo>
                      <a:cubicBezTo>
                        <a:pt x="992" y="619"/>
                        <a:pt x="995" y="618"/>
                        <a:pt x="997" y="618"/>
                      </a:cubicBezTo>
                      <a:cubicBezTo>
                        <a:pt x="999" y="617"/>
                        <a:pt x="1000" y="617"/>
                        <a:pt x="993" y="614"/>
                      </a:cubicBezTo>
                      <a:cubicBezTo>
                        <a:pt x="985" y="611"/>
                        <a:pt x="988" y="610"/>
                        <a:pt x="988" y="605"/>
                      </a:cubicBezTo>
                      <a:cubicBezTo>
                        <a:pt x="988" y="601"/>
                        <a:pt x="988" y="592"/>
                        <a:pt x="999" y="588"/>
                      </a:cubicBezTo>
                      <a:cubicBezTo>
                        <a:pt x="1011" y="584"/>
                        <a:pt x="1022" y="578"/>
                        <a:pt x="1024" y="575"/>
                      </a:cubicBezTo>
                      <a:cubicBezTo>
                        <a:pt x="1027" y="572"/>
                        <a:pt x="1034" y="567"/>
                        <a:pt x="1037" y="567"/>
                      </a:cubicBezTo>
                      <a:cubicBezTo>
                        <a:pt x="1040" y="566"/>
                        <a:pt x="1045" y="562"/>
                        <a:pt x="1050" y="563"/>
                      </a:cubicBezTo>
                      <a:cubicBezTo>
                        <a:pt x="1055" y="564"/>
                        <a:pt x="1060" y="561"/>
                        <a:pt x="1059" y="564"/>
                      </a:cubicBezTo>
                      <a:cubicBezTo>
                        <a:pt x="1059" y="568"/>
                        <a:pt x="1058" y="567"/>
                        <a:pt x="1053" y="568"/>
                      </a:cubicBezTo>
                      <a:cubicBezTo>
                        <a:pt x="1047" y="570"/>
                        <a:pt x="1047" y="572"/>
                        <a:pt x="1043" y="574"/>
                      </a:cubicBezTo>
                      <a:cubicBezTo>
                        <a:pt x="1040" y="576"/>
                        <a:pt x="1037" y="578"/>
                        <a:pt x="1037" y="581"/>
                      </a:cubicBezTo>
                      <a:cubicBezTo>
                        <a:pt x="1037" y="585"/>
                        <a:pt x="1039" y="589"/>
                        <a:pt x="1044" y="588"/>
                      </a:cubicBezTo>
                      <a:cubicBezTo>
                        <a:pt x="1050" y="588"/>
                        <a:pt x="1051" y="585"/>
                        <a:pt x="1053" y="580"/>
                      </a:cubicBezTo>
                      <a:cubicBezTo>
                        <a:pt x="1055" y="575"/>
                        <a:pt x="1058" y="572"/>
                        <a:pt x="1062" y="574"/>
                      </a:cubicBezTo>
                      <a:cubicBezTo>
                        <a:pt x="1067" y="576"/>
                        <a:pt x="1071" y="573"/>
                        <a:pt x="1073" y="571"/>
                      </a:cubicBezTo>
                      <a:cubicBezTo>
                        <a:pt x="1076" y="568"/>
                        <a:pt x="1083" y="568"/>
                        <a:pt x="1087" y="568"/>
                      </a:cubicBezTo>
                      <a:cubicBezTo>
                        <a:pt x="1089" y="568"/>
                        <a:pt x="1092" y="566"/>
                        <a:pt x="1086" y="562"/>
                      </a:cubicBezTo>
                      <a:cubicBezTo>
                        <a:pt x="1079" y="558"/>
                        <a:pt x="1074" y="557"/>
                        <a:pt x="1074" y="557"/>
                      </a:cubicBezTo>
                      <a:cubicBezTo>
                        <a:pt x="1074" y="557"/>
                        <a:pt x="1068" y="559"/>
                        <a:pt x="1065" y="556"/>
                      </a:cubicBezTo>
                      <a:cubicBezTo>
                        <a:pt x="1061" y="553"/>
                        <a:pt x="1058" y="550"/>
                        <a:pt x="1054" y="551"/>
                      </a:cubicBezTo>
                      <a:cubicBezTo>
                        <a:pt x="1050" y="552"/>
                        <a:pt x="1049" y="550"/>
                        <a:pt x="1048" y="547"/>
                      </a:cubicBezTo>
                      <a:cubicBezTo>
                        <a:pt x="1047" y="543"/>
                        <a:pt x="1046" y="544"/>
                        <a:pt x="1045" y="542"/>
                      </a:cubicBezTo>
                      <a:cubicBezTo>
                        <a:pt x="1043" y="540"/>
                        <a:pt x="1044" y="537"/>
                        <a:pt x="1046" y="534"/>
                      </a:cubicBezTo>
                      <a:cubicBezTo>
                        <a:pt x="1047" y="531"/>
                        <a:pt x="1046" y="530"/>
                        <a:pt x="1042" y="529"/>
                      </a:cubicBezTo>
                      <a:cubicBezTo>
                        <a:pt x="1037" y="527"/>
                        <a:pt x="1033" y="527"/>
                        <a:pt x="1034" y="524"/>
                      </a:cubicBezTo>
                      <a:cubicBezTo>
                        <a:pt x="1035" y="522"/>
                        <a:pt x="1036" y="523"/>
                        <a:pt x="1043" y="523"/>
                      </a:cubicBezTo>
                      <a:cubicBezTo>
                        <a:pt x="1050" y="523"/>
                        <a:pt x="1055" y="523"/>
                        <a:pt x="1055" y="519"/>
                      </a:cubicBezTo>
                      <a:cubicBezTo>
                        <a:pt x="1056" y="514"/>
                        <a:pt x="1059" y="509"/>
                        <a:pt x="1053" y="507"/>
                      </a:cubicBezTo>
                      <a:cubicBezTo>
                        <a:pt x="1045" y="506"/>
                        <a:pt x="1043" y="505"/>
                        <a:pt x="1040" y="505"/>
                      </a:cubicBezTo>
                      <a:cubicBezTo>
                        <a:pt x="1037" y="504"/>
                        <a:pt x="1036" y="507"/>
                        <a:pt x="1029" y="509"/>
                      </a:cubicBezTo>
                      <a:cubicBezTo>
                        <a:pt x="1023" y="511"/>
                        <a:pt x="1016" y="513"/>
                        <a:pt x="1013" y="514"/>
                      </a:cubicBezTo>
                      <a:cubicBezTo>
                        <a:pt x="1011" y="515"/>
                        <a:pt x="1007" y="518"/>
                        <a:pt x="1004" y="523"/>
                      </a:cubicBezTo>
                      <a:cubicBezTo>
                        <a:pt x="1001" y="527"/>
                        <a:pt x="995" y="535"/>
                        <a:pt x="995" y="535"/>
                      </a:cubicBezTo>
                      <a:cubicBezTo>
                        <a:pt x="995" y="535"/>
                        <a:pt x="989" y="542"/>
                        <a:pt x="989" y="539"/>
                      </a:cubicBezTo>
                      <a:cubicBezTo>
                        <a:pt x="989" y="534"/>
                        <a:pt x="990" y="531"/>
                        <a:pt x="992" y="530"/>
                      </a:cubicBezTo>
                      <a:cubicBezTo>
                        <a:pt x="993" y="529"/>
                        <a:pt x="999" y="521"/>
                        <a:pt x="1004" y="515"/>
                      </a:cubicBezTo>
                      <a:cubicBezTo>
                        <a:pt x="1009" y="509"/>
                        <a:pt x="1013" y="502"/>
                        <a:pt x="1019" y="500"/>
                      </a:cubicBezTo>
                      <a:cubicBezTo>
                        <a:pt x="1026" y="498"/>
                        <a:pt x="1027" y="496"/>
                        <a:pt x="1031" y="491"/>
                      </a:cubicBezTo>
                      <a:cubicBezTo>
                        <a:pt x="1034" y="486"/>
                        <a:pt x="1039" y="483"/>
                        <a:pt x="1048" y="484"/>
                      </a:cubicBezTo>
                      <a:cubicBezTo>
                        <a:pt x="1057" y="485"/>
                        <a:pt x="1066" y="486"/>
                        <a:pt x="1079" y="486"/>
                      </a:cubicBezTo>
                      <a:cubicBezTo>
                        <a:pt x="1093" y="486"/>
                        <a:pt x="1103" y="486"/>
                        <a:pt x="1105" y="484"/>
                      </a:cubicBezTo>
                      <a:cubicBezTo>
                        <a:pt x="1107" y="482"/>
                        <a:pt x="1106" y="482"/>
                        <a:pt x="1111" y="475"/>
                      </a:cubicBezTo>
                      <a:cubicBezTo>
                        <a:pt x="1116" y="468"/>
                        <a:pt x="1119" y="467"/>
                        <a:pt x="1126" y="467"/>
                      </a:cubicBezTo>
                      <a:cubicBezTo>
                        <a:pt x="1132" y="466"/>
                        <a:pt x="1138" y="465"/>
                        <a:pt x="1140" y="462"/>
                      </a:cubicBezTo>
                      <a:cubicBezTo>
                        <a:pt x="1143" y="459"/>
                        <a:pt x="1142" y="459"/>
                        <a:pt x="1139" y="455"/>
                      </a:cubicBezTo>
                      <a:cubicBezTo>
                        <a:pt x="1135" y="452"/>
                        <a:pt x="1135" y="451"/>
                        <a:pt x="1136" y="450"/>
                      </a:cubicBezTo>
                      <a:cubicBezTo>
                        <a:pt x="1138" y="448"/>
                        <a:pt x="1141" y="448"/>
                        <a:pt x="1140" y="445"/>
                      </a:cubicBezTo>
                      <a:cubicBezTo>
                        <a:pt x="1140" y="441"/>
                        <a:pt x="1139" y="437"/>
                        <a:pt x="1141" y="437"/>
                      </a:cubicBezTo>
                      <a:cubicBezTo>
                        <a:pt x="1144" y="437"/>
                        <a:pt x="1142" y="435"/>
                        <a:pt x="1139" y="433"/>
                      </a:cubicBezTo>
                      <a:cubicBezTo>
                        <a:pt x="1136" y="430"/>
                        <a:pt x="1133" y="430"/>
                        <a:pt x="1130" y="430"/>
                      </a:cubicBezTo>
                      <a:cubicBezTo>
                        <a:pt x="1127" y="430"/>
                        <a:pt x="1128" y="430"/>
                        <a:pt x="1125" y="426"/>
                      </a:cubicBezTo>
                      <a:cubicBezTo>
                        <a:pt x="1123" y="422"/>
                        <a:pt x="1123" y="422"/>
                        <a:pt x="1119" y="423"/>
                      </a:cubicBezTo>
                      <a:cubicBezTo>
                        <a:pt x="1117" y="424"/>
                        <a:pt x="1111" y="427"/>
                        <a:pt x="1111" y="428"/>
                      </a:cubicBezTo>
                      <a:cubicBezTo>
                        <a:pt x="1111" y="429"/>
                        <a:pt x="1110" y="434"/>
                        <a:pt x="1106" y="434"/>
                      </a:cubicBezTo>
                      <a:cubicBezTo>
                        <a:pt x="1103" y="435"/>
                        <a:pt x="1096" y="437"/>
                        <a:pt x="1096" y="437"/>
                      </a:cubicBezTo>
                      <a:cubicBezTo>
                        <a:pt x="1096" y="437"/>
                        <a:pt x="1089" y="435"/>
                        <a:pt x="1098" y="430"/>
                      </a:cubicBezTo>
                      <a:cubicBezTo>
                        <a:pt x="1105" y="425"/>
                        <a:pt x="1115" y="422"/>
                        <a:pt x="1116" y="422"/>
                      </a:cubicBezTo>
                      <a:cubicBezTo>
                        <a:pt x="1118" y="421"/>
                        <a:pt x="1122" y="418"/>
                        <a:pt x="1121" y="415"/>
                      </a:cubicBezTo>
                      <a:cubicBezTo>
                        <a:pt x="1121" y="412"/>
                        <a:pt x="1119" y="413"/>
                        <a:pt x="1115" y="411"/>
                      </a:cubicBezTo>
                      <a:cubicBezTo>
                        <a:pt x="1111" y="410"/>
                        <a:pt x="1111" y="407"/>
                        <a:pt x="1107" y="407"/>
                      </a:cubicBezTo>
                      <a:cubicBezTo>
                        <a:pt x="1104" y="407"/>
                        <a:pt x="1100" y="407"/>
                        <a:pt x="1099" y="405"/>
                      </a:cubicBezTo>
                      <a:cubicBezTo>
                        <a:pt x="1097" y="402"/>
                        <a:pt x="1101" y="401"/>
                        <a:pt x="1094" y="396"/>
                      </a:cubicBezTo>
                      <a:cubicBezTo>
                        <a:pt x="1088" y="391"/>
                        <a:pt x="1078" y="389"/>
                        <a:pt x="1079" y="384"/>
                      </a:cubicBezTo>
                      <a:cubicBezTo>
                        <a:pt x="1081" y="379"/>
                        <a:pt x="1086" y="380"/>
                        <a:pt x="1083" y="376"/>
                      </a:cubicBezTo>
                      <a:cubicBezTo>
                        <a:pt x="1080" y="371"/>
                        <a:pt x="1077" y="365"/>
                        <a:pt x="1075" y="362"/>
                      </a:cubicBezTo>
                      <a:cubicBezTo>
                        <a:pt x="1074" y="358"/>
                        <a:pt x="1072" y="351"/>
                        <a:pt x="1071" y="350"/>
                      </a:cubicBezTo>
                      <a:cubicBezTo>
                        <a:pt x="1069" y="348"/>
                        <a:pt x="1069" y="347"/>
                        <a:pt x="1063" y="347"/>
                      </a:cubicBezTo>
                      <a:cubicBezTo>
                        <a:pt x="1058" y="347"/>
                        <a:pt x="1056" y="346"/>
                        <a:pt x="1062" y="343"/>
                      </a:cubicBezTo>
                      <a:cubicBezTo>
                        <a:pt x="1070" y="339"/>
                        <a:pt x="1072" y="336"/>
                        <a:pt x="1067" y="335"/>
                      </a:cubicBezTo>
                      <a:cubicBezTo>
                        <a:pt x="1062" y="334"/>
                        <a:pt x="1058" y="334"/>
                        <a:pt x="1060" y="332"/>
                      </a:cubicBezTo>
                      <a:cubicBezTo>
                        <a:pt x="1063" y="328"/>
                        <a:pt x="1063" y="328"/>
                        <a:pt x="1061" y="325"/>
                      </a:cubicBezTo>
                      <a:cubicBezTo>
                        <a:pt x="1059" y="323"/>
                        <a:pt x="1055" y="318"/>
                        <a:pt x="1055" y="315"/>
                      </a:cubicBezTo>
                      <a:cubicBezTo>
                        <a:pt x="1055" y="311"/>
                        <a:pt x="1055" y="307"/>
                        <a:pt x="1054" y="304"/>
                      </a:cubicBezTo>
                      <a:cubicBezTo>
                        <a:pt x="1053" y="302"/>
                        <a:pt x="1050" y="298"/>
                        <a:pt x="1048" y="304"/>
                      </a:cubicBezTo>
                      <a:cubicBezTo>
                        <a:pt x="1046" y="311"/>
                        <a:pt x="1046" y="314"/>
                        <a:pt x="1043" y="316"/>
                      </a:cubicBezTo>
                      <a:cubicBezTo>
                        <a:pt x="1040" y="317"/>
                        <a:pt x="1038" y="318"/>
                        <a:pt x="1038" y="323"/>
                      </a:cubicBezTo>
                      <a:cubicBezTo>
                        <a:pt x="1037" y="328"/>
                        <a:pt x="1038" y="332"/>
                        <a:pt x="1034" y="336"/>
                      </a:cubicBezTo>
                      <a:cubicBezTo>
                        <a:pt x="1031" y="339"/>
                        <a:pt x="1026" y="337"/>
                        <a:pt x="1025" y="342"/>
                      </a:cubicBezTo>
                      <a:cubicBezTo>
                        <a:pt x="1023" y="347"/>
                        <a:pt x="1016" y="346"/>
                        <a:pt x="1013" y="341"/>
                      </a:cubicBezTo>
                      <a:cubicBezTo>
                        <a:pt x="1012" y="337"/>
                        <a:pt x="1010" y="335"/>
                        <a:pt x="1006" y="336"/>
                      </a:cubicBezTo>
                      <a:cubicBezTo>
                        <a:pt x="1002" y="338"/>
                        <a:pt x="1000" y="336"/>
                        <a:pt x="997" y="332"/>
                      </a:cubicBezTo>
                      <a:cubicBezTo>
                        <a:pt x="996" y="327"/>
                        <a:pt x="996" y="325"/>
                        <a:pt x="997" y="323"/>
                      </a:cubicBezTo>
                      <a:cubicBezTo>
                        <a:pt x="998" y="320"/>
                        <a:pt x="1002" y="318"/>
                        <a:pt x="997" y="315"/>
                      </a:cubicBezTo>
                      <a:cubicBezTo>
                        <a:pt x="993" y="311"/>
                        <a:pt x="992" y="308"/>
                        <a:pt x="996" y="305"/>
                      </a:cubicBezTo>
                      <a:cubicBezTo>
                        <a:pt x="999" y="302"/>
                        <a:pt x="1001" y="300"/>
                        <a:pt x="1000" y="297"/>
                      </a:cubicBezTo>
                      <a:cubicBezTo>
                        <a:pt x="998" y="294"/>
                        <a:pt x="997" y="297"/>
                        <a:pt x="990" y="293"/>
                      </a:cubicBezTo>
                      <a:cubicBezTo>
                        <a:pt x="982" y="290"/>
                        <a:pt x="976" y="287"/>
                        <a:pt x="975" y="284"/>
                      </a:cubicBezTo>
                      <a:cubicBezTo>
                        <a:pt x="973" y="281"/>
                        <a:pt x="981" y="279"/>
                        <a:pt x="970" y="276"/>
                      </a:cubicBezTo>
                      <a:cubicBezTo>
                        <a:pt x="960" y="272"/>
                        <a:pt x="961" y="268"/>
                        <a:pt x="959" y="265"/>
                      </a:cubicBezTo>
                      <a:cubicBezTo>
                        <a:pt x="956" y="262"/>
                        <a:pt x="955" y="259"/>
                        <a:pt x="948" y="259"/>
                      </a:cubicBezTo>
                      <a:cubicBezTo>
                        <a:pt x="939" y="260"/>
                        <a:pt x="934" y="258"/>
                        <a:pt x="927" y="257"/>
                      </a:cubicBezTo>
                      <a:cubicBezTo>
                        <a:pt x="921" y="257"/>
                        <a:pt x="914" y="255"/>
                        <a:pt x="910" y="258"/>
                      </a:cubicBezTo>
                      <a:cubicBezTo>
                        <a:pt x="907" y="262"/>
                        <a:pt x="906" y="264"/>
                        <a:pt x="906" y="269"/>
                      </a:cubicBezTo>
                      <a:cubicBezTo>
                        <a:pt x="908" y="272"/>
                        <a:pt x="910" y="278"/>
                        <a:pt x="908" y="283"/>
                      </a:cubicBezTo>
                      <a:cubicBezTo>
                        <a:pt x="906" y="287"/>
                        <a:pt x="903" y="292"/>
                        <a:pt x="903" y="294"/>
                      </a:cubicBezTo>
                      <a:cubicBezTo>
                        <a:pt x="902" y="296"/>
                        <a:pt x="902" y="296"/>
                        <a:pt x="906" y="296"/>
                      </a:cubicBezTo>
                      <a:cubicBezTo>
                        <a:pt x="911" y="296"/>
                        <a:pt x="908" y="298"/>
                        <a:pt x="908" y="302"/>
                      </a:cubicBezTo>
                      <a:cubicBezTo>
                        <a:pt x="908" y="307"/>
                        <a:pt x="907" y="308"/>
                        <a:pt x="910" y="310"/>
                      </a:cubicBezTo>
                      <a:cubicBezTo>
                        <a:pt x="914" y="312"/>
                        <a:pt x="913" y="314"/>
                        <a:pt x="911" y="317"/>
                      </a:cubicBezTo>
                      <a:cubicBezTo>
                        <a:pt x="909" y="319"/>
                        <a:pt x="910" y="320"/>
                        <a:pt x="910" y="323"/>
                      </a:cubicBezTo>
                      <a:cubicBezTo>
                        <a:pt x="911" y="326"/>
                        <a:pt x="909" y="328"/>
                        <a:pt x="905" y="332"/>
                      </a:cubicBezTo>
                      <a:cubicBezTo>
                        <a:pt x="900" y="334"/>
                        <a:pt x="898" y="339"/>
                        <a:pt x="900" y="342"/>
                      </a:cubicBezTo>
                      <a:cubicBezTo>
                        <a:pt x="901" y="346"/>
                        <a:pt x="905" y="346"/>
                        <a:pt x="907" y="350"/>
                      </a:cubicBezTo>
                      <a:cubicBezTo>
                        <a:pt x="909" y="354"/>
                        <a:pt x="910" y="360"/>
                        <a:pt x="913" y="364"/>
                      </a:cubicBezTo>
                      <a:cubicBezTo>
                        <a:pt x="916" y="368"/>
                        <a:pt x="916" y="379"/>
                        <a:pt x="914" y="389"/>
                      </a:cubicBezTo>
                      <a:cubicBezTo>
                        <a:pt x="912" y="399"/>
                        <a:pt x="910" y="398"/>
                        <a:pt x="907" y="402"/>
                      </a:cubicBezTo>
                      <a:cubicBezTo>
                        <a:pt x="905" y="406"/>
                        <a:pt x="906" y="407"/>
                        <a:pt x="905" y="409"/>
                      </a:cubicBezTo>
                      <a:cubicBezTo>
                        <a:pt x="903" y="412"/>
                        <a:pt x="898" y="411"/>
                        <a:pt x="897" y="414"/>
                      </a:cubicBezTo>
                      <a:cubicBezTo>
                        <a:pt x="896" y="417"/>
                        <a:pt x="896" y="416"/>
                        <a:pt x="900" y="420"/>
                      </a:cubicBezTo>
                      <a:cubicBezTo>
                        <a:pt x="903" y="423"/>
                        <a:pt x="903" y="425"/>
                        <a:pt x="902" y="429"/>
                      </a:cubicBezTo>
                      <a:cubicBezTo>
                        <a:pt x="901" y="432"/>
                        <a:pt x="901" y="435"/>
                        <a:pt x="902" y="440"/>
                      </a:cubicBezTo>
                      <a:cubicBezTo>
                        <a:pt x="904" y="446"/>
                        <a:pt x="904" y="447"/>
                        <a:pt x="906" y="450"/>
                      </a:cubicBezTo>
                      <a:cubicBezTo>
                        <a:pt x="908" y="452"/>
                        <a:pt x="908" y="455"/>
                        <a:pt x="906" y="459"/>
                      </a:cubicBezTo>
                      <a:cubicBezTo>
                        <a:pt x="905" y="464"/>
                        <a:pt x="902" y="460"/>
                        <a:pt x="902" y="466"/>
                      </a:cubicBezTo>
                      <a:cubicBezTo>
                        <a:pt x="903" y="470"/>
                        <a:pt x="903" y="477"/>
                        <a:pt x="900" y="473"/>
                      </a:cubicBezTo>
                      <a:cubicBezTo>
                        <a:pt x="896" y="469"/>
                        <a:pt x="895" y="467"/>
                        <a:pt x="893" y="472"/>
                      </a:cubicBezTo>
                      <a:cubicBezTo>
                        <a:pt x="892" y="477"/>
                        <a:pt x="891" y="476"/>
                        <a:pt x="887" y="471"/>
                      </a:cubicBezTo>
                      <a:cubicBezTo>
                        <a:pt x="882" y="467"/>
                        <a:pt x="883" y="468"/>
                        <a:pt x="884" y="466"/>
                      </a:cubicBezTo>
                      <a:cubicBezTo>
                        <a:pt x="885" y="463"/>
                        <a:pt x="887" y="462"/>
                        <a:pt x="879" y="461"/>
                      </a:cubicBezTo>
                      <a:cubicBezTo>
                        <a:pt x="873" y="461"/>
                        <a:pt x="868" y="460"/>
                        <a:pt x="867" y="454"/>
                      </a:cubicBezTo>
                      <a:cubicBezTo>
                        <a:pt x="867" y="450"/>
                        <a:pt x="866" y="445"/>
                        <a:pt x="861" y="442"/>
                      </a:cubicBezTo>
                      <a:cubicBezTo>
                        <a:pt x="857" y="439"/>
                        <a:pt x="855" y="438"/>
                        <a:pt x="856" y="434"/>
                      </a:cubicBezTo>
                      <a:cubicBezTo>
                        <a:pt x="856" y="429"/>
                        <a:pt x="855" y="426"/>
                        <a:pt x="855" y="422"/>
                      </a:cubicBezTo>
                      <a:cubicBezTo>
                        <a:pt x="855" y="419"/>
                        <a:pt x="858" y="415"/>
                        <a:pt x="860" y="412"/>
                      </a:cubicBezTo>
                      <a:cubicBezTo>
                        <a:pt x="864" y="409"/>
                        <a:pt x="866" y="407"/>
                        <a:pt x="859" y="407"/>
                      </a:cubicBezTo>
                      <a:cubicBezTo>
                        <a:pt x="851" y="407"/>
                        <a:pt x="841" y="407"/>
                        <a:pt x="834" y="406"/>
                      </a:cubicBezTo>
                      <a:cubicBezTo>
                        <a:pt x="828" y="404"/>
                        <a:pt x="822" y="398"/>
                        <a:pt x="814" y="392"/>
                      </a:cubicBezTo>
                      <a:cubicBezTo>
                        <a:pt x="805" y="384"/>
                        <a:pt x="791" y="374"/>
                        <a:pt x="791" y="374"/>
                      </a:cubicBezTo>
                      <a:cubicBezTo>
                        <a:pt x="791" y="374"/>
                        <a:pt x="790" y="377"/>
                        <a:pt x="785" y="377"/>
                      </a:cubicBezTo>
                      <a:cubicBezTo>
                        <a:pt x="781" y="375"/>
                        <a:pt x="779" y="370"/>
                        <a:pt x="775" y="368"/>
                      </a:cubicBezTo>
                      <a:cubicBezTo>
                        <a:pt x="772" y="365"/>
                        <a:pt x="768" y="366"/>
                        <a:pt x="763" y="370"/>
                      </a:cubicBezTo>
                      <a:cubicBezTo>
                        <a:pt x="758" y="374"/>
                        <a:pt x="755" y="375"/>
                        <a:pt x="754" y="372"/>
                      </a:cubicBezTo>
                      <a:cubicBezTo>
                        <a:pt x="753" y="369"/>
                        <a:pt x="757" y="367"/>
                        <a:pt x="756" y="362"/>
                      </a:cubicBezTo>
                      <a:cubicBezTo>
                        <a:pt x="756" y="356"/>
                        <a:pt x="756" y="347"/>
                        <a:pt x="753" y="342"/>
                      </a:cubicBezTo>
                      <a:cubicBezTo>
                        <a:pt x="749" y="337"/>
                        <a:pt x="748" y="336"/>
                        <a:pt x="743" y="337"/>
                      </a:cubicBezTo>
                      <a:cubicBezTo>
                        <a:pt x="738" y="339"/>
                        <a:pt x="735" y="335"/>
                        <a:pt x="733" y="332"/>
                      </a:cubicBezTo>
                      <a:cubicBezTo>
                        <a:pt x="730" y="329"/>
                        <a:pt x="735" y="319"/>
                        <a:pt x="735" y="314"/>
                      </a:cubicBezTo>
                      <a:cubicBezTo>
                        <a:pt x="735" y="309"/>
                        <a:pt x="736" y="297"/>
                        <a:pt x="739" y="293"/>
                      </a:cubicBezTo>
                      <a:cubicBezTo>
                        <a:pt x="743" y="289"/>
                        <a:pt x="745" y="287"/>
                        <a:pt x="741" y="283"/>
                      </a:cubicBezTo>
                      <a:cubicBezTo>
                        <a:pt x="738" y="279"/>
                        <a:pt x="738" y="273"/>
                        <a:pt x="737" y="271"/>
                      </a:cubicBezTo>
                      <a:cubicBezTo>
                        <a:pt x="737" y="267"/>
                        <a:pt x="738" y="267"/>
                        <a:pt x="741" y="267"/>
                      </a:cubicBezTo>
                      <a:cubicBezTo>
                        <a:pt x="744" y="267"/>
                        <a:pt x="742" y="265"/>
                        <a:pt x="743" y="262"/>
                      </a:cubicBezTo>
                      <a:cubicBezTo>
                        <a:pt x="743" y="258"/>
                        <a:pt x="745" y="258"/>
                        <a:pt x="748" y="260"/>
                      </a:cubicBezTo>
                      <a:cubicBezTo>
                        <a:pt x="750" y="263"/>
                        <a:pt x="749" y="266"/>
                        <a:pt x="749" y="266"/>
                      </a:cubicBezTo>
                      <a:cubicBezTo>
                        <a:pt x="749" y="266"/>
                        <a:pt x="750" y="267"/>
                        <a:pt x="753" y="267"/>
                      </a:cubicBezTo>
                      <a:cubicBezTo>
                        <a:pt x="758" y="268"/>
                        <a:pt x="759" y="267"/>
                        <a:pt x="757" y="265"/>
                      </a:cubicBezTo>
                      <a:cubicBezTo>
                        <a:pt x="756" y="263"/>
                        <a:pt x="754" y="263"/>
                        <a:pt x="753" y="261"/>
                      </a:cubicBezTo>
                      <a:cubicBezTo>
                        <a:pt x="753" y="259"/>
                        <a:pt x="754" y="258"/>
                        <a:pt x="757" y="257"/>
                      </a:cubicBezTo>
                      <a:cubicBezTo>
                        <a:pt x="759" y="257"/>
                        <a:pt x="761" y="253"/>
                        <a:pt x="757" y="250"/>
                      </a:cubicBezTo>
                      <a:cubicBezTo>
                        <a:pt x="753" y="247"/>
                        <a:pt x="752" y="243"/>
                        <a:pt x="756" y="245"/>
                      </a:cubicBezTo>
                      <a:cubicBezTo>
                        <a:pt x="761" y="247"/>
                        <a:pt x="766" y="251"/>
                        <a:pt x="766" y="252"/>
                      </a:cubicBezTo>
                      <a:cubicBezTo>
                        <a:pt x="767" y="254"/>
                        <a:pt x="772" y="256"/>
                        <a:pt x="777" y="252"/>
                      </a:cubicBezTo>
                      <a:cubicBezTo>
                        <a:pt x="781" y="248"/>
                        <a:pt x="777" y="243"/>
                        <a:pt x="772" y="240"/>
                      </a:cubicBezTo>
                      <a:cubicBezTo>
                        <a:pt x="769" y="236"/>
                        <a:pt x="762" y="230"/>
                        <a:pt x="766" y="231"/>
                      </a:cubicBezTo>
                      <a:cubicBezTo>
                        <a:pt x="769" y="231"/>
                        <a:pt x="773" y="233"/>
                        <a:pt x="775" y="235"/>
                      </a:cubicBezTo>
                      <a:cubicBezTo>
                        <a:pt x="775" y="235"/>
                        <a:pt x="777" y="239"/>
                        <a:pt x="779" y="239"/>
                      </a:cubicBezTo>
                      <a:cubicBezTo>
                        <a:pt x="782" y="238"/>
                        <a:pt x="781" y="236"/>
                        <a:pt x="780" y="232"/>
                      </a:cubicBezTo>
                      <a:cubicBezTo>
                        <a:pt x="779" y="227"/>
                        <a:pt x="776" y="225"/>
                        <a:pt x="782" y="223"/>
                      </a:cubicBezTo>
                      <a:cubicBezTo>
                        <a:pt x="788" y="221"/>
                        <a:pt x="786" y="217"/>
                        <a:pt x="790" y="220"/>
                      </a:cubicBezTo>
                      <a:cubicBezTo>
                        <a:pt x="794" y="223"/>
                        <a:pt x="794" y="229"/>
                        <a:pt x="797" y="227"/>
                      </a:cubicBezTo>
                      <a:cubicBezTo>
                        <a:pt x="800" y="226"/>
                        <a:pt x="803" y="221"/>
                        <a:pt x="803" y="217"/>
                      </a:cubicBezTo>
                      <a:cubicBezTo>
                        <a:pt x="803" y="213"/>
                        <a:pt x="807" y="206"/>
                        <a:pt x="808" y="202"/>
                      </a:cubicBezTo>
                      <a:cubicBezTo>
                        <a:pt x="810" y="198"/>
                        <a:pt x="811" y="194"/>
                        <a:pt x="805" y="194"/>
                      </a:cubicBezTo>
                      <a:cubicBezTo>
                        <a:pt x="800" y="195"/>
                        <a:pt x="794" y="191"/>
                        <a:pt x="788" y="189"/>
                      </a:cubicBezTo>
                      <a:cubicBezTo>
                        <a:pt x="784" y="187"/>
                        <a:pt x="771" y="186"/>
                        <a:pt x="766" y="187"/>
                      </a:cubicBezTo>
                      <a:cubicBezTo>
                        <a:pt x="760" y="188"/>
                        <a:pt x="756" y="190"/>
                        <a:pt x="755" y="186"/>
                      </a:cubicBezTo>
                      <a:cubicBezTo>
                        <a:pt x="754" y="183"/>
                        <a:pt x="758" y="183"/>
                        <a:pt x="764" y="182"/>
                      </a:cubicBezTo>
                      <a:cubicBezTo>
                        <a:pt x="769" y="182"/>
                        <a:pt x="769" y="181"/>
                        <a:pt x="769" y="178"/>
                      </a:cubicBezTo>
                      <a:cubicBezTo>
                        <a:pt x="770" y="175"/>
                        <a:pt x="772" y="176"/>
                        <a:pt x="779" y="178"/>
                      </a:cubicBezTo>
                      <a:cubicBezTo>
                        <a:pt x="786" y="179"/>
                        <a:pt x="789" y="182"/>
                        <a:pt x="800" y="185"/>
                      </a:cubicBezTo>
                      <a:cubicBezTo>
                        <a:pt x="812" y="190"/>
                        <a:pt x="814" y="192"/>
                        <a:pt x="816" y="187"/>
                      </a:cubicBezTo>
                      <a:cubicBezTo>
                        <a:pt x="819" y="182"/>
                        <a:pt x="819" y="181"/>
                        <a:pt x="822" y="178"/>
                      </a:cubicBezTo>
                      <a:cubicBezTo>
                        <a:pt x="825" y="175"/>
                        <a:pt x="824" y="173"/>
                        <a:pt x="821" y="169"/>
                      </a:cubicBezTo>
                      <a:cubicBezTo>
                        <a:pt x="817" y="166"/>
                        <a:pt x="814" y="162"/>
                        <a:pt x="819" y="162"/>
                      </a:cubicBezTo>
                      <a:cubicBezTo>
                        <a:pt x="826" y="162"/>
                        <a:pt x="826" y="157"/>
                        <a:pt x="829" y="160"/>
                      </a:cubicBezTo>
                      <a:cubicBezTo>
                        <a:pt x="831" y="162"/>
                        <a:pt x="830" y="166"/>
                        <a:pt x="831" y="168"/>
                      </a:cubicBezTo>
                      <a:cubicBezTo>
                        <a:pt x="832" y="170"/>
                        <a:pt x="833" y="171"/>
                        <a:pt x="838" y="173"/>
                      </a:cubicBezTo>
                      <a:cubicBezTo>
                        <a:pt x="843" y="174"/>
                        <a:pt x="845" y="173"/>
                        <a:pt x="843" y="168"/>
                      </a:cubicBezTo>
                      <a:cubicBezTo>
                        <a:pt x="840" y="164"/>
                        <a:pt x="840" y="162"/>
                        <a:pt x="840" y="159"/>
                      </a:cubicBezTo>
                      <a:cubicBezTo>
                        <a:pt x="840" y="156"/>
                        <a:pt x="839" y="154"/>
                        <a:pt x="835" y="152"/>
                      </a:cubicBezTo>
                      <a:cubicBezTo>
                        <a:pt x="831" y="150"/>
                        <a:pt x="830" y="146"/>
                        <a:pt x="835" y="147"/>
                      </a:cubicBezTo>
                      <a:cubicBezTo>
                        <a:pt x="841" y="149"/>
                        <a:pt x="847" y="153"/>
                        <a:pt x="848" y="158"/>
                      </a:cubicBezTo>
                      <a:cubicBezTo>
                        <a:pt x="850" y="163"/>
                        <a:pt x="851" y="168"/>
                        <a:pt x="854" y="167"/>
                      </a:cubicBezTo>
                      <a:cubicBezTo>
                        <a:pt x="857" y="167"/>
                        <a:pt x="855" y="165"/>
                        <a:pt x="859" y="161"/>
                      </a:cubicBezTo>
                      <a:cubicBezTo>
                        <a:pt x="862" y="157"/>
                        <a:pt x="866" y="153"/>
                        <a:pt x="871" y="152"/>
                      </a:cubicBezTo>
                      <a:cubicBezTo>
                        <a:pt x="875" y="150"/>
                        <a:pt x="878" y="146"/>
                        <a:pt x="875" y="137"/>
                      </a:cubicBezTo>
                      <a:cubicBezTo>
                        <a:pt x="873" y="128"/>
                        <a:pt x="873" y="129"/>
                        <a:pt x="872" y="124"/>
                      </a:cubicBezTo>
                      <a:cubicBezTo>
                        <a:pt x="871" y="119"/>
                        <a:pt x="872" y="113"/>
                        <a:pt x="868" y="110"/>
                      </a:cubicBezTo>
                      <a:cubicBezTo>
                        <a:pt x="865" y="107"/>
                        <a:pt x="859" y="106"/>
                        <a:pt x="867" y="105"/>
                      </a:cubicBezTo>
                      <a:cubicBezTo>
                        <a:pt x="875" y="105"/>
                        <a:pt x="878" y="104"/>
                        <a:pt x="879" y="101"/>
                      </a:cubicBezTo>
                      <a:cubicBezTo>
                        <a:pt x="879" y="97"/>
                        <a:pt x="878" y="96"/>
                        <a:pt x="875" y="94"/>
                      </a:cubicBezTo>
                      <a:cubicBezTo>
                        <a:pt x="874" y="92"/>
                        <a:pt x="876" y="92"/>
                        <a:pt x="877" y="91"/>
                      </a:cubicBezTo>
                      <a:cubicBezTo>
                        <a:pt x="877" y="89"/>
                        <a:pt x="876" y="89"/>
                        <a:pt x="872" y="89"/>
                      </a:cubicBezTo>
                      <a:cubicBezTo>
                        <a:pt x="868" y="89"/>
                        <a:pt x="865" y="88"/>
                        <a:pt x="866" y="84"/>
                      </a:cubicBezTo>
                      <a:cubicBezTo>
                        <a:pt x="866" y="80"/>
                        <a:pt x="871" y="80"/>
                        <a:pt x="869" y="77"/>
                      </a:cubicBezTo>
                      <a:cubicBezTo>
                        <a:pt x="867" y="73"/>
                        <a:pt x="864" y="72"/>
                        <a:pt x="860" y="73"/>
                      </a:cubicBezTo>
                      <a:cubicBezTo>
                        <a:pt x="857" y="73"/>
                        <a:pt x="853" y="75"/>
                        <a:pt x="850" y="72"/>
                      </a:cubicBezTo>
                      <a:cubicBezTo>
                        <a:pt x="847" y="68"/>
                        <a:pt x="846" y="67"/>
                        <a:pt x="839" y="67"/>
                      </a:cubicBezTo>
                      <a:cubicBezTo>
                        <a:pt x="832" y="68"/>
                        <a:pt x="833" y="72"/>
                        <a:pt x="832" y="77"/>
                      </a:cubicBezTo>
                      <a:cubicBezTo>
                        <a:pt x="831" y="82"/>
                        <a:pt x="829" y="87"/>
                        <a:pt x="836" y="89"/>
                      </a:cubicBezTo>
                      <a:cubicBezTo>
                        <a:pt x="843" y="92"/>
                        <a:pt x="844" y="95"/>
                        <a:pt x="842" y="97"/>
                      </a:cubicBezTo>
                      <a:cubicBezTo>
                        <a:pt x="839" y="99"/>
                        <a:pt x="834" y="96"/>
                        <a:pt x="833" y="99"/>
                      </a:cubicBezTo>
                      <a:cubicBezTo>
                        <a:pt x="832" y="101"/>
                        <a:pt x="830" y="106"/>
                        <a:pt x="830" y="111"/>
                      </a:cubicBezTo>
                      <a:cubicBezTo>
                        <a:pt x="829" y="117"/>
                        <a:pt x="829" y="121"/>
                        <a:pt x="825" y="122"/>
                      </a:cubicBezTo>
                      <a:cubicBezTo>
                        <a:pt x="820" y="123"/>
                        <a:pt x="819" y="124"/>
                        <a:pt x="821" y="128"/>
                      </a:cubicBezTo>
                      <a:cubicBezTo>
                        <a:pt x="822" y="131"/>
                        <a:pt x="822" y="135"/>
                        <a:pt x="819" y="137"/>
                      </a:cubicBezTo>
                      <a:cubicBezTo>
                        <a:pt x="816" y="138"/>
                        <a:pt x="814" y="142"/>
                        <a:pt x="810" y="139"/>
                      </a:cubicBezTo>
                      <a:cubicBezTo>
                        <a:pt x="806" y="137"/>
                        <a:pt x="803" y="128"/>
                        <a:pt x="802" y="123"/>
                      </a:cubicBezTo>
                      <a:cubicBezTo>
                        <a:pt x="801" y="120"/>
                        <a:pt x="799" y="115"/>
                        <a:pt x="803" y="112"/>
                      </a:cubicBezTo>
                      <a:cubicBezTo>
                        <a:pt x="807" y="109"/>
                        <a:pt x="806" y="107"/>
                        <a:pt x="807" y="103"/>
                      </a:cubicBezTo>
                      <a:cubicBezTo>
                        <a:pt x="808" y="97"/>
                        <a:pt x="809" y="94"/>
                        <a:pt x="805" y="92"/>
                      </a:cubicBezTo>
                      <a:cubicBezTo>
                        <a:pt x="801" y="92"/>
                        <a:pt x="799" y="88"/>
                        <a:pt x="796" y="85"/>
                      </a:cubicBezTo>
                      <a:cubicBezTo>
                        <a:pt x="794" y="83"/>
                        <a:pt x="793" y="84"/>
                        <a:pt x="789" y="87"/>
                      </a:cubicBezTo>
                      <a:cubicBezTo>
                        <a:pt x="785" y="89"/>
                        <a:pt x="786" y="93"/>
                        <a:pt x="788" y="96"/>
                      </a:cubicBezTo>
                      <a:cubicBezTo>
                        <a:pt x="790" y="100"/>
                        <a:pt x="786" y="105"/>
                        <a:pt x="784" y="108"/>
                      </a:cubicBezTo>
                      <a:cubicBezTo>
                        <a:pt x="782" y="111"/>
                        <a:pt x="778" y="110"/>
                        <a:pt x="777" y="105"/>
                      </a:cubicBezTo>
                      <a:cubicBezTo>
                        <a:pt x="777" y="100"/>
                        <a:pt x="778" y="94"/>
                        <a:pt x="777" y="92"/>
                      </a:cubicBezTo>
                      <a:cubicBezTo>
                        <a:pt x="777" y="91"/>
                        <a:pt x="775" y="90"/>
                        <a:pt x="773" y="89"/>
                      </a:cubicBezTo>
                      <a:cubicBezTo>
                        <a:pt x="770" y="88"/>
                        <a:pt x="766" y="85"/>
                        <a:pt x="770" y="84"/>
                      </a:cubicBezTo>
                      <a:cubicBezTo>
                        <a:pt x="775" y="83"/>
                        <a:pt x="778" y="79"/>
                        <a:pt x="769" y="77"/>
                      </a:cubicBezTo>
                      <a:cubicBezTo>
                        <a:pt x="759" y="77"/>
                        <a:pt x="765" y="75"/>
                        <a:pt x="760" y="72"/>
                      </a:cubicBezTo>
                      <a:cubicBezTo>
                        <a:pt x="756" y="70"/>
                        <a:pt x="751" y="68"/>
                        <a:pt x="757" y="66"/>
                      </a:cubicBezTo>
                      <a:cubicBezTo>
                        <a:pt x="765" y="64"/>
                        <a:pt x="769" y="61"/>
                        <a:pt x="765" y="59"/>
                      </a:cubicBezTo>
                      <a:cubicBezTo>
                        <a:pt x="760" y="56"/>
                        <a:pt x="759" y="55"/>
                        <a:pt x="762" y="51"/>
                      </a:cubicBezTo>
                      <a:cubicBezTo>
                        <a:pt x="764" y="48"/>
                        <a:pt x="765" y="46"/>
                        <a:pt x="760" y="41"/>
                      </a:cubicBezTo>
                      <a:cubicBezTo>
                        <a:pt x="755" y="36"/>
                        <a:pt x="750" y="26"/>
                        <a:pt x="747" y="17"/>
                      </a:cubicBezTo>
                      <a:cubicBezTo>
                        <a:pt x="743" y="8"/>
                        <a:pt x="746" y="5"/>
                        <a:pt x="739" y="3"/>
                      </a:cubicBezTo>
                      <a:cubicBezTo>
                        <a:pt x="733" y="2"/>
                        <a:pt x="728" y="0"/>
                        <a:pt x="726" y="4"/>
                      </a:cubicBezTo>
                      <a:cubicBezTo>
                        <a:pt x="725" y="9"/>
                        <a:pt x="732" y="10"/>
                        <a:pt x="731" y="16"/>
                      </a:cubicBezTo>
                      <a:cubicBezTo>
                        <a:pt x="729" y="21"/>
                        <a:pt x="729" y="19"/>
                        <a:pt x="723" y="20"/>
                      </a:cubicBezTo>
                      <a:cubicBezTo>
                        <a:pt x="717" y="21"/>
                        <a:pt x="719" y="23"/>
                        <a:pt x="716" y="30"/>
                      </a:cubicBezTo>
                      <a:cubicBezTo>
                        <a:pt x="713" y="37"/>
                        <a:pt x="714" y="47"/>
                        <a:pt x="713" y="51"/>
                      </a:cubicBezTo>
                      <a:cubicBezTo>
                        <a:pt x="712" y="56"/>
                        <a:pt x="712" y="58"/>
                        <a:pt x="718" y="61"/>
                      </a:cubicBezTo>
                      <a:cubicBezTo>
                        <a:pt x="723" y="63"/>
                        <a:pt x="723" y="65"/>
                        <a:pt x="726" y="68"/>
                      </a:cubicBezTo>
                      <a:cubicBezTo>
                        <a:pt x="729" y="72"/>
                        <a:pt x="727" y="73"/>
                        <a:pt x="736" y="72"/>
                      </a:cubicBezTo>
                      <a:cubicBezTo>
                        <a:pt x="744" y="72"/>
                        <a:pt x="745" y="72"/>
                        <a:pt x="747" y="75"/>
                      </a:cubicBezTo>
                      <a:cubicBezTo>
                        <a:pt x="748" y="77"/>
                        <a:pt x="747" y="77"/>
                        <a:pt x="744" y="78"/>
                      </a:cubicBezTo>
                      <a:cubicBezTo>
                        <a:pt x="741" y="80"/>
                        <a:pt x="740" y="83"/>
                        <a:pt x="739" y="87"/>
                      </a:cubicBezTo>
                      <a:cubicBezTo>
                        <a:pt x="738" y="90"/>
                        <a:pt x="738" y="92"/>
                        <a:pt x="736" y="94"/>
                      </a:cubicBezTo>
                      <a:cubicBezTo>
                        <a:pt x="734" y="97"/>
                        <a:pt x="732" y="101"/>
                        <a:pt x="738" y="98"/>
                      </a:cubicBezTo>
                      <a:cubicBezTo>
                        <a:pt x="743" y="96"/>
                        <a:pt x="744" y="96"/>
                        <a:pt x="744" y="100"/>
                      </a:cubicBezTo>
                      <a:cubicBezTo>
                        <a:pt x="743" y="103"/>
                        <a:pt x="744" y="103"/>
                        <a:pt x="745" y="105"/>
                      </a:cubicBezTo>
                      <a:cubicBezTo>
                        <a:pt x="746" y="107"/>
                        <a:pt x="746" y="106"/>
                        <a:pt x="741" y="107"/>
                      </a:cubicBezTo>
                      <a:cubicBezTo>
                        <a:pt x="737" y="108"/>
                        <a:pt x="738" y="110"/>
                        <a:pt x="737" y="113"/>
                      </a:cubicBezTo>
                      <a:cubicBezTo>
                        <a:pt x="735" y="116"/>
                        <a:pt x="731" y="121"/>
                        <a:pt x="728" y="122"/>
                      </a:cubicBezTo>
                      <a:cubicBezTo>
                        <a:pt x="725" y="124"/>
                        <a:pt x="723" y="126"/>
                        <a:pt x="725" y="131"/>
                      </a:cubicBezTo>
                      <a:cubicBezTo>
                        <a:pt x="726" y="137"/>
                        <a:pt x="728" y="138"/>
                        <a:pt x="727" y="144"/>
                      </a:cubicBezTo>
                      <a:cubicBezTo>
                        <a:pt x="727" y="150"/>
                        <a:pt x="725" y="152"/>
                        <a:pt x="724" y="150"/>
                      </a:cubicBezTo>
                      <a:cubicBezTo>
                        <a:pt x="723" y="146"/>
                        <a:pt x="724" y="141"/>
                        <a:pt x="721" y="138"/>
                      </a:cubicBezTo>
                      <a:cubicBezTo>
                        <a:pt x="717" y="135"/>
                        <a:pt x="713" y="136"/>
                        <a:pt x="714" y="129"/>
                      </a:cubicBezTo>
                      <a:cubicBezTo>
                        <a:pt x="714" y="122"/>
                        <a:pt x="714" y="118"/>
                        <a:pt x="712" y="114"/>
                      </a:cubicBezTo>
                      <a:cubicBezTo>
                        <a:pt x="710" y="109"/>
                        <a:pt x="708" y="106"/>
                        <a:pt x="705" y="108"/>
                      </a:cubicBezTo>
                      <a:cubicBezTo>
                        <a:pt x="701" y="111"/>
                        <a:pt x="700" y="113"/>
                        <a:pt x="699" y="114"/>
                      </a:cubicBezTo>
                      <a:cubicBezTo>
                        <a:pt x="698" y="115"/>
                        <a:pt x="696" y="117"/>
                        <a:pt x="700" y="121"/>
                      </a:cubicBezTo>
                      <a:cubicBezTo>
                        <a:pt x="705" y="125"/>
                        <a:pt x="706" y="127"/>
                        <a:pt x="703" y="126"/>
                      </a:cubicBezTo>
                      <a:cubicBezTo>
                        <a:pt x="700" y="125"/>
                        <a:pt x="700" y="121"/>
                        <a:pt x="696" y="122"/>
                      </a:cubicBezTo>
                      <a:cubicBezTo>
                        <a:pt x="692" y="125"/>
                        <a:pt x="692" y="127"/>
                        <a:pt x="688" y="125"/>
                      </a:cubicBezTo>
                      <a:cubicBezTo>
                        <a:pt x="683" y="124"/>
                        <a:pt x="671" y="126"/>
                        <a:pt x="668" y="129"/>
                      </a:cubicBezTo>
                      <a:cubicBezTo>
                        <a:pt x="664" y="131"/>
                        <a:pt x="661" y="127"/>
                        <a:pt x="654" y="124"/>
                      </a:cubicBezTo>
                      <a:cubicBezTo>
                        <a:pt x="647" y="121"/>
                        <a:pt x="651" y="116"/>
                        <a:pt x="645" y="116"/>
                      </a:cubicBezTo>
                      <a:cubicBezTo>
                        <a:pt x="637" y="117"/>
                        <a:pt x="636" y="119"/>
                        <a:pt x="631" y="115"/>
                      </a:cubicBezTo>
                      <a:cubicBezTo>
                        <a:pt x="624" y="112"/>
                        <a:pt x="620" y="111"/>
                        <a:pt x="621" y="106"/>
                      </a:cubicBezTo>
                      <a:cubicBezTo>
                        <a:pt x="622" y="101"/>
                        <a:pt x="624" y="95"/>
                        <a:pt x="618" y="96"/>
                      </a:cubicBezTo>
                      <a:cubicBezTo>
                        <a:pt x="613" y="97"/>
                        <a:pt x="609" y="98"/>
                        <a:pt x="602" y="97"/>
                      </a:cubicBezTo>
                      <a:cubicBezTo>
                        <a:pt x="597" y="96"/>
                        <a:pt x="592" y="98"/>
                        <a:pt x="590" y="102"/>
                      </a:cubicBezTo>
                      <a:cubicBezTo>
                        <a:pt x="587" y="105"/>
                        <a:pt x="586" y="108"/>
                        <a:pt x="586" y="108"/>
                      </a:cubicBezTo>
                      <a:cubicBezTo>
                        <a:pt x="584" y="109"/>
                        <a:pt x="581" y="112"/>
                        <a:pt x="585" y="116"/>
                      </a:cubicBezTo>
                      <a:cubicBezTo>
                        <a:pt x="588" y="119"/>
                        <a:pt x="589" y="120"/>
                        <a:pt x="591" y="115"/>
                      </a:cubicBezTo>
                      <a:cubicBezTo>
                        <a:pt x="593" y="109"/>
                        <a:pt x="592" y="109"/>
                        <a:pt x="599" y="109"/>
                      </a:cubicBezTo>
                      <a:cubicBezTo>
                        <a:pt x="606" y="108"/>
                        <a:pt x="607" y="106"/>
                        <a:pt x="610" y="105"/>
                      </a:cubicBezTo>
                      <a:cubicBezTo>
                        <a:pt x="614" y="104"/>
                        <a:pt x="614" y="106"/>
                        <a:pt x="613" y="108"/>
                      </a:cubicBezTo>
                      <a:cubicBezTo>
                        <a:pt x="611" y="112"/>
                        <a:pt x="604" y="118"/>
                        <a:pt x="600" y="120"/>
                      </a:cubicBezTo>
                      <a:cubicBezTo>
                        <a:pt x="595" y="121"/>
                        <a:pt x="591" y="122"/>
                        <a:pt x="590" y="127"/>
                      </a:cubicBezTo>
                      <a:cubicBezTo>
                        <a:pt x="588" y="133"/>
                        <a:pt x="588" y="132"/>
                        <a:pt x="591" y="136"/>
                      </a:cubicBezTo>
                      <a:cubicBezTo>
                        <a:pt x="593" y="138"/>
                        <a:pt x="595" y="144"/>
                        <a:pt x="594" y="147"/>
                      </a:cubicBezTo>
                      <a:cubicBezTo>
                        <a:pt x="593" y="151"/>
                        <a:pt x="593" y="151"/>
                        <a:pt x="595" y="153"/>
                      </a:cubicBezTo>
                      <a:cubicBezTo>
                        <a:pt x="596" y="157"/>
                        <a:pt x="597" y="158"/>
                        <a:pt x="590" y="154"/>
                      </a:cubicBezTo>
                      <a:cubicBezTo>
                        <a:pt x="583" y="152"/>
                        <a:pt x="583" y="150"/>
                        <a:pt x="586" y="147"/>
                      </a:cubicBezTo>
                      <a:cubicBezTo>
                        <a:pt x="588" y="143"/>
                        <a:pt x="588" y="139"/>
                        <a:pt x="586" y="137"/>
                      </a:cubicBezTo>
                      <a:cubicBezTo>
                        <a:pt x="583" y="135"/>
                        <a:pt x="578" y="139"/>
                        <a:pt x="577" y="135"/>
                      </a:cubicBezTo>
                      <a:cubicBezTo>
                        <a:pt x="576" y="129"/>
                        <a:pt x="578" y="128"/>
                        <a:pt x="573" y="126"/>
                      </a:cubicBezTo>
                      <a:cubicBezTo>
                        <a:pt x="568" y="124"/>
                        <a:pt x="570" y="118"/>
                        <a:pt x="565" y="121"/>
                      </a:cubicBezTo>
                      <a:cubicBezTo>
                        <a:pt x="560" y="123"/>
                        <a:pt x="563" y="122"/>
                        <a:pt x="558" y="125"/>
                      </a:cubicBezTo>
                      <a:cubicBezTo>
                        <a:pt x="554" y="129"/>
                        <a:pt x="544" y="129"/>
                        <a:pt x="538" y="129"/>
                      </a:cubicBezTo>
                      <a:cubicBezTo>
                        <a:pt x="530" y="129"/>
                        <a:pt x="522" y="125"/>
                        <a:pt x="518" y="122"/>
                      </a:cubicBezTo>
                      <a:cubicBezTo>
                        <a:pt x="514" y="120"/>
                        <a:pt x="517" y="122"/>
                        <a:pt x="519" y="118"/>
                      </a:cubicBezTo>
                      <a:cubicBezTo>
                        <a:pt x="522" y="115"/>
                        <a:pt x="519" y="113"/>
                        <a:pt x="522" y="110"/>
                      </a:cubicBezTo>
                      <a:cubicBezTo>
                        <a:pt x="525" y="108"/>
                        <a:pt x="527" y="108"/>
                        <a:pt x="530" y="107"/>
                      </a:cubicBezTo>
                      <a:cubicBezTo>
                        <a:pt x="532" y="107"/>
                        <a:pt x="532" y="103"/>
                        <a:pt x="525" y="98"/>
                      </a:cubicBezTo>
                      <a:cubicBezTo>
                        <a:pt x="517" y="94"/>
                        <a:pt x="513" y="93"/>
                        <a:pt x="512" y="94"/>
                      </a:cubicBezTo>
                      <a:cubicBezTo>
                        <a:pt x="511" y="95"/>
                        <a:pt x="514" y="97"/>
                        <a:pt x="511" y="98"/>
                      </a:cubicBezTo>
                      <a:cubicBezTo>
                        <a:pt x="508" y="100"/>
                        <a:pt x="502" y="96"/>
                        <a:pt x="500" y="94"/>
                      </a:cubicBezTo>
                      <a:cubicBezTo>
                        <a:pt x="498" y="92"/>
                        <a:pt x="490" y="87"/>
                        <a:pt x="482" y="82"/>
                      </a:cubicBezTo>
                      <a:cubicBezTo>
                        <a:pt x="474" y="78"/>
                        <a:pt x="465" y="74"/>
                        <a:pt x="458" y="71"/>
                      </a:cubicBezTo>
                      <a:cubicBezTo>
                        <a:pt x="449" y="68"/>
                        <a:pt x="446" y="66"/>
                        <a:pt x="443" y="68"/>
                      </a:cubicBezTo>
                      <a:cubicBezTo>
                        <a:pt x="440" y="70"/>
                        <a:pt x="439" y="75"/>
                        <a:pt x="435" y="74"/>
                      </a:cubicBezTo>
                      <a:cubicBezTo>
                        <a:pt x="432" y="72"/>
                        <a:pt x="433" y="72"/>
                        <a:pt x="433" y="68"/>
                      </a:cubicBezTo>
                      <a:cubicBezTo>
                        <a:pt x="433" y="63"/>
                        <a:pt x="433" y="61"/>
                        <a:pt x="431" y="61"/>
                      </a:cubicBezTo>
                      <a:cubicBezTo>
                        <a:pt x="428" y="61"/>
                        <a:pt x="426" y="61"/>
                        <a:pt x="424" y="69"/>
                      </a:cubicBezTo>
                      <a:cubicBezTo>
                        <a:pt x="423" y="78"/>
                        <a:pt x="421" y="79"/>
                        <a:pt x="417" y="77"/>
                      </a:cubicBezTo>
                      <a:cubicBezTo>
                        <a:pt x="413" y="73"/>
                        <a:pt x="407" y="62"/>
                        <a:pt x="405" y="58"/>
                      </a:cubicBezTo>
                      <a:cubicBezTo>
                        <a:pt x="403" y="52"/>
                        <a:pt x="403" y="51"/>
                        <a:pt x="399" y="47"/>
                      </a:cubicBezTo>
                      <a:cubicBezTo>
                        <a:pt x="395" y="44"/>
                        <a:pt x="395" y="37"/>
                        <a:pt x="391" y="39"/>
                      </a:cubicBezTo>
                      <a:cubicBezTo>
                        <a:pt x="388" y="41"/>
                        <a:pt x="389" y="41"/>
                        <a:pt x="390" y="46"/>
                      </a:cubicBezTo>
                      <a:cubicBezTo>
                        <a:pt x="391" y="49"/>
                        <a:pt x="391" y="51"/>
                        <a:pt x="394" y="54"/>
                      </a:cubicBezTo>
                      <a:cubicBezTo>
                        <a:pt x="396" y="56"/>
                        <a:pt x="395" y="58"/>
                        <a:pt x="392" y="60"/>
                      </a:cubicBezTo>
                      <a:cubicBezTo>
                        <a:pt x="390" y="62"/>
                        <a:pt x="391" y="63"/>
                        <a:pt x="389" y="66"/>
                      </a:cubicBezTo>
                      <a:cubicBezTo>
                        <a:pt x="388" y="69"/>
                        <a:pt x="386" y="70"/>
                        <a:pt x="384" y="67"/>
                      </a:cubicBezTo>
                      <a:cubicBezTo>
                        <a:pt x="383" y="64"/>
                        <a:pt x="384" y="65"/>
                        <a:pt x="379" y="66"/>
                      </a:cubicBezTo>
                      <a:cubicBezTo>
                        <a:pt x="375" y="67"/>
                        <a:pt x="373" y="65"/>
                        <a:pt x="374" y="62"/>
                      </a:cubicBezTo>
                      <a:cubicBezTo>
                        <a:pt x="375" y="57"/>
                        <a:pt x="373" y="56"/>
                        <a:pt x="371" y="56"/>
                      </a:cubicBezTo>
                      <a:cubicBezTo>
                        <a:pt x="367" y="55"/>
                        <a:pt x="368" y="57"/>
                        <a:pt x="364" y="60"/>
                      </a:cubicBezTo>
                      <a:cubicBezTo>
                        <a:pt x="361" y="62"/>
                        <a:pt x="359" y="65"/>
                        <a:pt x="358" y="70"/>
                      </a:cubicBezTo>
                      <a:cubicBezTo>
                        <a:pt x="357" y="75"/>
                        <a:pt x="357" y="77"/>
                        <a:pt x="353" y="79"/>
                      </a:cubicBezTo>
                      <a:cubicBezTo>
                        <a:pt x="349" y="80"/>
                        <a:pt x="346" y="81"/>
                        <a:pt x="351" y="75"/>
                      </a:cubicBezTo>
                      <a:cubicBezTo>
                        <a:pt x="355" y="68"/>
                        <a:pt x="355" y="66"/>
                        <a:pt x="351" y="66"/>
                      </a:cubicBezTo>
                      <a:cubicBezTo>
                        <a:pt x="348" y="67"/>
                        <a:pt x="348" y="70"/>
                        <a:pt x="342" y="76"/>
                      </a:cubicBezTo>
                      <a:cubicBezTo>
                        <a:pt x="336" y="80"/>
                        <a:pt x="328" y="86"/>
                        <a:pt x="327" y="89"/>
                      </a:cubicBezTo>
                      <a:cubicBezTo>
                        <a:pt x="326" y="92"/>
                        <a:pt x="313" y="98"/>
                        <a:pt x="306" y="97"/>
                      </a:cubicBezTo>
                      <a:cubicBezTo>
                        <a:pt x="297" y="96"/>
                        <a:pt x="287" y="90"/>
                        <a:pt x="284" y="85"/>
                      </a:cubicBezTo>
                      <a:cubicBezTo>
                        <a:pt x="281" y="80"/>
                        <a:pt x="281" y="73"/>
                        <a:pt x="274" y="73"/>
                      </a:cubicBezTo>
                      <a:cubicBezTo>
                        <a:pt x="267" y="72"/>
                        <a:pt x="254" y="72"/>
                        <a:pt x="250" y="69"/>
                      </a:cubicBezTo>
                      <a:cubicBezTo>
                        <a:pt x="244" y="66"/>
                        <a:pt x="237" y="62"/>
                        <a:pt x="235" y="62"/>
                      </a:cubicBezTo>
                      <a:cubicBezTo>
                        <a:pt x="232" y="60"/>
                        <a:pt x="224" y="62"/>
                        <a:pt x="208" y="61"/>
                      </a:cubicBezTo>
                      <a:cubicBezTo>
                        <a:pt x="192" y="60"/>
                        <a:pt x="188" y="56"/>
                        <a:pt x="179" y="52"/>
                      </a:cubicBezTo>
                      <a:cubicBezTo>
                        <a:pt x="172" y="49"/>
                        <a:pt x="160" y="47"/>
                        <a:pt x="156" y="47"/>
                      </a:cubicBezTo>
                      <a:cubicBezTo>
                        <a:pt x="151" y="47"/>
                        <a:pt x="154" y="50"/>
                        <a:pt x="147" y="50"/>
                      </a:cubicBezTo>
                      <a:cubicBezTo>
                        <a:pt x="142" y="50"/>
                        <a:pt x="142" y="49"/>
                        <a:pt x="139" y="47"/>
                      </a:cubicBezTo>
                      <a:cubicBezTo>
                        <a:pt x="136" y="45"/>
                        <a:pt x="131" y="45"/>
                        <a:pt x="135" y="41"/>
                      </a:cubicBezTo>
                      <a:cubicBezTo>
                        <a:pt x="139" y="38"/>
                        <a:pt x="139" y="33"/>
                        <a:pt x="131" y="35"/>
                      </a:cubicBezTo>
                      <a:cubicBezTo>
                        <a:pt x="124" y="37"/>
                        <a:pt x="119" y="38"/>
                        <a:pt x="116" y="37"/>
                      </a:cubicBezTo>
                      <a:cubicBezTo>
                        <a:pt x="114" y="36"/>
                        <a:pt x="113" y="35"/>
                        <a:pt x="115" y="32"/>
                      </a:cubicBezTo>
                      <a:cubicBezTo>
                        <a:pt x="118" y="28"/>
                        <a:pt x="114" y="28"/>
                        <a:pt x="113" y="28"/>
                      </a:cubicBezTo>
                      <a:cubicBezTo>
                        <a:pt x="111" y="28"/>
                        <a:pt x="109" y="30"/>
                        <a:pt x="108" y="34"/>
                      </a:cubicBezTo>
                      <a:cubicBezTo>
                        <a:pt x="107" y="38"/>
                        <a:pt x="103" y="39"/>
                        <a:pt x="103" y="33"/>
                      </a:cubicBezTo>
                      <a:cubicBezTo>
                        <a:pt x="103" y="29"/>
                        <a:pt x="102" y="29"/>
                        <a:pt x="99" y="25"/>
                      </a:cubicBezTo>
                      <a:cubicBezTo>
                        <a:pt x="95" y="21"/>
                        <a:pt x="91" y="17"/>
                        <a:pt x="89" y="23"/>
                      </a:cubicBezTo>
                      <a:cubicBezTo>
                        <a:pt x="87" y="30"/>
                        <a:pt x="90" y="36"/>
                        <a:pt x="82" y="37"/>
                      </a:cubicBezTo>
                      <a:cubicBezTo>
                        <a:pt x="73" y="39"/>
                        <a:pt x="64" y="38"/>
                        <a:pt x="58" y="40"/>
                      </a:cubicBezTo>
                      <a:cubicBezTo>
                        <a:pt x="53" y="43"/>
                        <a:pt x="52" y="47"/>
                        <a:pt x="44" y="48"/>
                      </a:cubicBezTo>
                      <a:cubicBezTo>
                        <a:pt x="36" y="48"/>
                        <a:pt x="35" y="52"/>
                        <a:pt x="32" y="57"/>
                      </a:cubicBezTo>
                      <a:cubicBezTo>
                        <a:pt x="29" y="62"/>
                        <a:pt x="24" y="84"/>
                        <a:pt x="19" y="90"/>
                      </a:cubicBezTo>
                      <a:cubicBezTo>
                        <a:pt x="13" y="96"/>
                        <a:pt x="5" y="107"/>
                        <a:pt x="5" y="110"/>
                      </a:cubicBezTo>
                      <a:cubicBezTo>
                        <a:pt x="6" y="114"/>
                        <a:pt x="6" y="121"/>
                        <a:pt x="7" y="129"/>
                      </a:cubicBezTo>
                      <a:cubicBezTo>
                        <a:pt x="9" y="137"/>
                        <a:pt x="7" y="148"/>
                        <a:pt x="16" y="148"/>
                      </a:cubicBezTo>
                      <a:cubicBezTo>
                        <a:pt x="24" y="148"/>
                        <a:pt x="30" y="148"/>
                        <a:pt x="33" y="150"/>
                      </a:cubicBezTo>
                      <a:cubicBezTo>
                        <a:pt x="36" y="152"/>
                        <a:pt x="38" y="154"/>
                        <a:pt x="44" y="157"/>
                      </a:cubicBezTo>
                      <a:cubicBezTo>
                        <a:pt x="50" y="159"/>
                        <a:pt x="51" y="160"/>
                        <a:pt x="49" y="163"/>
                      </a:cubicBezTo>
                      <a:cubicBezTo>
                        <a:pt x="47" y="166"/>
                        <a:pt x="47" y="164"/>
                        <a:pt x="41" y="162"/>
                      </a:cubicBezTo>
                      <a:cubicBezTo>
                        <a:pt x="36" y="159"/>
                        <a:pt x="34" y="158"/>
                        <a:pt x="33" y="162"/>
                      </a:cubicBezTo>
                      <a:cubicBezTo>
                        <a:pt x="32" y="165"/>
                        <a:pt x="36" y="166"/>
                        <a:pt x="39" y="168"/>
                      </a:cubicBezTo>
                      <a:cubicBezTo>
                        <a:pt x="43" y="171"/>
                        <a:pt x="40" y="174"/>
                        <a:pt x="38" y="176"/>
                      </a:cubicBezTo>
                      <a:cubicBezTo>
                        <a:pt x="37" y="178"/>
                        <a:pt x="29" y="176"/>
                        <a:pt x="20" y="176"/>
                      </a:cubicBezTo>
                      <a:cubicBezTo>
                        <a:pt x="10" y="177"/>
                        <a:pt x="7" y="183"/>
                        <a:pt x="7" y="188"/>
                      </a:cubicBezTo>
                      <a:cubicBezTo>
                        <a:pt x="7" y="194"/>
                        <a:pt x="10" y="199"/>
                        <a:pt x="14" y="206"/>
                      </a:cubicBezTo>
                      <a:cubicBezTo>
                        <a:pt x="18" y="212"/>
                        <a:pt x="22" y="217"/>
                        <a:pt x="28" y="212"/>
                      </a:cubicBezTo>
                      <a:cubicBezTo>
                        <a:pt x="33" y="206"/>
                        <a:pt x="33" y="202"/>
                        <a:pt x="38" y="205"/>
                      </a:cubicBezTo>
                      <a:cubicBezTo>
                        <a:pt x="42" y="209"/>
                        <a:pt x="42" y="210"/>
                        <a:pt x="41" y="213"/>
                      </a:cubicBezTo>
                      <a:cubicBezTo>
                        <a:pt x="40" y="217"/>
                        <a:pt x="42" y="216"/>
                        <a:pt x="43" y="221"/>
                      </a:cubicBezTo>
                      <a:cubicBezTo>
                        <a:pt x="45" y="227"/>
                        <a:pt x="45" y="234"/>
                        <a:pt x="42" y="235"/>
                      </a:cubicBezTo>
                      <a:cubicBezTo>
                        <a:pt x="40" y="235"/>
                        <a:pt x="29" y="235"/>
                        <a:pt x="25" y="241"/>
                      </a:cubicBezTo>
                      <a:cubicBezTo>
                        <a:pt x="21" y="245"/>
                        <a:pt x="22" y="246"/>
                        <a:pt x="15" y="247"/>
                      </a:cubicBezTo>
                      <a:cubicBezTo>
                        <a:pt x="7" y="247"/>
                        <a:pt x="7" y="250"/>
                        <a:pt x="6" y="254"/>
                      </a:cubicBezTo>
                      <a:cubicBezTo>
                        <a:pt x="5" y="257"/>
                        <a:pt x="4" y="261"/>
                        <a:pt x="7" y="260"/>
                      </a:cubicBezTo>
                      <a:cubicBezTo>
                        <a:pt x="9" y="259"/>
                        <a:pt x="7" y="261"/>
                        <a:pt x="8" y="267"/>
                      </a:cubicBezTo>
                      <a:cubicBezTo>
                        <a:pt x="9" y="272"/>
                        <a:pt x="6" y="268"/>
                        <a:pt x="3" y="269"/>
                      </a:cubicBezTo>
                      <a:cubicBezTo>
                        <a:pt x="1" y="269"/>
                        <a:pt x="0" y="272"/>
                        <a:pt x="2" y="274"/>
                      </a:cubicBezTo>
                      <a:cubicBezTo>
                        <a:pt x="4" y="275"/>
                        <a:pt x="8" y="274"/>
                        <a:pt x="8" y="277"/>
                      </a:cubicBezTo>
                      <a:cubicBezTo>
                        <a:pt x="8" y="279"/>
                        <a:pt x="8" y="281"/>
                        <a:pt x="7" y="284"/>
                      </a:cubicBezTo>
                      <a:cubicBezTo>
                        <a:pt x="7" y="287"/>
                        <a:pt x="6" y="287"/>
                        <a:pt x="7" y="291"/>
                      </a:cubicBezTo>
                      <a:cubicBezTo>
                        <a:pt x="8" y="296"/>
                        <a:pt x="9" y="300"/>
                        <a:pt x="10" y="303"/>
                      </a:cubicBezTo>
                      <a:cubicBezTo>
                        <a:pt x="12" y="306"/>
                        <a:pt x="13" y="311"/>
                        <a:pt x="12" y="315"/>
                      </a:cubicBezTo>
                      <a:cubicBezTo>
                        <a:pt x="11" y="317"/>
                        <a:pt x="15" y="318"/>
                        <a:pt x="17" y="319"/>
                      </a:cubicBezTo>
                      <a:cubicBezTo>
                        <a:pt x="20" y="319"/>
                        <a:pt x="25" y="324"/>
                        <a:pt x="23" y="317"/>
                      </a:cubicBezTo>
                      <a:cubicBezTo>
                        <a:pt x="22" y="311"/>
                        <a:pt x="22" y="309"/>
                        <a:pt x="25" y="309"/>
                      </a:cubicBezTo>
                      <a:cubicBezTo>
                        <a:pt x="29" y="310"/>
                        <a:pt x="32" y="312"/>
                        <a:pt x="31" y="316"/>
                      </a:cubicBezTo>
                      <a:cubicBezTo>
                        <a:pt x="30" y="319"/>
                        <a:pt x="28" y="321"/>
                        <a:pt x="29" y="324"/>
                      </a:cubicBezTo>
                      <a:cubicBezTo>
                        <a:pt x="29" y="327"/>
                        <a:pt x="37" y="333"/>
                        <a:pt x="35" y="335"/>
                      </a:cubicBezTo>
                      <a:cubicBezTo>
                        <a:pt x="33" y="336"/>
                        <a:pt x="27" y="336"/>
                        <a:pt x="27" y="339"/>
                      </a:cubicBezTo>
                      <a:cubicBezTo>
                        <a:pt x="27" y="341"/>
                        <a:pt x="31" y="347"/>
                        <a:pt x="37" y="343"/>
                      </a:cubicBezTo>
                      <a:cubicBezTo>
                        <a:pt x="42" y="339"/>
                        <a:pt x="43" y="336"/>
                        <a:pt x="46" y="335"/>
                      </a:cubicBezTo>
                      <a:cubicBezTo>
                        <a:pt x="49" y="335"/>
                        <a:pt x="53" y="335"/>
                        <a:pt x="57" y="336"/>
                      </a:cubicBezTo>
                      <a:cubicBezTo>
                        <a:pt x="61" y="338"/>
                        <a:pt x="66" y="346"/>
                        <a:pt x="66" y="341"/>
                      </a:cubicBezTo>
                      <a:cubicBezTo>
                        <a:pt x="67" y="336"/>
                        <a:pt x="62" y="332"/>
                        <a:pt x="67" y="332"/>
                      </a:cubicBezTo>
                      <a:cubicBezTo>
                        <a:pt x="72" y="332"/>
                        <a:pt x="73" y="335"/>
                        <a:pt x="74" y="337"/>
                      </a:cubicBezTo>
                      <a:cubicBezTo>
                        <a:pt x="76" y="340"/>
                        <a:pt x="79" y="337"/>
                        <a:pt x="83" y="334"/>
                      </a:cubicBezTo>
                      <a:cubicBezTo>
                        <a:pt x="86" y="332"/>
                        <a:pt x="86" y="343"/>
                        <a:pt x="82" y="347"/>
                      </a:cubicBezTo>
                      <a:cubicBezTo>
                        <a:pt x="77" y="350"/>
                        <a:pt x="76" y="357"/>
                        <a:pt x="76" y="362"/>
                      </a:cubicBezTo>
                      <a:cubicBezTo>
                        <a:pt x="75" y="366"/>
                        <a:pt x="73" y="375"/>
                        <a:pt x="66" y="377"/>
                      </a:cubicBezTo>
                      <a:cubicBezTo>
                        <a:pt x="58" y="377"/>
                        <a:pt x="57" y="377"/>
                        <a:pt x="55" y="382"/>
                      </a:cubicBezTo>
                      <a:cubicBezTo>
                        <a:pt x="53" y="388"/>
                        <a:pt x="53" y="392"/>
                        <a:pt x="49" y="391"/>
                      </a:cubicBezTo>
                      <a:cubicBezTo>
                        <a:pt x="45" y="390"/>
                        <a:pt x="45" y="387"/>
                        <a:pt x="41" y="390"/>
                      </a:cubicBezTo>
                      <a:cubicBezTo>
                        <a:pt x="38" y="392"/>
                        <a:pt x="36" y="393"/>
                        <a:pt x="34" y="396"/>
                      </a:cubicBezTo>
                      <a:cubicBezTo>
                        <a:pt x="32" y="398"/>
                        <a:pt x="32" y="397"/>
                        <a:pt x="31" y="400"/>
                      </a:cubicBezTo>
                      <a:cubicBezTo>
                        <a:pt x="30" y="403"/>
                        <a:pt x="29" y="407"/>
                        <a:pt x="35" y="406"/>
                      </a:cubicBezTo>
                      <a:cubicBezTo>
                        <a:pt x="40" y="406"/>
                        <a:pt x="37" y="401"/>
                        <a:pt x="41" y="401"/>
                      </a:cubicBezTo>
                      <a:cubicBezTo>
                        <a:pt x="46" y="401"/>
                        <a:pt x="48" y="400"/>
                        <a:pt x="53" y="397"/>
                      </a:cubicBezTo>
                      <a:cubicBezTo>
                        <a:pt x="59" y="393"/>
                        <a:pt x="62" y="391"/>
                        <a:pt x="65" y="389"/>
                      </a:cubicBezTo>
                      <a:cubicBezTo>
                        <a:pt x="67" y="386"/>
                        <a:pt x="67" y="387"/>
                        <a:pt x="76" y="383"/>
                      </a:cubicBezTo>
                      <a:cubicBezTo>
                        <a:pt x="85" y="380"/>
                        <a:pt x="86" y="384"/>
                        <a:pt x="92" y="375"/>
                      </a:cubicBezTo>
                      <a:cubicBezTo>
                        <a:pt x="98" y="366"/>
                        <a:pt x="102" y="359"/>
                        <a:pt x="102" y="359"/>
                      </a:cubicBezTo>
                      <a:cubicBezTo>
                        <a:pt x="102" y="359"/>
                        <a:pt x="97" y="356"/>
                        <a:pt x="104" y="355"/>
                      </a:cubicBezTo>
                      <a:cubicBezTo>
                        <a:pt x="112" y="354"/>
                        <a:pt x="113" y="358"/>
                        <a:pt x="114" y="352"/>
                      </a:cubicBezTo>
                      <a:cubicBezTo>
                        <a:pt x="117" y="347"/>
                        <a:pt x="114" y="347"/>
                        <a:pt x="119" y="344"/>
                      </a:cubicBezTo>
                      <a:cubicBezTo>
                        <a:pt x="125" y="340"/>
                        <a:pt x="127" y="340"/>
                        <a:pt x="127" y="338"/>
                      </a:cubicBezTo>
                      <a:cubicBezTo>
                        <a:pt x="126" y="337"/>
                        <a:pt x="124" y="337"/>
                        <a:pt x="121" y="335"/>
                      </a:cubicBezTo>
                      <a:cubicBezTo>
                        <a:pt x="119" y="332"/>
                        <a:pt x="114" y="332"/>
                        <a:pt x="120" y="326"/>
                      </a:cubicBezTo>
                      <a:cubicBezTo>
                        <a:pt x="127" y="321"/>
                        <a:pt x="127" y="320"/>
                        <a:pt x="128" y="316"/>
                      </a:cubicBezTo>
                      <a:cubicBezTo>
                        <a:pt x="129" y="311"/>
                        <a:pt x="129" y="305"/>
                        <a:pt x="130" y="303"/>
                      </a:cubicBezTo>
                      <a:cubicBezTo>
                        <a:pt x="131" y="302"/>
                        <a:pt x="131" y="300"/>
                        <a:pt x="137" y="298"/>
                      </a:cubicBezTo>
                      <a:cubicBezTo>
                        <a:pt x="143" y="295"/>
                        <a:pt x="148" y="289"/>
                        <a:pt x="149" y="286"/>
                      </a:cubicBezTo>
                      <a:cubicBezTo>
                        <a:pt x="150" y="282"/>
                        <a:pt x="153" y="281"/>
                        <a:pt x="155" y="284"/>
                      </a:cubicBezTo>
                      <a:cubicBezTo>
                        <a:pt x="155" y="284"/>
                        <a:pt x="158" y="280"/>
                        <a:pt x="160" y="281"/>
                      </a:cubicBezTo>
                      <a:cubicBezTo>
                        <a:pt x="160" y="282"/>
                        <a:pt x="160" y="285"/>
                        <a:pt x="159" y="287"/>
                      </a:cubicBezTo>
                      <a:cubicBezTo>
                        <a:pt x="158" y="288"/>
                        <a:pt x="160" y="288"/>
                        <a:pt x="161" y="290"/>
                      </a:cubicBezTo>
                      <a:cubicBezTo>
                        <a:pt x="163" y="291"/>
                        <a:pt x="159" y="295"/>
                        <a:pt x="155" y="294"/>
                      </a:cubicBezTo>
                      <a:cubicBezTo>
                        <a:pt x="152" y="294"/>
                        <a:pt x="148" y="296"/>
                        <a:pt x="146" y="298"/>
                      </a:cubicBezTo>
                      <a:cubicBezTo>
                        <a:pt x="144" y="300"/>
                        <a:pt x="144" y="302"/>
                        <a:pt x="144" y="305"/>
                      </a:cubicBezTo>
                      <a:cubicBezTo>
                        <a:pt x="143" y="309"/>
                        <a:pt x="139" y="316"/>
                        <a:pt x="141" y="316"/>
                      </a:cubicBezTo>
                      <a:cubicBezTo>
                        <a:pt x="147" y="317"/>
                        <a:pt x="146" y="317"/>
                        <a:pt x="144" y="321"/>
                      </a:cubicBezTo>
                      <a:cubicBezTo>
                        <a:pt x="142" y="325"/>
                        <a:pt x="146" y="326"/>
                        <a:pt x="151" y="323"/>
                      </a:cubicBezTo>
                      <a:cubicBezTo>
                        <a:pt x="155" y="319"/>
                        <a:pt x="160" y="316"/>
                        <a:pt x="163" y="315"/>
                      </a:cubicBezTo>
                      <a:cubicBezTo>
                        <a:pt x="168" y="314"/>
                        <a:pt x="168" y="314"/>
                        <a:pt x="175" y="312"/>
                      </a:cubicBezTo>
                      <a:cubicBezTo>
                        <a:pt x="180" y="310"/>
                        <a:pt x="183" y="308"/>
                        <a:pt x="184" y="307"/>
                      </a:cubicBezTo>
                      <a:cubicBezTo>
                        <a:pt x="186" y="306"/>
                        <a:pt x="185" y="305"/>
                        <a:pt x="181" y="303"/>
                      </a:cubicBezTo>
                      <a:cubicBezTo>
                        <a:pt x="178" y="301"/>
                        <a:pt x="175" y="299"/>
                        <a:pt x="176" y="296"/>
                      </a:cubicBezTo>
                      <a:cubicBezTo>
                        <a:pt x="177" y="293"/>
                        <a:pt x="183" y="293"/>
                        <a:pt x="184" y="294"/>
                      </a:cubicBezTo>
                      <a:cubicBezTo>
                        <a:pt x="186" y="296"/>
                        <a:pt x="190" y="291"/>
                        <a:pt x="192" y="293"/>
                      </a:cubicBezTo>
                      <a:cubicBezTo>
                        <a:pt x="195" y="294"/>
                        <a:pt x="196" y="297"/>
                        <a:pt x="196" y="299"/>
                      </a:cubicBezTo>
                      <a:cubicBezTo>
                        <a:pt x="197" y="300"/>
                        <a:pt x="202" y="299"/>
                        <a:pt x="204" y="302"/>
                      </a:cubicBezTo>
                      <a:cubicBezTo>
                        <a:pt x="205" y="304"/>
                        <a:pt x="209" y="304"/>
                        <a:pt x="212" y="304"/>
                      </a:cubicBezTo>
                      <a:cubicBezTo>
                        <a:pt x="216" y="305"/>
                        <a:pt x="219" y="307"/>
                        <a:pt x="219" y="309"/>
                      </a:cubicBezTo>
                      <a:cubicBezTo>
                        <a:pt x="219" y="311"/>
                        <a:pt x="220" y="311"/>
                        <a:pt x="227" y="312"/>
                      </a:cubicBezTo>
                      <a:cubicBezTo>
                        <a:pt x="234" y="312"/>
                        <a:pt x="242" y="312"/>
                        <a:pt x="248" y="315"/>
                      </a:cubicBezTo>
                      <a:cubicBezTo>
                        <a:pt x="253" y="317"/>
                        <a:pt x="258" y="320"/>
                        <a:pt x="262" y="317"/>
                      </a:cubicBezTo>
                      <a:cubicBezTo>
                        <a:pt x="266" y="313"/>
                        <a:pt x="266" y="310"/>
                        <a:pt x="269" y="312"/>
                      </a:cubicBezTo>
                      <a:cubicBezTo>
                        <a:pt x="271" y="313"/>
                        <a:pt x="270" y="314"/>
                        <a:pt x="268" y="317"/>
                      </a:cubicBezTo>
                      <a:cubicBezTo>
                        <a:pt x="266" y="321"/>
                        <a:pt x="267" y="322"/>
                        <a:pt x="271" y="324"/>
                      </a:cubicBezTo>
                      <a:cubicBezTo>
                        <a:pt x="274" y="325"/>
                        <a:pt x="280" y="324"/>
                        <a:pt x="281" y="327"/>
                      </a:cubicBezTo>
                      <a:cubicBezTo>
                        <a:pt x="283" y="331"/>
                        <a:pt x="284" y="335"/>
                        <a:pt x="284" y="336"/>
                      </a:cubicBezTo>
                      <a:cubicBezTo>
                        <a:pt x="283" y="338"/>
                        <a:pt x="285" y="341"/>
                        <a:pt x="291" y="343"/>
                      </a:cubicBezTo>
                      <a:cubicBezTo>
                        <a:pt x="297" y="345"/>
                        <a:pt x="300" y="347"/>
                        <a:pt x="300" y="347"/>
                      </a:cubicBezTo>
                      <a:cubicBezTo>
                        <a:pt x="300" y="347"/>
                        <a:pt x="303" y="346"/>
                        <a:pt x="301" y="341"/>
                      </a:cubicBezTo>
                      <a:cubicBezTo>
                        <a:pt x="298" y="336"/>
                        <a:pt x="299" y="334"/>
                        <a:pt x="302" y="335"/>
                      </a:cubicBezTo>
                      <a:cubicBezTo>
                        <a:pt x="304" y="336"/>
                        <a:pt x="306" y="338"/>
                        <a:pt x="307" y="341"/>
                      </a:cubicBezTo>
                      <a:cubicBezTo>
                        <a:pt x="309" y="345"/>
                        <a:pt x="311" y="345"/>
                        <a:pt x="310" y="337"/>
                      </a:cubicBezTo>
                      <a:cubicBezTo>
                        <a:pt x="309" y="331"/>
                        <a:pt x="309" y="325"/>
                        <a:pt x="311" y="326"/>
                      </a:cubicBezTo>
                      <a:cubicBezTo>
                        <a:pt x="313" y="326"/>
                        <a:pt x="315" y="331"/>
                        <a:pt x="314" y="335"/>
                      </a:cubicBezTo>
                      <a:cubicBezTo>
                        <a:pt x="314" y="340"/>
                        <a:pt x="315" y="344"/>
                        <a:pt x="320" y="345"/>
                      </a:cubicBezTo>
                      <a:cubicBezTo>
                        <a:pt x="325" y="346"/>
                        <a:pt x="329" y="350"/>
                        <a:pt x="332" y="355"/>
                      </a:cubicBezTo>
                      <a:cubicBezTo>
                        <a:pt x="335" y="360"/>
                        <a:pt x="334" y="364"/>
                        <a:pt x="338" y="365"/>
                      </a:cubicBezTo>
                      <a:cubicBezTo>
                        <a:pt x="342" y="366"/>
                        <a:pt x="344" y="371"/>
                        <a:pt x="344" y="373"/>
                      </a:cubicBezTo>
                      <a:cubicBezTo>
                        <a:pt x="344" y="376"/>
                        <a:pt x="342" y="381"/>
                        <a:pt x="346" y="381"/>
                      </a:cubicBezTo>
                      <a:cubicBezTo>
                        <a:pt x="351" y="382"/>
                        <a:pt x="354" y="383"/>
                        <a:pt x="354" y="386"/>
                      </a:cubicBezTo>
                      <a:cubicBezTo>
                        <a:pt x="353" y="390"/>
                        <a:pt x="357" y="389"/>
                        <a:pt x="358" y="389"/>
                      </a:cubicBezTo>
                      <a:cubicBezTo>
                        <a:pt x="361" y="389"/>
                        <a:pt x="362" y="397"/>
                        <a:pt x="362" y="402"/>
                      </a:cubicBezTo>
                      <a:cubicBezTo>
                        <a:pt x="361" y="406"/>
                        <a:pt x="362" y="411"/>
                        <a:pt x="364" y="411"/>
                      </a:cubicBezTo>
                      <a:cubicBezTo>
                        <a:pt x="367" y="411"/>
                        <a:pt x="369" y="415"/>
                        <a:pt x="368" y="418"/>
                      </a:cubicBezTo>
                      <a:cubicBezTo>
                        <a:pt x="367" y="422"/>
                        <a:pt x="371" y="424"/>
                        <a:pt x="372" y="425"/>
                      </a:cubicBezTo>
                      <a:cubicBezTo>
                        <a:pt x="373" y="427"/>
                        <a:pt x="373" y="428"/>
                        <a:pt x="370" y="430"/>
                      </a:cubicBezTo>
                      <a:cubicBezTo>
                        <a:pt x="367" y="431"/>
                        <a:pt x="370" y="431"/>
                        <a:pt x="373" y="433"/>
                      </a:cubicBezTo>
                      <a:cubicBezTo>
                        <a:pt x="377" y="435"/>
                        <a:pt x="379" y="432"/>
                        <a:pt x="380" y="430"/>
                      </a:cubicBezTo>
                      <a:cubicBezTo>
                        <a:pt x="382" y="427"/>
                        <a:pt x="388" y="429"/>
                        <a:pt x="388" y="432"/>
                      </a:cubicBezTo>
                      <a:cubicBezTo>
                        <a:pt x="388" y="435"/>
                        <a:pt x="386" y="437"/>
                        <a:pt x="385" y="438"/>
                      </a:cubicBezTo>
                      <a:cubicBezTo>
                        <a:pt x="384" y="441"/>
                        <a:pt x="387" y="441"/>
                        <a:pt x="388" y="444"/>
                      </a:cubicBezTo>
                      <a:cubicBezTo>
                        <a:pt x="390" y="448"/>
                        <a:pt x="389" y="450"/>
                        <a:pt x="395" y="448"/>
                      </a:cubicBezTo>
                      <a:cubicBezTo>
                        <a:pt x="401" y="446"/>
                        <a:pt x="402" y="450"/>
                        <a:pt x="399" y="454"/>
                      </a:cubicBezTo>
                      <a:cubicBezTo>
                        <a:pt x="396" y="458"/>
                        <a:pt x="395" y="461"/>
                        <a:pt x="394" y="466"/>
                      </a:cubicBezTo>
                      <a:cubicBezTo>
                        <a:pt x="393" y="469"/>
                        <a:pt x="394" y="472"/>
                        <a:pt x="399" y="474"/>
                      </a:cubicBezTo>
                      <a:cubicBezTo>
                        <a:pt x="403" y="477"/>
                        <a:pt x="407" y="481"/>
                        <a:pt x="407" y="481"/>
                      </a:cubicBezTo>
                      <a:cubicBezTo>
                        <a:pt x="407" y="481"/>
                        <a:pt x="411" y="479"/>
                        <a:pt x="418" y="480"/>
                      </a:cubicBezTo>
                      <a:cubicBezTo>
                        <a:pt x="427" y="481"/>
                        <a:pt x="424" y="485"/>
                        <a:pt x="424" y="488"/>
                      </a:cubicBezTo>
                      <a:cubicBezTo>
                        <a:pt x="424" y="491"/>
                        <a:pt x="425" y="494"/>
                        <a:pt x="429" y="494"/>
                      </a:cubicBezTo>
                      <a:cubicBezTo>
                        <a:pt x="433" y="494"/>
                        <a:pt x="433" y="496"/>
                        <a:pt x="433" y="497"/>
                      </a:cubicBezTo>
                      <a:cubicBezTo>
                        <a:pt x="434" y="499"/>
                        <a:pt x="436" y="500"/>
                        <a:pt x="438" y="501"/>
                      </a:cubicBezTo>
                      <a:cubicBezTo>
                        <a:pt x="440" y="501"/>
                        <a:pt x="443" y="508"/>
                        <a:pt x="445" y="512"/>
                      </a:cubicBezTo>
                      <a:cubicBezTo>
                        <a:pt x="447" y="515"/>
                        <a:pt x="447" y="521"/>
                        <a:pt x="447" y="523"/>
                      </a:cubicBezTo>
                      <a:cubicBezTo>
                        <a:pt x="448" y="526"/>
                        <a:pt x="442" y="523"/>
                        <a:pt x="440" y="521"/>
                      </a:cubicBezTo>
                      <a:cubicBezTo>
                        <a:pt x="439" y="519"/>
                        <a:pt x="437" y="520"/>
                        <a:pt x="434" y="520"/>
                      </a:cubicBezTo>
                      <a:cubicBezTo>
                        <a:pt x="430" y="520"/>
                        <a:pt x="428" y="519"/>
                        <a:pt x="426" y="519"/>
                      </a:cubicBezTo>
                      <a:cubicBezTo>
                        <a:pt x="424" y="519"/>
                        <a:pt x="422" y="521"/>
                        <a:pt x="426" y="529"/>
                      </a:cubicBezTo>
                      <a:cubicBezTo>
                        <a:pt x="430" y="538"/>
                        <a:pt x="428" y="549"/>
                        <a:pt x="426" y="560"/>
                      </a:cubicBezTo>
                      <a:cubicBezTo>
                        <a:pt x="424" y="572"/>
                        <a:pt x="427" y="587"/>
                        <a:pt x="424" y="592"/>
                      </a:cubicBezTo>
                      <a:cubicBezTo>
                        <a:pt x="422" y="597"/>
                        <a:pt x="422" y="599"/>
                        <a:pt x="424" y="603"/>
                      </a:cubicBezTo>
                      <a:cubicBezTo>
                        <a:pt x="427" y="608"/>
                        <a:pt x="428" y="610"/>
                        <a:pt x="427" y="617"/>
                      </a:cubicBezTo>
                      <a:cubicBezTo>
                        <a:pt x="427" y="626"/>
                        <a:pt x="423" y="632"/>
                        <a:pt x="428" y="637"/>
                      </a:cubicBezTo>
                      <a:cubicBezTo>
                        <a:pt x="432" y="642"/>
                        <a:pt x="434" y="643"/>
                        <a:pt x="436" y="648"/>
                      </a:cubicBezTo>
                      <a:cubicBezTo>
                        <a:pt x="437" y="654"/>
                        <a:pt x="436" y="660"/>
                        <a:pt x="443" y="665"/>
                      </a:cubicBezTo>
                      <a:cubicBezTo>
                        <a:pt x="449" y="672"/>
                        <a:pt x="449" y="677"/>
                        <a:pt x="450" y="680"/>
                      </a:cubicBezTo>
                      <a:cubicBezTo>
                        <a:pt x="450" y="684"/>
                        <a:pt x="453" y="688"/>
                        <a:pt x="459" y="694"/>
                      </a:cubicBezTo>
                      <a:cubicBezTo>
                        <a:pt x="464" y="701"/>
                        <a:pt x="466" y="704"/>
                        <a:pt x="468" y="707"/>
                      </a:cubicBezTo>
                      <a:cubicBezTo>
                        <a:pt x="470" y="710"/>
                        <a:pt x="474" y="710"/>
                        <a:pt x="482" y="711"/>
                      </a:cubicBezTo>
                      <a:cubicBezTo>
                        <a:pt x="490" y="713"/>
                        <a:pt x="495" y="722"/>
                        <a:pt x="499" y="730"/>
                      </a:cubicBezTo>
                      <a:cubicBezTo>
                        <a:pt x="503" y="738"/>
                        <a:pt x="511" y="754"/>
                        <a:pt x="515" y="760"/>
                      </a:cubicBezTo>
                      <a:cubicBezTo>
                        <a:pt x="519" y="766"/>
                        <a:pt x="520" y="767"/>
                        <a:pt x="519" y="769"/>
                      </a:cubicBezTo>
                      <a:cubicBezTo>
                        <a:pt x="518" y="772"/>
                        <a:pt x="517" y="772"/>
                        <a:pt x="525" y="775"/>
                      </a:cubicBezTo>
                      <a:cubicBezTo>
                        <a:pt x="531" y="778"/>
                        <a:pt x="537" y="783"/>
                        <a:pt x="535" y="787"/>
                      </a:cubicBezTo>
                      <a:cubicBezTo>
                        <a:pt x="534" y="791"/>
                        <a:pt x="532" y="794"/>
                        <a:pt x="530" y="796"/>
                      </a:cubicBezTo>
                      <a:cubicBezTo>
                        <a:pt x="529" y="798"/>
                        <a:pt x="531" y="799"/>
                        <a:pt x="537" y="803"/>
                      </a:cubicBezTo>
                      <a:cubicBezTo>
                        <a:pt x="542" y="807"/>
                        <a:pt x="545" y="807"/>
                        <a:pt x="551" y="809"/>
                      </a:cubicBezTo>
                      <a:cubicBezTo>
                        <a:pt x="556" y="812"/>
                        <a:pt x="555" y="815"/>
                        <a:pt x="555" y="821"/>
                      </a:cubicBezTo>
                      <a:cubicBezTo>
                        <a:pt x="556" y="827"/>
                        <a:pt x="554" y="825"/>
                        <a:pt x="558" y="828"/>
                      </a:cubicBezTo>
                      <a:cubicBezTo>
                        <a:pt x="563" y="832"/>
                        <a:pt x="571" y="838"/>
                        <a:pt x="573" y="842"/>
                      </a:cubicBezTo>
                      <a:cubicBezTo>
                        <a:pt x="575" y="846"/>
                        <a:pt x="578" y="849"/>
                        <a:pt x="581" y="849"/>
                      </a:cubicBezTo>
                      <a:cubicBezTo>
                        <a:pt x="584" y="848"/>
                        <a:pt x="587" y="845"/>
                        <a:pt x="583" y="840"/>
                      </a:cubicBezTo>
                      <a:cubicBezTo>
                        <a:pt x="578" y="835"/>
                        <a:pt x="571" y="829"/>
                        <a:pt x="572" y="828"/>
                      </a:cubicBezTo>
                      <a:cubicBezTo>
                        <a:pt x="574" y="828"/>
                        <a:pt x="574" y="827"/>
                        <a:pt x="570" y="822"/>
                      </a:cubicBezTo>
                      <a:cubicBezTo>
                        <a:pt x="564" y="817"/>
                        <a:pt x="563" y="813"/>
                        <a:pt x="566" y="813"/>
                      </a:cubicBezTo>
                      <a:cubicBezTo>
                        <a:pt x="569" y="813"/>
                        <a:pt x="567" y="811"/>
                        <a:pt x="562" y="804"/>
                      </a:cubicBezTo>
                      <a:cubicBezTo>
                        <a:pt x="558" y="798"/>
                        <a:pt x="545" y="779"/>
                        <a:pt x="539" y="775"/>
                      </a:cubicBezTo>
                      <a:cubicBezTo>
                        <a:pt x="532" y="770"/>
                        <a:pt x="530" y="767"/>
                        <a:pt x="530" y="762"/>
                      </a:cubicBezTo>
                      <a:cubicBezTo>
                        <a:pt x="531" y="755"/>
                        <a:pt x="528" y="749"/>
                        <a:pt x="528" y="748"/>
                      </a:cubicBezTo>
                      <a:cubicBezTo>
                        <a:pt x="527" y="747"/>
                        <a:pt x="530" y="742"/>
                        <a:pt x="538" y="751"/>
                      </a:cubicBezTo>
                      <a:cubicBezTo>
                        <a:pt x="545" y="759"/>
                        <a:pt x="547" y="763"/>
                        <a:pt x="550" y="769"/>
                      </a:cubicBezTo>
                      <a:cubicBezTo>
                        <a:pt x="553" y="777"/>
                        <a:pt x="555" y="780"/>
                        <a:pt x="564" y="787"/>
                      </a:cubicBezTo>
                      <a:cubicBezTo>
                        <a:pt x="572" y="794"/>
                        <a:pt x="587" y="804"/>
                        <a:pt x="586" y="809"/>
                      </a:cubicBezTo>
                      <a:cubicBezTo>
                        <a:pt x="583" y="812"/>
                        <a:pt x="586" y="814"/>
                        <a:pt x="589" y="817"/>
                      </a:cubicBezTo>
                      <a:cubicBezTo>
                        <a:pt x="593" y="820"/>
                        <a:pt x="607" y="833"/>
                        <a:pt x="615" y="844"/>
                      </a:cubicBezTo>
                      <a:cubicBezTo>
                        <a:pt x="622" y="855"/>
                        <a:pt x="628" y="864"/>
                        <a:pt x="626" y="870"/>
                      </a:cubicBezTo>
                      <a:cubicBezTo>
                        <a:pt x="623" y="874"/>
                        <a:pt x="620" y="878"/>
                        <a:pt x="622" y="882"/>
                      </a:cubicBezTo>
                      <a:cubicBezTo>
                        <a:pt x="623" y="886"/>
                        <a:pt x="630" y="892"/>
                        <a:pt x="635" y="895"/>
                      </a:cubicBezTo>
                      <a:cubicBezTo>
                        <a:pt x="642" y="898"/>
                        <a:pt x="651" y="898"/>
                        <a:pt x="660" y="903"/>
                      </a:cubicBezTo>
                      <a:cubicBezTo>
                        <a:pt x="668" y="909"/>
                        <a:pt x="669" y="909"/>
                        <a:pt x="677" y="911"/>
                      </a:cubicBezTo>
                      <a:cubicBezTo>
                        <a:pt x="685" y="913"/>
                        <a:pt x="691" y="913"/>
                        <a:pt x="696" y="917"/>
                      </a:cubicBezTo>
                      <a:cubicBezTo>
                        <a:pt x="701" y="922"/>
                        <a:pt x="707" y="926"/>
                        <a:pt x="713" y="927"/>
                      </a:cubicBezTo>
                      <a:cubicBezTo>
                        <a:pt x="720" y="928"/>
                        <a:pt x="724" y="928"/>
                        <a:pt x="729" y="926"/>
                      </a:cubicBezTo>
                      <a:cubicBezTo>
                        <a:pt x="734" y="923"/>
                        <a:pt x="735" y="920"/>
                        <a:pt x="740" y="921"/>
                      </a:cubicBezTo>
                      <a:cubicBezTo>
                        <a:pt x="745" y="923"/>
                        <a:pt x="755" y="931"/>
                        <a:pt x="757" y="936"/>
                      </a:cubicBezTo>
                      <a:cubicBezTo>
                        <a:pt x="760" y="940"/>
                        <a:pt x="761" y="943"/>
                        <a:pt x="769" y="945"/>
                      </a:cubicBezTo>
                      <a:cubicBezTo>
                        <a:pt x="777" y="946"/>
                        <a:pt x="785" y="948"/>
                        <a:pt x="794" y="951"/>
                      </a:cubicBezTo>
                      <a:cubicBezTo>
                        <a:pt x="802" y="954"/>
                        <a:pt x="809" y="953"/>
                        <a:pt x="813" y="954"/>
                      </a:cubicBezTo>
                      <a:cubicBezTo>
                        <a:pt x="816" y="956"/>
                        <a:pt x="818" y="957"/>
                        <a:pt x="814" y="958"/>
                      </a:cubicBezTo>
                      <a:cubicBezTo>
                        <a:pt x="811" y="960"/>
                        <a:pt x="811" y="961"/>
                        <a:pt x="815" y="962"/>
                      </a:cubicBezTo>
                      <a:cubicBezTo>
                        <a:pt x="821" y="965"/>
                        <a:pt x="828" y="973"/>
                        <a:pt x="830" y="976"/>
                      </a:cubicBezTo>
                      <a:cubicBezTo>
                        <a:pt x="832" y="979"/>
                        <a:pt x="835" y="983"/>
                        <a:pt x="833" y="987"/>
                      </a:cubicBezTo>
                      <a:cubicBezTo>
                        <a:pt x="832" y="990"/>
                        <a:pt x="836" y="991"/>
                        <a:pt x="840" y="992"/>
                      </a:cubicBezTo>
                      <a:cubicBezTo>
                        <a:pt x="844" y="993"/>
                        <a:pt x="846" y="995"/>
                        <a:pt x="848" y="998"/>
                      </a:cubicBezTo>
                      <a:cubicBezTo>
                        <a:pt x="851" y="1001"/>
                        <a:pt x="853" y="998"/>
                        <a:pt x="855" y="1003"/>
                      </a:cubicBezTo>
                      <a:cubicBezTo>
                        <a:pt x="856" y="1006"/>
                        <a:pt x="856" y="1006"/>
                        <a:pt x="862" y="1006"/>
                      </a:cubicBezTo>
                      <a:cubicBezTo>
                        <a:pt x="869" y="1006"/>
                        <a:pt x="874" y="1007"/>
                        <a:pt x="875" y="1011"/>
                      </a:cubicBezTo>
                      <a:cubicBezTo>
                        <a:pt x="877" y="1015"/>
                        <a:pt x="877" y="1015"/>
                        <a:pt x="883" y="1017"/>
                      </a:cubicBezTo>
                      <a:cubicBezTo>
                        <a:pt x="889" y="1018"/>
                        <a:pt x="891" y="1016"/>
                        <a:pt x="891" y="1016"/>
                      </a:cubicBezTo>
                      <a:cubicBezTo>
                        <a:pt x="891" y="1016"/>
                        <a:pt x="895" y="1015"/>
                        <a:pt x="891" y="1012"/>
                      </a:cubicBezTo>
                      <a:cubicBezTo>
                        <a:pt x="889" y="1010"/>
                        <a:pt x="894" y="1006"/>
                        <a:pt x="896" y="1006"/>
                      </a:cubicBezTo>
                      <a:cubicBezTo>
                        <a:pt x="897" y="1006"/>
                        <a:pt x="897" y="998"/>
                        <a:pt x="904" y="1000"/>
                      </a:cubicBezTo>
                      <a:cubicBezTo>
                        <a:pt x="909" y="1003"/>
                        <a:pt x="910" y="1006"/>
                        <a:pt x="911" y="1010"/>
                      </a:cubicBezTo>
                      <a:cubicBezTo>
                        <a:pt x="912" y="1015"/>
                        <a:pt x="915" y="1017"/>
                        <a:pt x="918" y="1020"/>
                      </a:cubicBezTo>
                      <a:cubicBezTo>
                        <a:pt x="921" y="1022"/>
                        <a:pt x="921" y="1028"/>
                        <a:pt x="921" y="1034"/>
                      </a:cubicBezTo>
                      <a:cubicBezTo>
                        <a:pt x="922" y="1039"/>
                        <a:pt x="922" y="1051"/>
                        <a:pt x="921" y="1056"/>
                      </a:cubicBezTo>
                      <a:cubicBezTo>
                        <a:pt x="920" y="1063"/>
                        <a:pt x="916" y="1065"/>
                        <a:pt x="913" y="1065"/>
                      </a:cubicBezTo>
                      <a:cubicBezTo>
                        <a:pt x="910" y="1066"/>
                        <a:pt x="907" y="1066"/>
                        <a:pt x="907" y="1070"/>
                      </a:cubicBezTo>
                      <a:cubicBezTo>
                        <a:pt x="906" y="1074"/>
                        <a:pt x="905" y="1077"/>
                        <a:pt x="903" y="1079"/>
                      </a:cubicBezTo>
                      <a:cubicBezTo>
                        <a:pt x="901" y="1080"/>
                        <a:pt x="891" y="1088"/>
                        <a:pt x="891" y="1093"/>
                      </a:cubicBezTo>
                      <a:cubicBezTo>
                        <a:pt x="891" y="1097"/>
                        <a:pt x="891" y="1106"/>
                        <a:pt x="889" y="1103"/>
                      </a:cubicBezTo>
                      <a:cubicBezTo>
                        <a:pt x="886" y="1100"/>
                        <a:pt x="884" y="1103"/>
                        <a:pt x="882" y="1104"/>
                      </a:cubicBezTo>
                      <a:cubicBezTo>
                        <a:pt x="880" y="1106"/>
                        <a:pt x="883" y="1110"/>
                        <a:pt x="885" y="1112"/>
                      </a:cubicBezTo>
                      <a:cubicBezTo>
                        <a:pt x="887" y="1116"/>
                        <a:pt x="888" y="1116"/>
                        <a:pt x="885" y="1118"/>
                      </a:cubicBezTo>
                      <a:cubicBezTo>
                        <a:pt x="883" y="1120"/>
                        <a:pt x="882" y="1120"/>
                        <a:pt x="884" y="1122"/>
                      </a:cubicBezTo>
                      <a:cubicBezTo>
                        <a:pt x="887" y="1125"/>
                        <a:pt x="884" y="1126"/>
                        <a:pt x="880" y="1128"/>
                      </a:cubicBezTo>
                      <a:cubicBezTo>
                        <a:pt x="877" y="1130"/>
                        <a:pt x="874" y="1134"/>
                        <a:pt x="874" y="1137"/>
                      </a:cubicBezTo>
                      <a:cubicBezTo>
                        <a:pt x="874" y="1139"/>
                        <a:pt x="875" y="1138"/>
                        <a:pt x="877" y="1140"/>
                      </a:cubicBezTo>
                      <a:cubicBezTo>
                        <a:pt x="880" y="1141"/>
                        <a:pt x="879" y="1141"/>
                        <a:pt x="877" y="1144"/>
                      </a:cubicBezTo>
                      <a:cubicBezTo>
                        <a:pt x="875" y="1147"/>
                        <a:pt x="878" y="1149"/>
                        <a:pt x="882" y="1150"/>
                      </a:cubicBezTo>
                      <a:cubicBezTo>
                        <a:pt x="887" y="1151"/>
                        <a:pt x="892" y="1153"/>
                        <a:pt x="893" y="1158"/>
                      </a:cubicBezTo>
                      <a:cubicBezTo>
                        <a:pt x="894" y="1164"/>
                        <a:pt x="895" y="1168"/>
                        <a:pt x="899" y="1172"/>
                      </a:cubicBezTo>
                      <a:cubicBezTo>
                        <a:pt x="902" y="1176"/>
                        <a:pt x="912" y="1193"/>
                        <a:pt x="916" y="1200"/>
                      </a:cubicBezTo>
                      <a:cubicBezTo>
                        <a:pt x="921" y="1206"/>
                        <a:pt x="926" y="1205"/>
                        <a:pt x="927" y="1211"/>
                      </a:cubicBezTo>
                      <a:cubicBezTo>
                        <a:pt x="928" y="1216"/>
                        <a:pt x="925" y="1224"/>
                        <a:pt x="928" y="1231"/>
                      </a:cubicBezTo>
                      <a:cubicBezTo>
                        <a:pt x="931" y="1238"/>
                        <a:pt x="936" y="1245"/>
                        <a:pt x="941" y="1249"/>
                      </a:cubicBezTo>
                      <a:cubicBezTo>
                        <a:pt x="945" y="1254"/>
                        <a:pt x="957" y="1261"/>
                        <a:pt x="966" y="1267"/>
                      </a:cubicBezTo>
                      <a:cubicBezTo>
                        <a:pt x="974" y="1273"/>
                        <a:pt x="989" y="1280"/>
                        <a:pt x="992" y="1285"/>
                      </a:cubicBezTo>
                      <a:cubicBezTo>
                        <a:pt x="995" y="1290"/>
                        <a:pt x="996" y="1292"/>
                        <a:pt x="993" y="1296"/>
                      </a:cubicBezTo>
                      <a:cubicBezTo>
                        <a:pt x="990" y="1299"/>
                        <a:pt x="988" y="1302"/>
                        <a:pt x="990" y="1306"/>
                      </a:cubicBezTo>
                      <a:cubicBezTo>
                        <a:pt x="993" y="1310"/>
                        <a:pt x="993" y="1318"/>
                        <a:pt x="993" y="1322"/>
                      </a:cubicBezTo>
                      <a:cubicBezTo>
                        <a:pt x="993" y="1327"/>
                        <a:pt x="992" y="1333"/>
                        <a:pt x="989" y="1334"/>
                      </a:cubicBezTo>
                      <a:cubicBezTo>
                        <a:pt x="986" y="1336"/>
                        <a:pt x="985" y="1335"/>
                        <a:pt x="985" y="1338"/>
                      </a:cubicBezTo>
                      <a:cubicBezTo>
                        <a:pt x="985" y="1341"/>
                        <a:pt x="986" y="1340"/>
                        <a:pt x="987" y="1348"/>
                      </a:cubicBezTo>
                      <a:cubicBezTo>
                        <a:pt x="988" y="1355"/>
                        <a:pt x="986" y="1368"/>
                        <a:pt x="985" y="1376"/>
                      </a:cubicBezTo>
                      <a:cubicBezTo>
                        <a:pt x="985" y="1383"/>
                        <a:pt x="983" y="1393"/>
                        <a:pt x="982" y="1396"/>
                      </a:cubicBezTo>
                      <a:cubicBezTo>
                        <a:pt x="982" y="1398"/>
                        <a:pt x="978" y="1401"/>
                        <a:pt x="977" y="1404"/>
                      </a:cubicBezTo>
                      <a:cubicBezTo>
                        <a:pt x="976" y="1407"/>
                        <a:pt x="975" y="1404"/>
                        <a:pt x="978" y="1409"/>
                      </a:cubicBezTo>
                      <a:cubicBezTo>
                        <a:pt x="981" y="1413"/>
                        <a:pt x="981" y="1416"/>
                        <a:pt x="979" y="1421"/>
                      </a:cubicBezTo>
                      <a:cubicBezTo>
                        <a:pt x="978" y="1426"/>
                        <a:pt x="977" y="1428"/>
                        <a:pt x="979" y="1433"/>
                      </a:cubicBezTo>
                      <a:cubicBezTo>
                        <a:pt x="982" y="1438"/>
                        <a:pt x="982" y="1445"/>
                        <a:pt x="981" y="1451"/>
                      </a:cubicBezTo>
                      <a:cubicBezTo>
                        <a:pt x="980" y="1456"/>
                        <a:pt x="971" y="1472"/>
                        <a:pt x="966" y="1484"/>
                      </a:cubicBezTo>
                      <a:cubicBezTo>
                        <a:pt x="962" y="1495"/>
                        <a:pt x="962" y="1500"/>
                        <a:pt x="961" y="1502"/>
                      </a:cubicBezTo>
                      <a:cubicBezTo>
                        <a:pt x="959" y="1506"/>
                        <a:pt x="956" y="1507"/>
                        <a:pt x="956" y="1509"/>
                      </a:cubicBezTo>
                      <a:cubicBezTo>
                        <a:pt x="955" y="1511"/>
                        <a:pt x="952" y="1515"/>
                        <a:pt x="958" y="1516"/>
                      </a:cubicBezTo>
                      <a:cubicBezTo>
                        <a:pt x="963" y="1518"/>
                        <a:pt x="962" y="1522"/>
                        <a:pt x="962" y="1527"/>
                      </a:cubicBezTo>
                      <a:cubicBezTo>
                        <a:pt x="962" y="1531"/>
                        <a:pt x="957" y="1540"/>
                        <a:pt x="956" y="1546"/>
                      </a:cubicBezTo>
                      <a:cubicBezTo>
                        <a:pt x="956" y="1552"/>
                        <a:pt x="957" y="1561"/>
                        <a:pt x="957" y="1565"/>
                      </a:cubicBezTo>
                      <a:cubicBezTo>
                        <a:pt x="956" y="1570"/>
                        <a:pt x="954" y="1573"/>
                        <a:pt x="953" y="1576"/>
                      </a:cubicBezTo>
                      <a:cubicBezTo>
                        <a:pt x="952" y="1579"/>
                        <a:pt x="952" y="1582"/>
                        <a:pt x="955" y="1585"/>
                      </a:cubicBezTo>
                      <a:cubicBezTo>
                        <a:pt x="957" y="1588"/>
                        <a:pt x="959" y="1588"/>
                        <a:pt x="960" y="1583"/>
                      </a:cubicBezTo>
                      <a:cubicBezTo>
                        <a:pt x="960" y="1578"/>
                        <a:pt x="963" y="1579"/>
                        <a:pt x="963" y="1574"/>
                      </a:cubicBezTo>
                      <a:cubicBezTo>
                        <a:pt x="963" y="1567"/>
                        <a:pt x="963" y="1565"/>
                        <a:pt x="966" y="1566"/>
                      </a:cubicBezTo>
                      <a:cubicBezTo>
                        <a:pt x="969" y="1566"/>
                        <a:pt x="968" y="1573"/>
                        <a:pt x="966" y="1580"/>
                      </a:cubicBezTo>
                      <a:cubicBezTo>
                        <a:pt x="965" y="1587"/>
                        <a:pt x="965" y="1592"/>
                        <a:pt x="965" y="1592"/>
                      </a:cubicBezTo>
                      <a:cubicBezTo>
                        <a:pt x="965" y="1592"/>
                        <a:pt x="959" y="1597"/>
                        <a:pt x="965" y="1600"/>
                      </a:cubicBezTo>
                      <a:cubicBezTo>
                        <a:pt x="969" y="1604"/>
                        <a:pt x="968" y="1608"/>
                        <a:pt x="966" y="1608"/>
                      </a:cubicBezTo>
                      <a:cubicBezTo>
                        <a:pt x="964" y="1609"/>
                        <a:pt x="959" y="1609"/>
                        <a:pt x="961" y="1613"/>
                      </a:cubicBezTo>
                      <a:cubicBezTo>
                        <a:pt x="964" y="1617"/>
                        <a:pt x="964" y="1620"/>
                        <a:pt x="961" y="1621"/>
                      </a:cubicBezTo>
                      <a:cubicBezTo>
                        <a:pt x="959" y="1623"/>
                        <a:pt x="957" y="1632"/>
                        <a:pt x="953" y="1628"/>
                      </a:cubicBezTo>
                      <a:cubicBezTo>
                        <a:pt x="951" y="1624"/>
                        <a:pt x="949" y="1623"/>
                        <a:pt x="946" y="1626"/>
                      </a:cubicBezTo>
                      <a:cubicBezTo>
                        <a:pt x="944" y="1628"/>
                        <a:pt x="944" y="1633"/>
                        <a:pt x="943" y="1634"/>
                      </a:cubicBezTo>
                      <a:cubicBezTo>
                        <a:pt x="942" y="1636"/>
                        <a:pt x="938" y="1641"/>
                        <a:pt x="944" y="1640"/>
                      </a:cubicBezTo>
                      <a:cubicBezTo>
                        <a:pt x="949" y="1640"/>
                        <a:pt x="949" y="1644"/>
                        <a:pt x="949" y="1648"/>
                      </a:cubicBezTo>
                      <a:cubicBezTo>
                        <a:pt x="950" y="1651"/>
                        <a:pt x="953" y="1654"/>
                        <a:pt x="957" y="1656"/>
                      </a:cubicBezTo>
                      <a:cubicBezTo>
                        <a:pt x="960" y="1657"/>
                        <a:pt x="956" y="1660"/>
                        <a:pt x="952" y="1661"/>
                      </a:cubicBezTo>
                      <a:cubicBezTo>
                        <a:pt x="949" y="1661"/>
                        <a:pt x="950" y="1666"/>
                        <a:pt x="950" y="1669"/>
                      </a:cubicBezTo>
                      <a:cubicBezTo>
                        <a:pt x="951" y="1673"/>
                        <a:pt x="949" y="1677"/>
                        <a:pt x="951" y="1678"/>
                      </a:cubicBezTo>
                      <a:cubicBezTo>
                        <a:pt x="954" y="1679"/>
                        <a:pt x="955" y="1681"/>
                        <a:pt x="952" y="1683"/>
                      </a:cubicBezTo>
                      <a:cubicBezTo>
                        <a:pt x="951" y="1686"/>
                        <a:pt x="951" y="1689"/>
                        <a:pt x="951" y="1692"/>
                      </a:cubicBezTo>
                      <a:cubicBezTo>
                        <a:pt x="952" y="1696"/>
                        <a:pt x="952" y="1695"/>
                        <a:pt x="951" y="1699"/>
                      </a:cubicBezTo>
                      <a:cubicBezTo>
                        <a:pt x="951" y="1703"/>
                        <a:pt x="951" y="1706"/>
                        <a:pt x="952" y="1710"/>
                      </a:cubicBezTo>
                      <a:cubicBezTo>
                        <a:pt x="954" y="1712"/>
                        <a:pt x="956" y="1714"/>
                        <a:pt x="956" y="1717"/>
                      </a:cubicBezTo>
                      <a:cubicBezTo>
                        <a:pt x="956" y="1720"/>
                        <a:pt x="953" y="1719"/>
                        <a:pt x="953" y="1723"/>
                      </a:cubicBezTo>
                      <a:cubicBezTo>
                        <a:pt x="953" y="1726"/>
                        <a:pt x="952" y="1734"/>
                        <a:pt x="957" y="1729"/>
                      </a:cubicBezTo>
                      <a:cubicBezTo>
                        <a:pt x="962" y="1725"/>
                        <a:pt x="961" y="1729"/>
                        <a:pt x="961" y="1732"/>
                      </a:cubicBezTo>
                      <a:cubicBezTo>
                        <a:pt x="960" y="1736"/>
                        <a:pt x="957" y="1736"/>
                        <a:pt x="960" y="1740"/>
                      </a:cubicBezTo>
                      <a:cubicBezTo>
                        <a:pt x="964" y="1742"/>
                        <a:pt x="968" y="1742"/>
                        <a:pt x="972" y="1740"/>
                      </a:cubicBezTo>
                      <a:cubicBezTo>
                        <a:pt x="976" y="1737"/>
                        <a:pt x="978" y="1730"/>
                        <a:pt x="980" y="1734"/>
                      </a:cubicBezTo>
                      <a:cubicBezTo>
                        <a:pt x="981" y="1737"/>
                        <a:pt x="985" y="1739"/>
                        <a:pt x="988" y="1739"/>
                      </a:cubicBezTo>
                      <a:cubicBezTo>
                        <a:pt x="991" y="1738"/>
                        <a:pt x="989" y="1734"/>
                        <a:pt x="994" y="1732"/>
                      </a:cubicBezTo>
                      <a:cubicBezTo>
                        <a:pt x="997" y="1730"/>
                        <a:pt x="1002" y="1729"/>
                        <a:pt x="1002" y="1729"/>
                      </a:cubicBezTo>
                      <a:cubicBezTo>
                        <a:pt x="1002" y="1729"/>
                        <a:pt x="999" y="1723"/>
                        <a:pt x="1002" y="1723"/>
                      </a:cubicBezTo>
                      <a:cubicBezTo>
                        <a:pt x="1006" y="1723"/>
                        <a:pt x="1010" y="1724"/>
                        <a:pt x="1010" y="1726"/>
                      </a:cubicBezTo>
                      <a:cubicBezTo>
                        <a:pt x="1011" y="1726"/>
                        <a:pt x="1016" y="1722"/>
                        <a:pt x="1013" y="1718"/>
                      </a:cubicBezTo>
                      <a:cubicBezTo>
                        <a:pt x="1007" y="1709"/>
                        <a:pt x="1003" y="1706"/>
                        <a:pt x="1007" y="1704"/>
                      </a:cubicBezTo>
                      <a:cubicBezTo>
                        <a:pt x="1010" y="1703"/>
                        <a:pt x="1011" y="1702"/>
                        <a:pt x="1010" y="1698"/>
                      </a:cubicBezTo>
                      <a:cubicBezTo>
                        <a:pt x="1010" y="1695"/>
                        <a:pt x="1012" y="1698"/>
                        <a:pt x="1015" y="1698"/>
                      </a:cubicBezTo>
                      <a:cubicBezTo>
                        <a:pt x="1015" y="1698"/>
                        <a:pt x="1016" y="1700"/>
                        <a:pt x="1018" y="1695"/>
                      </a:cubicBezTo>
                      <a:cubicBezTo>
                        <a:pt x="1021" y="1689"/>
                        <a:pt x="1023" y="1689"/>
                        <a:pt x="1025" y="1688"/>
                      </a:cubicBezTo>
                      <a:cubicBezTo>
                        <a:pt x="1027" y="1687"/>
                        <a:pt x="1026" y="1686"/>
                        <a:pt x="1025" y="1679"/>
                      </a:cubicBezTo>
                      <a:cubicBezTo>
                        <a:pt x="1024" y="1672"/>
                        <a:pt x="1026" y="1669"/>
                        <a:pt x="1031" y="1666"/>
                      </a:cubicBezTo>
                      <a:cubicBezTo>
                        <a:pt x="1036" y="1665"/>
                        <a:pt x="1038" y="1660"/>
                        <a:pt x="1040" y="1656"/>
                      </a:cubicBezTo>
                      <a:cubicBezTo>
                        <a:pt x="1042" y="1651"/>
                        <a:pt x="1044" y="1649"/>
                        <a:pt x="1039" y="1645"/>
                      </a:cubicBezTo>
                      <a:cubicBezTo>
                        <a:pt x="1033" y="1642"/>
                        <a:pt x="1021" y="1636"/>
                        <a:pt x="1025" y="1625"/>
                      </a:cubicBezTo>
                      <a:cubicBezTo>
                        <a:pt x="1028" y="1616"/>
                        <a:pt x="1036" y="1613"/>
                        <a:pt x="1040" y="1611"/>
                      </a:cubicBezTo>
                      <a:cubicBezTo>
                        <a:pt x="1043" y="1609"/>
                        <a:pt x="1047" y="1606"/>
                        <a:pt x="1048" y="1599"/>
                      </a:cubicBezTo>
                      <a:cubicBezTo>
                        <a:pt x="1048" y="1592"/>
                        <a:pt x="1050" y="1589"/>
                        <a:pt x="1054" y="1587"/>
                      </a:cubicBezTo>
                      <a:cubicBezTo>
                        <a:pt x="1057" y="1584"/>
                        <a:pt x="1058" y="1583"/>
                        <a:pt x="1055" y="1581"/>
                      </a:cubicBezTo>
                      <a:cubicBezTo>
                        <a:pt x="1052" y="1579"/>
                        <a:pt x="1053" y="1577"/>
                        <a:pt x="1055" y="1576"/>
                      </a:cubicBezTo>
                      <a:cubicBezTo>
                        <a:pt x="1057" y="1574"/>
                        <a:pt x="1058" y="1572"/>
                        <a:pt x="1055" y="1568"/>
                      </a:cubicBezTo>
                      <a:cubicBezTo>
                        <a:pt x="1051" y="1563"/>
                        <a:pt x="1047" y="1557"/>
                        <a:pt x="1052" y="1555"/>
                      </a:cubicBezTo>
                      <a:cubicBezTo>
                        <a:pt x="1057" y="1552"/>
                        <a:pt x="1057" y="1558"/>
                        <a:pt x="1061" y="1559"/>
                      </a:cubicBezTo>
                      <a:cubicBezTo>
                        <a:pt x="1066" y="1560"/>
                        <a:pt x="1073" y="1561"/>
                        <a:pt x="1078" y="1554"/>
                      </a:cubicBezTo>
                      <a:cubicBezTo>
                        <a:pt x="1082" y="1547"/>
                        <a:pt x="1081" y="1541"/>
                        <a:pt x="1083" y="1535"/>
                      </a:cubicBezTo>
                      <a:cubicBezTo>
                        <a:pt x="1085" y="1529"/>
                        <a:pt x="1089" y="1527"/>
                        <a:pt x="1100" y="1526"/>
                      </a:cubicBezTo>
                      <a:cubicBezTo>
                        <a:pt x="1110" y="1525"/>
                        <a:pt x="1120" y="1523"/>
                        <a:pt x="1126" y="1519"/>
                      </a:cubicBezTo>
                      <a:cubicBezTo>
                        <a:pt x="1131" y="1515"/>
                        <a:pt x="1134" y="1509"/>
                        <a:pt x="1136" y="1504"/>
                      </a:cubicBezTo>
                      <a:cubicBezTo>
                        <a:pt x="1138" y="1500"/>
                        <a:pt x="1139" y="1494"/>
                        <a:pt x="1134" y="1491"/>
                      </a:cubicBezTo>
                      <a:cubicBezTo>
                        <a:pt x="1130" y="1488"/>
                        <a:pt x="1132" y="1486"/>
                        <a:pt x="1132" y="1483"/>
                      </a:cubicBezTo>
                      <a:cubicBezTo>
                        <a:pt x="1132" y="1479"/>
                        <a:pt x="1130" y="1477"/>
                        <a:pt x="1125" y="1472"/>
                      </a:cubicBezTo>
                      <a:cubicBezTo>
                        <a:pt x="1121" y="1468"/>
                        <a:pt x="1118" y="1463"/>
                        <a:pt x="1125" y="1466"/>
                      </a:cubicBezTo>
                      <a:cubicBezTo>
                        <a:pt x="1134" y="1468"/>
                        <a:pt x="1132" y="1476"/>
                        <a:pt x="1144" y="1474"/>
                      </a:cubicBezTo>
                      <a:cubicBezTo>
                        <a:pt x="1157" y="1473"/>
                        <a:pt x="1164" y="1472"/>
                        <a:pt x="1168" y="1467"/>
                      </a:cubicBezTo>
                      <a:cubicBezTo>
                        <a:pt x="1173" y="1462"/>
                        <a:pt x="1177" y="1450"/>
                        <a:pt x="1180" y="1447"/>
                      </a:cubicBezTo>
                      <a:cubicBezTo>
                        <a:pt x="1184" y="1443"/>
                        <a:pt x="1188" y="1437"/>
                        <a:pt x="1189" y="1428"/>
                      </a:cubicBezTo>
                      <a:cubicBezTo>
                        <a:pt x="1191" y="1419"/>
                        <a:pt x="1191" y="1418"/>
                        <a:pt x="1195" y="1417"/>
                      </a:cubicBezTo>
                      <a:cubicBezTo>
                        <a:pt x="1201" y="1416"/>
                        <a:pt x="1200" y="1419"/>
                        <a:pt x="1195" y="1423"/>
                      </a:cubicBezTo>
                      <a:cubicBezTo>
                        <a:pt x="1193" y="1426"/>
                        <a:pt x="1193" y="1430"/>
                        <a:pt x="1199" y="1425"/>
                      </a:cubicBezTo>
                      <a:cubicBezTo>
                        <a:pt x="1205" y="1419"/>
                        <a:pt x="1206" y="1416"/>
                        <a:pt x="1211" y="1408"/>
                      </a:cubicBezTo>
                      <a:cubicBezTo>
                        <a:pt x="1216" y="1399"/>
                        <a:pt x="1221" y="1396"/>
                        <a:pt x="1223" y="1396"/>
                      </a:cubicBezTo>
                      <a:cubicBezTo>
                        <a:pt x="1223" y="1396"/>
                        <a:pt x="1225" y="1393"/>
                        <a:pt x="1223" y="1382"/>
                      </a:cubicBezTo>
                      <a:cubicBezTo>
                        <a:pt x="1220" y="1372"/>
                        <a:pt x="1219" y="1363"/>
                        <a:pt x="1228" y="1356"/>
                      </a:cubicBezTo>
                      <a:cubicBezTo>
                        <a:pt x="1238" y="1350"/>
                        <a:pt x="1245" y="1347"/>
                        <a:pt x="1254" y="1340"/>
                      </a:cubicBezTo>
                      <a:cubicBezTo>
                        <a:pt x="1262" y="1335"/>
                        <a:pt x="1268" y="1332"/>
                        <a:pt x="1274" y="1332"/>
                      </a:cubicBezTo>
                      <a:cubicBezTo>
                        <a:pt x="1280" y="1332"/>
                        <a:pt x="1292" y="1338"/>
                        <a:pt x="1301" y="1319"/>
                      </a:cubicBezTo>
                      <a:cubicBezTo>
                        <a:pt x="1308" y="1299"/>
                        <a:pt x="1312" y="1297"/>
                        <a:pt x="1315" y="1291"/>
                      </a:cubicBezTo>
                      <a:cubicBezTo>
                        <a:pt x="1315" y="1291"/>
                        <a:pt x="1317" y="1285"/>
                        <a:pt x="1317" y="1275"/>
                      </a:cubicBezTo>
                      <a:cubicBezTo>
                        <a:pt x="1318" y="1263"/>
                        <a:pt x="1319" y="1261"/>
                        <a:pt x="1322" y="1258"/>
                      </a:cubicBezTo>
                      <a:cubicBezTo>
                        <a:pt x="1324" y="1255"/>
                        <a:pt x="1324" y="1254"/>
                        <a:pt x="1323" y="1248"/>
                      </a:cubicBezTo>
                      <a:cubicBezTo>
                        <a:pt x="1323" y="1243"/>
                        <a:pt x="1318" y="1232"/>
                        <a:pt x="1326" y="1226"/>
                      </a:cubicBezTo>
                      <a:cubicBezTo>
                        <a:pt x="1333" y="1218"/>
                        <a:pt x="1336" y="1217"/>
                        <a:pt x="1339" y="1210"/>
                      </a:cubicBezTo>
                      <a:cubicBezTo>
                        <a:pt x="1342" y="1203"/>
                        <a:pt x="1347" y="1194"/>
                        <a:pt x="1355" y="1187"/>
                      </a:cubicBezTo>
                      <a:cubicBezTo>
                        <a:pt x="1363" y="1182"/>
                        <a:pt x="1367" y="1178"/>
                        <a:pt x="1365" y="116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4" name="Freeform 181"/>
                <p:cNvSpPr>
                  <a:spLocks/>
                </p:cNvSpPr>
                <p:nvPr/>
              </p:nvSpPr>
              <p:spPr bwMode="auto">
                <a:xfrm>
                  <a:off x="1936" y="3517"/>
                  <a:ext cx="183" cy="68"/>
                </a:xfrm>
                <a:custGeom>
                  <a:avLst/>
                  <a:gdLst>
                    <a:gd name="T0" fmla="*/ 8 w 113"/>
                    <a:gd name="T1" fmla="*/ 16 h 42"/>
                    <a:gd name="T2" fmla="*/ 10 w 113"/>
                    <a:gd name="T3" fmla="*/ 23 h 42"/>
                    <a:gd name="T4" fmla="*/ 28 w 113"/>
                    <a:gd name="T5" fmla="*/ 28 h 42"/>
                    <a:gd name="T6" fmla="*/ 37 w 113"/>
                    <a:gd name="T7" fmla="*/ 29 h 42"/>
                    <a:gd name="T8" fmla="*/ 36 w 113"/>
                    <a:gd name="T9" fmla="*/ 16 h 42"/>
                    <a:gd name="T10" fmla="*/ 49 w 113"/>
                    <a:gd name="T11" fmla="*/ 21 h 42"/>
                    <a:gd name="T12" fmla="*/ 62 w 113"/>
                    <a:gd name="T13" fmla="*/ 26 h 42"/>
                    <a:gd name="T14" fmla="*/ 78 w 113"/>
                    <a:gd name="T15" fmla="*/ 29 h 42"/>
                    <a:gd name="T16" fmla="*/ 91 w 113"/>
                    <a:gd name="T17" fmla="*/ 31 h 42"/>
                    <a:gd name="T18" fmla="*/ 104 w 113"/>
                    <a:gd name="T19" fmla="*/ 39 h 42"/>
                    <a:gd name="T20" fmla="*/ 117 w 113"/>
                    <a:gd name="T21" fmla="*/ 50 h 42"/>
                    <a:gd name="T22" fmla="*/ 126 w 113"/>
                    <a:gd name="T23" fmla="*/ 57 h 42"/>
                    <a:gd name="T24" fmla="*/ 121 w 113"/>
                    <a:gd name="T25" fmla="*/ 65 h 42"/>
                    <a:gd name="T26" fmla="*/ 152 w 113"/>
                    <a:gd name="T27" fmla="*/ 62 h 42"/>
                    <a:gd name="T28" fmla="*/ 177 w 113"/>
                    <a:gd name="T29" fmla="*/ 62 h 42"/>
                    <a:gd name="T30" fmla="*/ 167 w 113"/>
                    <a:gd name="T31" fmla="*/ 52 h 42"/>
                    <a:gd name="T32" fmla="*/ 154 w 113"/>
                    <a:gd name="T33" fmla="*/ 42 h 42"/>
                    <a:gd name="T34" fmla="*/ 138 w 113"/>
                    <a:gd name="T35" fmla="*/ 37 h 42"/>
                    <a:gd name="T36" fmla="*/ 121 w 113"/>
                    <a:gd name="T37" fmla="*/ 29 h 42"/>
                    <a:gd name="T38" fmla="*/ 102 w 113"/>
                    <a:gd name="T39" fmla="*/ 21 h 42"/>
                    <a:gd name="T40" fmla="*/ 87 w 113"/>
                    <a:gd name="T41" fmla="*/ 13 h 42"/>
                    <a:gd name="T42" fmla="*/ 73 w 113"/>
                    <a:gd name="T43" fmla="*/ 5 h 42"/>
                    <a:gd name="T44" fmla="*/ 49 w 113"/>
                    <a:gd name="T45" fmla="*/ 0 h 42"/>
                    <a:gd name="T46" fmla="*/ 8 w 113"/>
                    <a:gd name="T47" fmla="*/ 16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3"/>
                    <a:gd name="T73" fmla="*/ 0 h 42"/>
                    <a:gd name="T74" fmla="*/ 113 w 113"/>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3" h="42">
                      <a:moveTo>
                        <a:pt x="5" y="10"/>
                      </a:moveTo>
                      <a:cubicBezTo>
                        <a:pt x="5" y="10"/>
                        <a:pt x="0" y="14"/>
                        <a:pt x="6" y="14"/>
                      </a:cubicBezTo>
                      <a:cubicBezTo>
                        <a:pt x="11" y="15"/>
                        <a:pt x="14" y="15"/>
                        <a:pt x="17" y="17"/>
                      </a:cubicBezTo>
                      <a:cubicBezTo>
                        <a:pt x="20" y="19"/>
                        <a:pt x="24" y="23"/>
                        <a:pt x="23" y="18"/>
                      </a:cubicBezTo>
                      <a:cubicBezTo>
                        <a:pt x="22" y="14"/>
                        <a:pt x="17" y="10"/>
                        <a:pt x="22" y="10"/>
                      </a:cubicBezTo>
                      <a:cubicBezTo>
                        <a:pt x="26" y="9"/>
                        <a:pt x="29" y="10"/>
                        <a:pt x="30" y="13"/>
                      </a:cubicBezTo>
                      <a:cubicBezTo>
                        <a:pt x="30" y="15"/>
                        <a:pt x="34" y="16"/>
                        <a:pt x="38" y="16"/>
                      </a:cubicBezTo>
                      <a:cubicBezTo>
                        <a:pt x="43" y="16"/>
                        <a:pt x="46" y="16"/>
                        <a:pt x="48" y="18"/>
                      </a:cubicBezTo>
                      <a:cubicBezTo>
                        <a:pt x="51" y="21"/>
                        <a:pt x="51" y="21"/>
                        <a:pt x="56" y="19"/>
                      </a:cubicBezTo>
                      <a:cubicBezTo>
                        <a:pt x="62" y="18"/>
                        <a:pt x="63" y="22"/>
                        <a:pt x="64" y="24"/>
                      </a:cubicBezTo>
                      <a:cubicBezTo>
                        <a:pt x="64" y="26"/>
                        <a:pt x="66" y="31"/>
                        <a:pt x="72" y="31"/>
                      </a:cubicBezTo>
                      <a:cubicBezTo>
                        <a:pt x="78" y="31"/>
                        <a:pt x="79" y="33"/>
                        <a:pt x="78" y="35"/>
                      </a:cubicBezTo>
                      <a:cubicBezTo>
                        <a:pt x="78" y="38"/>
                        <a:pt x="68" y="37"/>
                        <a:pt x="75" y="40"/>
                      </a:cubicBezTo>
                      <a:cubicBezTo>
                        <a:pt x="82" y="42"/>
                        <a:pt x="84" y="37"/>
                        <a:pt x="94" y="38"/>
                      </a:cubicBezTo>
                      <a:cubicBezTo>
                        <a:pt x="104" y="38"/>
                        <a:pt x="107" y="39"/>
                        <a:pt x="109" y="38"/>
                      </a:cubicBezTo>
                      <a:cubicBezTo>
                        <a:pt x="113" y="37"/>
                        <a:pt x="108" y="33"/>
                        <a:pt x="103" y="32"/>
                      </a:cubicBezTo>
                      <a:cubicBezTo>
                        <a:pt x="97" y="30"/>
                        <a:pt x="99" y="27"/>
                        <a:pt x="95" y="26"/>
                      </a:cubicBezTo>
                      <a:cubicBezTo>
                        <a:pt x="91" y="24"/>
                        <a:pt x="90" y="25"/>
                        <a:pt x="85" y="23"/>
                      </a:cubicBezTo>
                      <a:cubicBezTo>
                        <a:pt x="79" y="21"/>
                        <a:pt x="82" y="21"/>
                        <a:pt x="75" y="18"/>
                      </a:cubicBezTo>
                      <a:cubicBezTo>
                        <a:pt x="69" y="15"/>
                        <a:pt x="66" y="17"/>
                        <a:pt x="63" y="13"/>
                      </a:cubicBezTo>
                      <a:cubicBezTo>
                        <a:pt x="58" y="10"/>
                        <a:pt x="60" y="10"/>
                        <a:pt x="54" y="8"/>
                      </a:cubicBezTo>
                      <a:cubicBezTo>
                        <a:pt x="46" y="7"/>
                        <a:pt x="49" y="5"/>
                        <a:pt x="45" y="3"/>
                      </a:cubicBezTo>
                      <a:cubicBezTo>
                        <a:pt x="42" y="0"/>
                        <a:pt x="38" y="0"/>
                        <a:pt x="30" y="0"/>
                      </a:cubicBezTo>
                      <a:cubicBezTo>
                        <a:pt x="22" y="0"/>
                        <a:pt x="9" y="3"/>
                        <a:pt x="5"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5" name="Freeform 182"/>
                <p:cNvSpPr>
                  <a:spLocks/>
                </p:cNvSpPr>
                <p:nvPr/>
              </p:nvSpPr>
              <p:spPr bwMode="auto">
                <a:xfrm>
                  <a:off x="2045" y="3607"/>
                  <a:ext cx="33" cy="11"/>
                </a:xfrm>
                <a:custGeom>
                  <a:avLst/>
                  <a:gdLst>
                    <a:gd name="T0" fmla="*/ 11 w 21"/>
                    <a:gd name="T1" fmla="*/ 2 h 7"/>
                    <a:gd name="T2" fmla="*/ 2 w 21"/>
                    <a:gd name="T3" fmla="*/ 6 h 7"/>
                    <a:gd name="T4" fmla="*/ 19 w 21"/>
                    <a:gd name="T5" fmla="*/ 11 h 7"/>
                    <a:gd name="T6" fmla="*/ 27 w 21"/>
                    <a:gd name="T7" fmla="*/ 8 h 7"/>
                    <a:gd name="T8" fmla="*/ 11 w 21"/>
                    <a:gd name="T9" fmla="*/ 2 h 7"/>
                    <a:gd name="T10" fmla="*/ 0 60000 65536"/>
                    <a:gd name="T11" fmla="*/ 0 60000 65536"/>
                    <a:gd name="T12" fmla="*/ 0 60000 65536"/>
                    <a:gd name="T13" fmla="*/ 0 60000 65536"/>
                    <a:gd name="T14" fmla="*/ 0 60000 65536"/>
                    <a:gd name="T15" fmla="*/ 0 w 21"/>
                    <a:gd name="T16" fmla="*/ 0 h 7"/>
                    <a:gd name="T17" fmla="*/ 21 w 21"/>
                    <a:gd name="T18" fmla="*/ 7 h 7"/>
                  </a:gdLst>
                  <a:ahLst/>
                  <a:cxnLst>
                    <a:cxn ang="T10">
                      <a:pos x="T0" y="T1"/>
                    </a:cxn>
                    <a:cxn ang="T11">
                      <a:pos x="T2" y="T3"/>
                    </a:cxn>
                    <a:cxn ang="T12">
                      <a:pos x="T4" y="T5"/>
                    </a:cxn>
                    <a:cxn ang="T13">
                      <a:pos x="T6" y="T7"/>
                    </a:cxn>
                    <a:cxn ang="T14">
                      <a:pos x="T8" y="T9"/>
                    </a:cxn>
                  </a:cxnLst>
                  <a:rect l="T15" t="T16" r="T17" b="T18"/>
                  <a:pathLst>
                    <a:path w="21" h="7">
                      <a:moveTo>
                        <a:pt x="7" y="1"/>
                      </a:moveTo>
                      <a:cubicBezTo>
                        <a:pt x="6" y="1"/>
                        <a:pt x="0" y="1"/>
                        <a:pt x="1" y="4"/>
                      </a:cubicBezTo>
                      <a:cubicBezTo>
                        <a:pt x="1" y="5"/>
                        <a:pt x="6" y="7"/>
                        <a:pt x="12" y="7"/>
                      </a:cubicBezTo>
                      <a:cubicBezTo>
                        <a:pt x="17" y="7"/>
                        <a:pt x="21" y="7"/>
                        <a:pt x="17" y="5"/>
                      </a:cubicBezTo>
                      <a:cubicBezTo>
                        <a:pt x="13" y="1"/>
                        <a:pt x="12" y="0"/>
                        <a:pt x="7"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6" name="Freeform 183"/>
                <p:cNvSpPr>
                  <a:spLocks/>
                </p:cNvSpPr>
                <p:nvPr/>
              </p:nvSpPr>
              <p:spPr bwMode="auto">
                <a:xfrm>
                  <a:off x="2119" y="3607"/>
                  <a:ext cx="29" cy="7"/>
                </a:xfrm>
                <a:custGeom>
                  <a:avLst/>
                  <a:gdLst>
                    <a:gd name="T0" fmla="*/ 18 w 18"/>
                    <a:gd name="T1" fmla="*/ 0 h 4"/>
                    <a:gd name="T2" fmla="*/ 6 w 18"/>
                    <a:gd name="T3" fmla="*/ 0 h 4"/>
                    <a:gd name="T4" fmla="*/ 10 w 18"/>
                    <a:gd name="T5" fmla="*/ 5 h 4"/>
                    <a:gd name="T6" fmla="*/ 24 w 18"/>
                    <a:gd name="T7" fmla="*/ 4 h 4"/>
                    <a:gd name="T8" fmla="*/ 18 w 18"/>
                    <a:gd name="T9" fmla="*/ 0 h 4"/>
                    <a:gd name="T10" fmla="*/ 0 60000 65536"/>
                    <a:gd name="T11" fmla="*/ 0 60000 65536"/>
                    <a:gd name="T12" fmla="*/ 0 60000 65536"/>
                    <a:gd name="T13" fmla="*/ 0 60000 65536"/>
                    <a:gd name="T14" fmla="*/ 0 60000 65536"/>
                    <a:gd name="T15" fmla="*/ 0 w 18"/>
                    <a:gd name="T16" fmla="*/ 0 h 4"/>
                    <a:gd name="T17" fmla="*/ 18 w 18"/>
                    <a:gd name="T18" fmla="*/ 4 h 4"/>
                  </a:gdLst>
                  <a:ahLst/>
                  <a:cxnLst>
                    <a:cxn ang="T10">
                      <a:pos x="T0" y="T1"/>
                    </a:cxn>
                    <a:cxn ang="T11">
                      <a:pos x="T2" y="T3"/>
                    </a:cxn>
                    <a:cxn ang="T12">
                      <a:pos x="T4" y="T5"/>
                    </a:cxn>
                    <a:cxn ang="T13">
                      <a:pos x="T6" y="T7"/>
                    </a:cxn>
                    <a:cxn ang="T14">
                      <a:pos x="T8" y="T9"/>
                    </a:cxn>
                  </a:cxnLst>
                  <a:rect l="T15" t="T16" r="T17" b="T18"/>
                  <a:pathLst>
                    <a:path w="18" h="4">
                      <a:moveTo>
                        <a:pt x="11" y="0"/>
                      </a:moveTo>
                      <a:cubicBezTo>
                        <a:pt x="11" y="0"/>
                        <a:pt x="6" y="0"/>
                        <a:pt x="4" y="0"/>
                      </a:cubicBezTo>
                      <a:cubicBezTo>
                        <a:pt x="2" y="1"/>
                        <a:pt x="0" y="2"/>
                        <a:pt x="6" y="3"/>
                      </a:cubicBezTo>
                      <a:cubicBezTo>
                        <a:pt x="11" y="4"/>
                        <a:pt x="18" y="4"/>
                        <a:pt x="15" y="2"/>
                      </a:cubicBezTo>
                      <a:cubicBezTo>
                        <a:pt x="13" y="0"/>
                        <a:pt x="12" y="0"/>
                        <a:pt x="1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7" name="Freeform 184"/>
                <p:cNvSpPr>
                  <a:spLocks/>
                </p:cNvSpPr>
                <p:nvPr/>
              </p:nvSpPr>
              <p:spPr bwMode="auto">
                <a:xfrm>
                  <a:off x="2130" y="3585"/>
                  <a:ext cx="86" cy="29"/>
                </a:xfrm>
                <a:custGeom>
                  <a:avLst/>
                  <a:gdLst>
                    <a:gd name="T0" fmla="*/ 6 w 53"/>
                    <a:gd name="T1" fmla="*/ 2 h 18"/>
                    <a:gd name="T2" fmla="*/ 13 w 53"/>
                    <a:gd name="T3" fmla="*/ 11 h 18"/>
                    <a:gd name="T4" fmla="*/ 31 w 53"/>
                    <a:gd name="T5" fmla="*/ 27 h 18"/>
                    <a:gd name="T6" fmla="*/ 41 w 53"/>
                    <a:gd name="T7" fmla="*/ 23 h 18"/>
                    <a:gd name="T8" fmla="*/ 54 w 53"/>
                    <a:gd name="T9" fmla="*/ 26 h 18"/>
                    <a:gd name="T10" fmla="*/ 73 w 53"/>
                    <a:gd name="T11" fmla="*/ 23 h 18"/>
                    <a:gd name="T12" fmla="*/ 75 w 53"/>
                    <a:gd name="T13" fmla="*/ 15 h 18"/>
                    <a:gd name="T14" fmla="*/ 54 w 53"/>
                    <a:gd name="T15" fmla="*/ 3 h 18"/>
                    <a:gd name="T16" fmla="*/ 42 w 53"/>
                    <a:gd name="T17" fmla="*/ 3 h 18"/>
                    <a:gd name="T18" fmla="*/ 6 w 53"/>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8"/>
                    <a:gd name="T32" fmla="*/ 53 w 5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8">
                      <a:moveTo>
                        <a:pt x="4" y="1"/>
                      </a:moveTo>
                      <a:cubicBezTo>
                        <a:pt x="0" y="2"/>
                        <a:pt x="4" y="3"/>
                        <a:pt x="8" y="7"/>
                      </a:cubicBezTo>
                      <a:cubicBezTo>
                        <a:pt x="13" y="11"/>
                        <a:pt x="17" y="16"/>
                        <a:pt x="19" y="17"/>
                      </a:cubicBezTo>
                      <a:cubicBezTo>
                        <a:pt x="21" y="18"/>
                        <a:pt x="22" y="16"/>
                        <a:pt x="25" y="14"/>
                      </a:cubicBezTo>
                      <a:cubicBezTo>
                        <a:pt x="29" y="14"/>
                        <a:pt x="30" y="15"/>
                        <a:pt x="33" y="16"/>
                      </a:cubicBezTo>
                      <a:cubicBezTo>
                        <a:pt x="35" y="17"/>
                        <a:pt x="40" y="15"/>
                        <a:pt x="45" y="14"/>
                      </a:cubicBezTo>
                      <a:cubicBezTo>
                        <a:pt x="48" y="14"/>
                        <a:pt x="53" y="14"/>
                        <a:pt x="46" y="9"/>
                      </a:cubicBezTo>
                      <a:cubicBezTo>
                        <a:pt x="40" y="5"/>
                        <a:pt x="37" y="1"/>
                        <a:pt x="33" y="2"/>
                      </a:cubicBezTo>
                      <a:cubicBezTo>
                        <a:pt x="27" y="3"/>
                        <a:pt x="33" y="2"/>
                        <a:pt x="26" y="2"/>
                      </a:cubicBezTo>
                      <a:cubicBezTo>
                        <a:pt x="20" y="1"/>
                        <a:pt x="6"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8" name="Freeform 185"/>
                <p:cNvSpPr>
                  <a:spLocks/>
                </p:cNvSpPr>
                <p:nvPr/>
              </p:nvSpPr>
              <p:spPr bwMode="auto">
                <a:xfrm>
                  <a:off x="2232" y="3602"/>
                  <a:ext cx="29" cy="16"/>
                </a:xfrm>
                <a:custGeom>
                  <a:avLst/>
                  <a:gdLst>
                    <a:gd name="T0" fmla="*/ 3 w 18"/>
                    <a:gd name="T1" fmla="*/ 5 h 10"/>
                    <a:gd name="T2" fmla="*/ 5 w 18"/>
                    <a:gd name="T3" fmla="*/ 13 h 10"/>
                    <a:gd name="T4" fmla="*/ 19 w 18"/>
                    <a:gd name="T5" fmla="*/ 13 h 10"/>
                    <a:gd name="T6" fmla="*/ 23 w 18"/>
                    <a:gd name="T7" fmla="*/ 5 h 10"/>
                    <a:gd name="T8" fmla="*/ 3 w 18"/>
                    <a:gd name="T9" fmla="*/ 5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2" y="3"/>
                      </a:moveTo>
                      <a:cubicBezTo>
                        <a:pt x="2" y="3"/>
                        <a:pt x="0" y="6"/>
                        <a:pt x="3" y="8"/>
                      </a:cubicBezTo>
                      <a:cubicBezTo>
                        <a:pt x="6" y="10"/>
                        <a:pt x="9" y="10"/>
                        <a:pt x="12" y="8"/>
                      </a:cubicBezTo>
                      <a:cubicBezTo>
                        <a:pt x="17" y="6"/>
                        <a:pt x="18" y="4"/>
                        <a:pt x="14" y="3"/>
                      </a:cubicBezTo>
                      <a:cubicBezTo>
                        <a:pt x="10" y="2"/>
                        <a:pt x="6" y="0"/>
                        <a:pt x="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39" name="Freeform 186"/>
                <p:cNvSpPr>
                  <a:spLocks/>
                </p:cNvSpPr>
                <p:nvPr/>
              </p:nvSpPr>
              <p:spPr bwMode="auto">
                <a:xfrm>
                  <a:off x="2358" y="2899"/>
                  <a:ext cx="118" cy="142"/>
                </a:xfrm>
                <a:custGeom>
                  <a:avLst/>
                  <a:gdLst>
                    <a:gd name="T0" fmla="*/ 37 w 73"/>
                    <a:gd name="T1" fmla="*/ 34 h 88"/>
                    <a:gd name="T2" fmla="*/ 26 w 73"/>
                    <a:gd name="T3" fmla="*/ 58 h 88"/>
                    <a:gd name="T4" fmla="*/ 26 w 73"/>
                    <a:gd name="T5" fmla="*/ 73 h 88"/>
                    <a:gd name="T6" fmla="*/ 19 w 73"/>
                    <a:gd name="T7" fmla="*/ 82 h 88"/>
                    <a:gd name="T8" fmla="*/ 8 w 73"/>
                    <a:gd name="T9" fmla="*/ 92 h 88"/>
                    <a:gd name="T10" fmla="*/ 13 w 73"/>
                    <a:gd name="T11" fmla="*/ 100 h 88"/>
                    <a:gd name="T12" fmla="*/ 8 w 73"/>
                    <a:gd name="T13" fmla="*/ 113 h 88"/>
                    <a:gd name="T14" fmla="*/ 40 w 73"/>
                    <a:gd name="T15" fmla="*/ 111 h 88"/>
                    <a:gd name="T16" fmla="*/ 58 w 73"/>
                    <a:gd name="T17" fmla="*/ 126 h 88"/>
                    <a:gd name="T18" fmla="*/ 71 w 73"/>
                    <a:gd name="T19" fmla="*/ 132 h 88"/>
                    <a:gd name="T20" fmla="*/ 84 w 73"/>
                    <a:gd name="T21" fmla="*/ 116 h 88"/>
                    <a:gd name="T22" fmla="*/ 95 w 73"/>
                    <a:gd name="T23" fmla="*/ 123 h 88"/>
                    <a:gd name="T24" fmla="*/ 97 w 73"/>
                    <a:gd name="T25" fmla="*/ 132 h 88"/>
                    <a:gd name="T26" fmla="*/ 103 w 73"/>
                    <a:gd name="T27" fmla="*/ 134 h 88"/>
                    <a:gd name="T28" fmla="*/ 113 w 73"/>
                    <a:gd name="T29" fmla="*/ 131 h 88"/>
                    <a:gd name="T30" fmla="*/ 113 w 73"/>
                    <a:gd name="T31" fmla="*/ 111 h 88"/>
                    <a:gd name="T32" fmla="*/ 107 w 73"/>
                    <a:gd name="T33" fmla="*/ 102 h 88"/>
                    <a:gd name="T34" fmla="*/ 102 w 73"/>
                    <a:gd name="T35" fmla="*/ 95 h 88"/>
                    <a:gd name="T36" fmla="*/ 100 w 73"/>
                    <a:gd name="T37" fmla="*/ 86 h 88"/>
                    <a:gd name="T38" fmla="*/ 100 w 73"/>
                    <a:gd name="T39" fmla="*/ 71 h 88"/>
                    <a:gd name="T40" fmla="*/ 84 w 73"/>
                    <a:gd name="T41" fmla="*/ 66 h 88"/>
                    <a:gd name="T42" fmla="*/ 66 w 73"/>
                    <a:gd name="T43" fmla="*/ 56 h 88"/>
                    <a:gd name="T44" fmla="*/ 52 w 73"/>
                    <a:gd name="T45" fmla="*/ 48 h 88"/>
                    <a:gd name="T46" fmla="*/ 52 w 73"/>
                    <a:gd name="T47" fmla="*/ 34 h 88"/>
                    <a:gd name="T48" fmla="*/ 61 w 73"/>
                    <a:gd name="T49" fmla="*/ 18 h 88"/>
                    <a:gd name="T50" fmla="*/ 37 w 73"/>
                    <a:gd name="T51" fmla="*/ 34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88"/>
                    <a:gd name="T80" fmla="*/ 73 w 73"/>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88">
                      <a:moveTo>
                        <a:pt x="23" y="21"/>
                      </a:moveTo>
                      <a:cubicBezTo>
                        <a:pt x="18" y="27"/>
                        <a:pt x="17" y="32"/>
                        <a:pt x="16" y="36"/>
                      </a:cubicBezTo>
                      <a:cubicBezTo>
                        <a:pt x="14" y="39"/>
                        <a:pt x="14" y="42"/>
                        <a:pt x="16" y="45"/>
                      </a:cubicBezTo>
                      <a:cubicBezTo>
                        <a:pt x="18" y="48"/>
                        <a:pt x="16" y="49"/>
                        <a:pt x="12" y="51"/>
                      </a:cubicBezTo>
                      <a:cubicBezTo>
                        <a:pt x="9" y="52"/>
                        <a:pt x="6" y="55"/>
                        <a:pt x="5" y="57"/>
                      </a:cubicBezTo>
                      <a:cubicBezTo>
                        <a:pt x="3" y="59"/>
                        <a:pt x="8" y="58"/>
                        <a:pt x="8" y="62"/>
                      </a:cubicBezTo>
                      <a:cubicBezTo>
                        <a:pt x="7" y="66"/>
                        <a:pt x="0" y="68"/>
                        <a:pt x="5" y="70"/>
                      </a:cubicBezTo>
                      <a:cubicBezTo>
                        <a:pt x="11" y="71"/>
                        <a:pt x="20" y="69"/>
                        <a:pt x="25" y="69"/>
                      </a:cubicBezTo>
                      <a:cubicBezTo>
                        <a:pt x="31" y="70"/>
                        <a:pt x="36" y="75"/>
                        <a:pt x="36" y="78"/>
                      </a:cubicBezTo>
                      <a:cubicBezTo>
                        <a:pt x="37" y="81"/>
                        <a:pt x="40" y="84"/>
                        <a:pt x="44" y="82"/>
                      </a:cubicBezTo>
                      <a:cubicBezTo>
                        <a:pt x="48" y="81"/>
                        <a:pt x="49" y="74"/>
                        <a:pt x="52" y="72"/>
                      </a:cubicBezTo>
                      <a:cubicBezTo>
                        <a:pt x="56" y="70"/>
                        <a:pt x="60" y="73"/>
                        <a:pt x="59" y="76"/>
                      </a:cubicBezTo>
                      <a:cubicBezTo>
                        <a:pt x="57" y="79"/>
                        <a:pt x="55" y="85"/>
                        <a:pt x="60" y="82"/>
                      </a:cubicBezTo>
                      <a:cubicBezTo>
                        <a:pt x="63" y="80"/>
                        <a:pt x="64" y="79"/>
                        <a:pt x="64" y="83"/>
                      </a:cubicBezTo>
                      <a:cubicBezTo>
                        <a:pt x="64" y="88"/>
                        <a:pt x="68" y="88"/>
                        <a:pt x="70" y="81"/>
                      </a:cubicBezTo>
                      <a:cubicBezTo>
                        <a:pt x="72" y="74"/>
                        <a:pt x="73" y="71"/>
                        <a:pt x="70" y="69"/>
                      </a:cubicBezTo>
                      <a:cubicBezTo>
                        <a:pt x="67" y="67"/>
                        <a:pt x="71" y="63"/>
                        <a:pt x="66" y="63"/>
                      </a:cubicBezTo>
                      <a:cubicBezTo>
                        <a:pt x="62" y="63"/>
                        <a:pt x="62" y="61"/>
                        <a:pt x="63" y="59"/>
                      </a:cubicBezTo>
                      <a:cubicBezTo>
                        <a:pt x="64" y="56"/>
                        <a:pt x="64" y="56"/>
                        <a:pt x="62" y="53"/>
                      </a:cubicBezTo>
                      <a:cubicBezTo>
                        <a:pt x="61" y="49"/>
                        <a:pt x="62" y="46"/>
                        <a:pt x="62" y="44"/>
                      </a:cubicBezTo>
                      <a:cubicBezTo>
                        <a:pt x="64" y="42"/>
                        <a:pt x="62" y="42"/>
                        <a:pt x="52" y="41"/>
                      </a:cubicBezTo>
                      <a:cubicBezTo>
                        <a:pt x="43" y="40"/>
                        <a:pt x="43" y="39"/>
                        <a:pt x="41" y="35"/>
                      </a:cubicBezTo>
                      <a:cubicBezTo>
                        <a:pt x="37" y="30"/>
                        <a:pt x="37" y="31"/>
                        <a:pt x="32" y="30"/>
                      </a:cubicBezTo>
                      <a:cubicBezTo>
                        <a:pt x="28" y="29"/>
                        <a:pt x="28" y="25"/>
                        <a:pt x="32" y="21"/>
                      </a:cubicBezTo>
                      <a:cubicBezTo>
                        <a:pt x="38" y="16"/>
                        <a:pt x="37" y="14"/>
                        <a:pt x="38" y="11"/>
                      </a:cubicBezTo>
                      <a:cubicBezTo>
                        <a:pt x="39" y="8"/>
                        <a:pt x="41" y="0"/>
                        <a:pt x="23" y="2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0" name="Freeform 187"/>
                <p:cNvSpPr>
                  <a:spLocks/>
                </p:cNvSpPr>
                <p:nvPr/>
              </p:nvSpPr>
              <p:spPr bwMode="auto">
                <a:xfrm>
                  <a:off x="2284" y="2955"/>
                  <a:ext cx="38" cy="23"/>
                </a:xfrm>
                <a:custGeom>
                  <a:avLst/>
                  <a:gdLst>
                    <a:gd name="T0" fmla="*/ 16 w 24"/>
                    <a:gd name="T1" fmla="*/ 5 h 14"/>
                    <a:gd name="T2" fmla="*/ 3 w 24"/>
                    <a:gd name="T3" fmla="*/ 5 h 14"/>
                    <a:gd name="T4" fmla="*/ 17 w 24"/>
                    <a:gd name="T5" fmla="*/ 16 h 14"/>
                    <a:gd name="T6" fmla="*/ 33 w 24"/>
                    <a:gd name="T7" fmla="*/ 21 h 14"/>
                    <a:gd name="T8" fmla="*/ 35 w 24"/>
                    <a:gd name="T9" fmla="*/ 13 h 14"/>
                    <a:gd name="T10" fmla="*/ 16 w 24"/>
                    <a:gd name="T11" fmla="*/ 5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10" y="3"/>
                      </a:moveTo>
                      <a:cubicBezTo>
                        <a:pt x="10" y="3"/>
                        <a:pt x="5" y="0"/>
                        <a:pt x="2" y="3"/>
                      </a:cubicBezTo>
                      <a:cubicBezTo>
                        <a:pt x="0" y="5"/>
                        <a:pt x="4" y="7"/>
                        <a:pt x="11" y="10"/>
                      </a:cubicBezTo>
                      <a:cubicBezTo>
                        <a:pt x="18" y="14"/>
                        <a:pt x="17" y="13"/>
                        <a:pt x="21" y="13"/>
                      </a:cubicBezTo>
                      <a:cubicBezTo>
                        <a:pt x="24" y="12"/>
                        <a:pt x="24" y="9"/>
                        <a:pt x="22" y="8"/>
                      </a:cubicBezTo>
                      <a:cubicBezTo>
                        <a:pt x="15" y="3"/>
                        <a:pt x="10" y="3"/>
                        <a:pt x="10"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1" name="Freeform 188"/>
                <p:cNvSpPr>
                  <a:spLocks/>
                </p:cNvSpPr>
                <p:nvPr/>
              </p:nvSpPr>
              <p:spPr bwMode="auto">
                <a:xfrm>
                  <a:off x="2322" y="3023"/>
                  <a:ext cx="25" cy="29"/>
                </a:xfrm>
                <a:custGeom>
                  <a:avLst/>
                  <a:gdLst>
                    <a:gd name="T0" fmla="*/ 15 w 15"/>
                    <a:gd name="T1" fmla="*/ 8 h 18"/>
                    <a:gd name="T2" fmla="*/ 10 w 15"/>
                    <a:gd name="T3" fmla="*/ 15 h 18"/>
                    <a:gd name="T4" fmla="*/ 8 w 15"/>
                    <a:gd name="T5" fmla="*/ 27 h 18"/>
                    <a:gd name="T6" fmla="*/ 23 w 15"/>
                    <a:gd name="T7" fmla="*/ 16 h 18"/>
                    <a:gd name="T8" fmla="*/ 15 w 15"/>
                    <a:gd name="T9" fmla="*/ 8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9" y="5"/>
                      </a:moveTo>
                      <a:cubicBezTo>
                        <a:pt x="9" y="5"/>
                        <a:pt x="8" y="7"/>
                        <a:pt x="6" y="9"/>
                      </a:cubicBezTo>
                      <a:cubicBezTo>
                        <a:pt x="3" y="12"/>
                        <a:pt x="0" y="16"/>
                        <a:pt x="5" y="17"/>
                      </a:cubicBezTo>
                      <a:cubicBezTo>
                        <a:pt x="10" y="18"/>
                        <a:pt x="13" y="15"/>
                        <a:pt x="14" y="10"/>
                      </a:cubicBezTo>
                      <a:cubicBezTo>
                        <a:pt x="15" y="6"/>
                        <a:pt x="14" y="0"/>
                        <a:pt x="9"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2" name="Freeform 189"/>
                <p:cNvSpPr>
                  <a:spLocks noEditPoints="1"/>
                </p:cNvSpPr>
                <p:nvPr/>
              </p:nvSpPr>
              <p:spPr bwMode="auto">
                <a:xfrm>
                  <a:off x="1841" y="2037"/>
                  <a:ext cx="488" cy="566"/>
                </a:xfrm>
                <a:custGeom>
                  <a:avLst/>
                  <a:gdLst>
                    <a:gd name="T0" fmla="*/ 475 w 302"/>
                    <a:gd name="T1" fmla="*/ 360 h 351"/>
                    <a:gd name="T2" fmla="*/ 440 w 302"/>
                    <a:gd name="T3" fmla="*/ 355 h 351"/>
                    <a:gd name="T4" fmla="*/ 427 w 302"/>
                    <a:gd name="T5" fmla="*/ 326 h 351"/>
                    <a:gd name="T6" fmla="*/ 391 w 302"/>
                    <a:gd name="T7" fmla="*/ 300 h 351"/>
                    <a:gd name="T8" fmla="*/ 375 w 302"/>
                    <a:gd name="T9" fmla="*/ 277 h 351"/>
                    <a:gd name="T10" fmla="*/ 388 w 302"/>
                    <a:gd name="T11" fmla="*/ 252 h 351"/>
                    <a:gd name="T12" fmla="*/ 386 w 302"/>
                    <a:gd name="T13" fmla="*/ 226 h 351"/>
                    <a:gd name="T14" fmla="*/ 359 w 302"/>
                    <a:gd name="T15" fmla="*/ 197 h 351"/>
                    <a:gd name="T16" fmla="*/ 320 w 302"/>
                    <a:gd name="T17" fmla="*/ 153 h 351"/>
                    <a:gd name="T18" fmla="*/ 244 w 302"/>
                    <a:gd name="T19" fmla="*/ 95 h 351"/>
                    <a:gd name="T20" fmla="*/ 184 w 302"/>
                    <a:gd name="T21" fmla="*/ 100 h 351"/>
                    <a:gd name="T22" fmla="*/ 147 w 302"/>
                    <a:gd name="T23" fmla="*/ 97 h 351"/>
                    <a:gd name="T24" fmla="*/ 149 w 302"/>
                    <a:gd name="T25" fmla="*/ 69 h 351"/>
                    <a:gd name="T26" fmla="*/ 152 w 302"/>
                    <a:gd name="T27" fmla="*/ 26 h 351"/>
                    <a:gd name="T28" fmla="*/ 123 w 302"/>
                    <a:gd name="T29" fmla="*/ 13 h 351"/>
                    <a:gd name="T30" fmla="*/ 124 w 302"/>
                    <a:gd name="T31" fmla="*/ 39 h 351"/>
                    <a:gd name="T32" fmla="*/ 99 w 302"/>
                    <a:gd name="T33" fmla="*/ 84 h 351"/>
                    <a:gd name="T34" fmla="*/ 103 w 302"/>
                    <a:gd name="T35" fmla="*/ 121 h 351"/>
                    <a:gd name="T36" fmla="*/ 120 w 302"/>
                    <a:gd name="T37" fmla="*/ 160 h 351"/>
                    <a:gd name="T38" fmla="*/ 97 w 302"/>
                    <a:gd name="T39" fmla="*/ 152 h 351"/>
                    <a:gd name="T40" fmla="*/ 78 w 302"/>
                    <a:gd name="T41" fmla="*/ 63 h 351"/>
                    <a:gd name="T42" fmla="*/ 90 w 302"/>
                    <a:gd name="T43" fmla="*/ 5 h 351"/>
                    <a:gd name="T44" fmla="*/ 15 w 302"/>
                    <a:gd name="T45" fmla="*/ 53 h 351"/>
                    <a:gd name="T46" fmla="*/ 26 w 302"/>
                    <a:gd name="T47" fmla="*/ 150 h 351"/>
                    <a:gd name="T48" fmla="*/ 48 w 302"/>
                    <a:gd name="T49" fmla="*/ 182 h 351"/>
                    <a:gd name="T50" fmla="*/ 82 w 302"/>
                    <a:gd name="T51" fmla="*/ 206 h 351"/>
                    <a:gd name="T52" fmla="*/ 199 w 302"/>
                    <a:gd name="T53" fmla="*/ 218 h 351"/>
                    <a:gd name="T54" fmla="*/ 241 w 302"/>
                    <a:gd name="T55" fmla="*/ 252 h 351"/>
                    <a:gd name="T56" fmla="*/ 284 w 302"/>
                    <a:gd name="T57" fmla="*/ 302 h 351"/>
                    <a:gd name="T58" fmla="*/ 280 w 302"/>
                    <a:gd name="T59" fmla="*/ 356 h 351"/>
                    <a:gd name="T60" fmla="*/ 239 w 302"/>
                    <a:gd name="T61" fmla="*/ 410 h 351"/>
                    <a:gd name="T62" fmla="*/ 208 w 302"/>
                    <a:gd name="T63" fmla="*/ 435 h 351"/>
                    <a:gd name="T64" fmla="*/ 278 w 302"/>
                    <a:gd name="T65" fmla="*/ 468 h 351"/>
                    <a:gd name="T66" fmla="*/ 310 w 302"/>
                    <a:gd name="T67" fmla="*/ 510 h 351"/>
                    <a:gd name="T68" fmla="*/ 368 w 302"/>
                    <a:gd name="T69" fmla="*/ 539 h 351"/>
                    <a:gd name="T70" fmla="*/ 401 w 302"/>
                    <a:gd name="T71" fmla="*/ 527 h 351"/>
                    <a:gd name="T72" fmla="*/ 368 w 302"/>
                    <a:gd name="T73" fmla="*/ 489 h 351"/>
                    <a:gd name="T74" fmla="*/ 423 w 302"/>
                    <a:gd name="T75" fmla="*/ 537 h 351"/>
                    <a:gd name="T76" fmla="*/ 427 w 302"/>
                    <a:gd name="T77" fmla="*/ 508 h 351"/>
                    <a:gd name="T78" fmla="*/ 402 w 302"/>
                    <a:gd name="T79" fmla="*/ 445 h 351"/>
                    <a:gd name="T80" fmla="*/ 377 w 302"/>
                    <a:gd name="T81" fmla="*/ 403 h 351"/>
                    <a:gd name="T82" fmla="*/ 410 w 302"/>
                    <a:gd name="T83" fmla="*/ 398 h 351"/>
                    <a:gd name="T84" fmla="*/ 440 w 302"/>
                    <a:gd name="T85" fmla="*/ 431 h 351"/>
                    <a:gd name="T86" fmla="*/ 469 w 302"/>
                    <a:gd name="T87" fmla="*/ 411 h 351"/>
                    <a:gd name="T88" fmla="*/ 302 w 302"/>
                    <a:gd name="T89" fmla="*/ 448 h 351"/>
                    <a:gd name="T90" fmla="*/ 313 w 302"/>
                    <a:gd name="T91" fmla="*/ 421 h 351"/>
                    <a:gd name="T92" fmla="*/ 333 w 302"/>
                    <a:gd name="T93" fmla="*/ 384 h 351"/>
                    <a:gd name="T94" fmla="*/ 312 w 302"/>
                    <a:gd name="T95" fmla="*/ 353 h 351"/>
                    <a:gd name="T96" fmla="*/ 347 w 302"/>
                    <a:gd name="T97" fmla="*/ 382 h 3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351"/>
                    <a:gd name="T149" fmla="*/ 302 w 302"/>
                    <a:gd name="T150" fmla="*/ 351 h 3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351">
                      <a:moveTo>
                        <a:pt x="295" y="247"/>
                      </a:moveTo>
                      <a:cubicBezTo>
                        <a:pt x="289" y="238"/>
                        <a:pt x="284" y="235"/>
                        <a:pt x="289" y="233"/>
                      </a:cubicBezTo>
                      <a:cubicBezTo>
                        <a:pt x="295" y="233"/>
                        <a:pt x="297" y="233"/>
                        <a:pt x="297" y="230"/>
                      </a:cubicBezTo>
                      <a:cubicBezTo>
                        <a:pt x="297" y="227"/>
                        <a:pt x="296" y="226"/>
                        <a:pt x="294" y="223"/>
                      </a:cubicBezTo>
                      <a:cubicBezTo>
                        <a:pt x="291" y="219"/>
                        <a:pt x="290" y="221"/>
                        <a:pt x="288" y="223"/>
                      </a:cubicBezTo>
                      <a:cubicBezTo>
                        <a:pt x="286" y="225"/>
                        <a:pt x="282" y="224"/>
                        <a:pt x="282" y="222"/>
                      </a:cubicBezTo>
                      <a:cubicBezTo>
                        <a:pt x="282" y="221"/>
                        <a:pt x="284" y="217"/>
                        <a:pt x="281" y="218"/>
                      </a:cubicBezTo>
                      <a:cubicBezTo>
                        <a:pt x="276" y="219"/>
                        <a:pt x="275" y="221"/>
                        <a:pt x="272" y="220"/>
                      </a:cubicBezTo>
                      <a:cubicBezTo>
                        <a:pt x="270" y="219"/>
                        <a:pt x="269" y="220"/>
                        <a:pt x="267" y="221"/>
                      </a:cubicBezTo>
                      <a:cubicBezTo>
                        <a:pt x="265" y="222"/>
                        <a:pt x="259" y="219"/>
                        <a:pt x="264" y="217"/>
                      </a:cubicBezTo>
                      <a:cubicBezTo>
                        <a:pt x="269" y="214"/>
                        <a:pt x="270" y="213"/>
                        <a:pt x="269" y="210"/>
                      </a:cubicBezTo>
                      <a:cubicBezTo>
                        <a:pt x="269" y="207"/>
                        <a:pt x="269" y="203"/>
                        <a:pt x="264" y="202"/>
                      </a:cubicBezTo>
                      <a:cubicBezTo>
                        <a:pt x="259" y="201"/>
                        <a:pt x="259" y="200"/>
                        <a:pt x="260" y="198"/>
                      </a:cubicBezTo>
                      <a:cubicBezTo>
                        <a:pt x="261" y="195"/>
                        <a:pt x="263" y="192"/>
                        <a:pt x="258" y="194"/>
                      </a:cubicBezTo>
                      <a:cubicBezTo>
                        <a:pt x="254" y="196"/>
                        <a:pt x="252" y="195"/>
                        <a:pt x="247" y="192"/>
                      </a:cubicBezTo>
                      <a:cubicBezTo>
                        <a:pt x="242" y="191"/>
                        <a:pt x="238" y="188"/>
                        <a:pt x="242" y="186"/>
                      </a:cubicBezTo>
                      <a:cubicBezTo>
                        <a:pt x="245" y="185"/>
                        <a:pt x="249" y="183"/>
                        <a:pt x="242" y="182"/>
                      </a:cubicBezTo>
                      <a:cubicBezTo>
                        <a:pt x="234" y="182"/>
                        <a:pt x="228" y="181"/>
                        <a:pt x="227" y="179"/>
                      </a:cubicBezTo>
                      <a:cubicBezTo>
                        <a:pt x="225" y="177"/>
                        <a:pt x="229" y="177"/>
                        <a:pt x="231" y="176"/>
                      </a:cubicBezTo>
                      <a:cubicBezTo>
                        <a:pt x="234" y="175"/>
                        <a:pt x="236" y="173"/>
                        <a:pt x="232" y="172"/>
                      </a:cubicBezTo>
                      <a:cubicBezTo>
                        <a:pt x="229" y="170"/>
                        <a:pt x="229" y="167"/>
                        <a:pt x="229" y="166"/>
                      </a:cubicBezTo>
                      <a:cubicBezTo>
                        <a:pt x="229" y="164"/>
                        <a:pt x="229" y="162"/>
                        <a:pt x="227" y="162"/>
                      </a:cubicBezTo>
                      <a:cubicBezTo>
                        <a:pt x="224" y="160"/>
                        <a:pt x="222" y="158"/>
                        <a:pt x="230" y="159"/>
                      </a:cubicBezTo>
                      <a:cubicBezTo>
                        <a:pt x="240" y="159"/>
                        <a:pt x="241" y="158"/>
                        <a:pt x="240" y="156"/>
                      </a:cubicBezTo>
                      <a:cubicBezTo>
                        <a:pt x="240" y="154"/>
                        <a:pt x="238" y="154"/>
                        <a:pt x="233" y="153"/>
                      </a:cubicBezTo>
                      <a:cubicBezTo>
                        <a:pt x="228" y="151"/>
                        <a:pt x="224" y="149"/>
                        <a:pt x="229" y="147"/>
                      </a:cubicBezTo>
                      <a:cubicBezTo>
                        <a:pt x="233" y="144"/>
                        <a:pt x="232" y="142"/>
                        <a:pt x="236" y="143"/>
                      </a:cubicBezTo>
                      <a:cubicBezTo>
                        <a:pt x="239" y="145"/>
                        <a:pt x="240" y="147"/>
                        <a:pt x="239" y="140"/>
                      </a:cubicBezTo>
                      <a:cubicBezTo>
                        <a:pt x="239" y="133"/>
                        <a:pt x="237" y="126"/>
                        <a:pt x="237" y="126"/>
                      </a:cubicBezTo>
                      <a:cubicBezTo>
                        <a:pt x="237" y="126"/>
                        <a:pt x="238" y="121"/>
                        <a:pt x="231" y="125"/>
                      </a:cubicBezTo>
                      <a:cubicBezTo>
                        <a:pt x="225" y="128"/>
                        <a:pt x="222" y="129"/>
                        <a:pt x="219" y="127"/>
                      </a:cubicBezTo>
                      <a:cubicBezTo>
                        <a:pt x="216" y="126"/>
                        <a:pt x="218" y="126"/>
                        <a:pt x="222" y="122"/>
                      </a:cubicBezTo>
                      <a:cubicBezTo>
                        <a:pt x="227" y="119"/>
                        <a:pt x="225" y="119"/>
                        <a:pt x="227" y="118"/>
                      </a:cubicBezTo>
                      <a:cubicBezTo>
                        <a:pt x="229" y="117"/>
                        <a:pt x="228" y="115"/>
                        <a:pt x="221" y="111"/>
                      </a:cubicBezTo>
                      <a:cubicBezTo>
                        <a:pt x="215" y="107"/>
                        <a:pt x="210" y="108"/>
                        <a:pt x="205" y="105"/>
                      </a:cubicBezTo>
                      <a:cubicBezTo>
                        <a:pt x="201" y="104"/>
                        <a:pt x="198" y="99"/>
                        <a:pt x="198" y="95"/>
                      </a:cubicBezTo>
                      <a:cubicBezTo>
                        <a:pt x="197" y="91"/>
                        <a:pt x="198" y="89"/>
                        <a:pt x="190" y="90"/>
                      </a:cubicBezTo>
                      <a:cubicBezTo>
                        <a:pt x="183" y="90"/>
                        <a:pt x="186" y="89"/>
                        <a:pt x="178" y="86"/>
                      </a:cubicBezTo>
                      <a:cubicBezTo>
                        <a:pt x="170" y="84"/>
                        <a:pt x="163" y="77"/>
                        <a:pt x="160" y="72"/>
                      </a:cubicBezTo>
                      <a:cubicBezTo>
                        <a:pt x="156" y="66"/>
                        <a:pt x="158" y="62"/>
                        <a:pt x="151" y="59"/>
                      </a:cubicBezTo>
                      <a:cubicBezTo>
                        <a:pt x="145" y="55"/>
                        <a:pt x="136" y="50"/>
                        <a:pt x="128" y="51"/>
                      </a:cubicBezTo>
                      <a:cubicBezTo>
                        <a:pt x="120" y="52"/>
                        <a:pt x="118" y="52"/>
                        <a:pt x="120" y="56"/>
                      </a:cubicBezTo>
                      <a:cubicBezTo>
                        <a:pt x="123" y="60"/>
                        <a:pt x="123" y="62"/>
                        <a:pt x="120" y="62"/>
                      </a:cubicBezTo>
                      <a:cubicBezTo>
                        <a:pt x="116" y="62"/>
                        <a:pt x="116" y="57"/>
                        <a:pt x="114" y="62"/>
                      </a:cubicBezTo>
                      <a:cubicBezTo>
                        <a:pt x="112" y="67"/>
                        <a:pt x="109" y="69"/>
                        <a:pt x="107" y="66"/>
                      </a:cubicBezTo>
                      <a:cubicBezTo>
                        <a:pt x="105" y="62"/>
                        <a:pt x="107" y="57"/>
                        <a:pt x="106" y="54"/>
                      </a:cubicBezTo>
                      <a:cubicBezTo>
                        <a:pt x="105" y="50"/>
                        <a:pt x="102" y="50"/>
                        <a:pt x="97" y="55"/>
                      </a:cubicBezTo>
                      <a:cubicBezTo>
                        <a:pt x="94" y="59"/>
                        <a:pt x="93" y="57"/>
                        <a:pt x="91" y="60"/>
                      </a:cubicBezTo>
                      <a:cubicBezTo>
                        <a:pt x="89" y="62"/>
                        <a:pt x="91" y="65"/>
                        <a:pt x="87" y="68"/>
                      </a:cubicBezTo>
                      <a:cubicBezTo>
                        <a:pt x="83" y="71"/>
                        <a:pt x="79" y="69"/>
                        <a:pt x="80" y="65"/>
                      </a:cubicBezTo>
                      <a:cubicBezTo>
                        <a:pt x="81" y="61"/>
                        <a:pt x="82" y="55"/>
                        <a:pt x="86" y="51"/>
                      </a:cubicBezTo>
                      <a:cubicBezTo>
                        <a:pt x="91" y="48"/>
                        <a:pt x="93" y="48"/>
                        <a:pt x="92" y="43"/>
                      </a:cubicBezTo>
                      <a:cubicBezTo>
                        <a:pt x="91" y="37"/>
                        <a:pt x="87" y="34"/>
                        <a:pt x="90" y="33"/>
                      </a:cubicBezTo>
                      <a:cubicBezTo>
                        <a:pt x="93" y="31"/>
                        <a:pt x="94" y="30"/>
                        <a:pt x="93" y="27"/>
                      </a:cubicBezTo>
                      <a:cubicBezTo>
                        <a:pt x="92" y="24"/>
                        <a:pt x="91" y="25"/>
                        <a:pt x="91" y="22"/>
                      </a:cubicBezTo>
                      <a:cubicBezTo>
                        <a:pt x="91" y="19"/>
                        <a:pt x="94" y="20"/>
                        <a:pt x="94" y="16"/>
                      </a:cubicBezTo>
                      <a:cubicBezTo>
                        <a:pt x="94" y="12"/>
                        <a:pt x="93" y="5"/>
                        <a:pt x="93" y="5"/>
                      </a:cubicBezTo>
                      <a:cubicBezTo>
                        <a:pt x="93" y="5"/>
                        <a:pt x="95" y="3"/>
                        <a:pt x="88" y="4"/>
                      </a:cubicBezTo>
                      <a:cubicBezTo>
                        <a:pt x="81" y="4"/>
                        <a:pt x="77" y="5"/>
                        <a:pt x="77" y="5"/>
                      </a:cubicBezTo>
                      <a:cubicBezTo>
                        <a:pt x="77" y="5"/>
                        <a:pt x="73" y="5"/>
                        <a:pt x="76" y="8"/>
                      </a:cubicBezTo>
                      <a:cubicBezTo>
                        <a:pt x="79" y="12"/>
                        <a:pt x="80" y="16"/>
                        <a:pt x="78" y="15"/>
                      </a:cubicBezTo>
                      <a:cubicBezTo>
                        <a:pt x="77" y="14"/>
                        <a:pt x="72" y="12"/>
                        <a:pt x="69" y="13"/>
                      </a:cubicBezTo>
                      <a:cubicBezTo>
                        <a:pt x="67" y="14"/>
                        <a:pt x="68" y="15"/>
                        <a:pt x="70" y="18"/>
                      </a:cubicBezTo>
                      <a:cubicBezTo>
                        <a:pt x="74" y="20"/>
                        <a:pt x="78" y="21"/>
                        <a:pt x="77" y="24"/>
                      </a:cubicBezTo>
                      <a:cubicBezTo>
                        <a:pt x="77" y="28"/>
                        <a:pt x="78" y="29"/>
                        <a:pt x="69" y="30"/>
                      </a:cubicBezTo>
                      <a:cubicBezTo>
                        <a:pt x="61" y="30"/>
                        <a:pt x="58" y="30"/>
                        <a:pt x="57" y="33"/>
                      </a:cubicBezTo>
                      <a:cubicBezTo>
                        <a:pt x="56" y="35"/>
                        <a:pt x="57" y="42"/>
                        <a:pt x="57" y="44"/>
                      </a:cubicBezTo>
                      <a:cubicBezTo>
                        <a:pt x="57" y="47"/>
                        <a:pt x="58" y="50"/>
                        <a:pt x="61" y="52"/>
                      </a:cubicBezTo>
                      <a:cubicBezTo>
                        <a:pt x="65" y="54"/>
                        <a:pt x="68" y="55"/>
                        <a:pt x="63" y="57"/>
                      </a:cubicBezTo>
                      <a:cubicBezTo>
                        <a:pt x="63" y="57"/>
                        <a:pt x="59" y="57"/>
                        <a:pt x="58" y="58"/>
                      </a:cubicBezTo>
                      <a:cubicBezTo>
                        <a:pt x="57" y="58"/>
                        <a:pt x="56" y="59"/>
                        <a:pt x="57" y="62"/>
                      </a:cubicBezTo>
                      <a:cubicBezTo>
                        <a:pt x="57" y="65"/>
                        <a:pt x="62" y="73"/>
                        <a:pt x="64" y="75"/>
                      </a:cubicBezTo>
                      <a:cubicBezTo>
                        <a:pt x="65" y="76"/>
                        <a:pt x="67" y="77"/>
                        <a:pt x="74" y="82"/>
                      </a:cubicBezTo>
                      <a:cubicBezTo>
                        <a:pt x="81" y="86"/>
                        <a:pt x="85" y="91"/>
                        <a:pt x="84" y="92"/>
                      </a:cubicBezTo>
                      <a:cubicBezTo>
                        <a:pt x="83" y="94"/>
                        <a:pt x="81" y="96"/>
                        <a:pt x="77" y="96"/>
                      </a:cubicBezTo>
                      <a:cubicBezTo>
                        <a:pt x="74" y="95"/>
                        <a:pt x="74" y="97"/>
                        <a:pt x="74" y="99"/>
                      </a:cubicBezTo>
                      <a:cubicBezTo>
                        <a:pt x="73" y="102"/>
                        <a:pt x="69" y="101"/>
                        <a:pt x="69" y="99"/>
                      </a:cubicBezTo>
                      <a:cubicBezTo>
                        <a:pt x="69" y="96"/>
                        <a:pt x="69" y="94"/>
                        <a:pt x="67" y="96"/>
                      </a:cubicBezTo>
                      <a:cubicBezTo>
                        <a:pt x="63" y="98"/>
                        <a:pt x="62" y="98"/>
                        <a:pt x="60" y="98"/>
                      </a:cubicBezTo>
                      <a:cubicBezTo>
                        <a:pt x="57" y="97"/>
                        <a:pt x="58" y="96"/>
                        <a:pt x="60" y="94"/>
                      </a:cubicBezTo>
                      <a:cubicBezTo>
                        <a:pt x="63" y="92"/>
                        <a:pt x="66" y="91"/>
                        <a:pt x="60" y="85"/>
                      </a:cubicBezTo>
                      <a:cubicBezTo>
                        <a:pt x="56" y="79"/>
                        <a:pt x="50" y="70"/>
                        <a:pt x="48" y="67"/>
                      </a:cubicBezTo>
                      <a:cubicBezTo>
                        <a:pt x="45" y="64"/>
                        <a:pt x="44" y="58"/>
                        <a:pt x="46" y="54"/>
                      </a:cubicBezTo>
                      <a:cubicBezTo>
                        <a:pt x="48" y="51"/>
                        <a:pt x="49" y="49"/>
                        <a:pt x="48" y="39"/>
                      </a:cubicBezTo>
                      <a:cubicBezTo>
                        <a:pt x="47" y="30"/>
                        <a:pt x="48" y="24"/>
                        <a:pt x="52" y="20"/>
                      </a:cubicBezTo>
                      <a:cubicBezTo>
                        <a:pt x="56" y="15"/>
                        <a:pt x="59" y="12"/>
                        <a:pt x="62" y="8"/>
                      </a:cubicBezTo>
                      <a:cubicBezTo>
                        <a:pt x="64" y="5"/>
                        <a:pt x="67" y="5"/>
                        <a:pt x="64" y="3"/>
                      </a:cubicBezTo>
                      <a:cubicBezTo>
                        <a:pt x="61" y="0"/>
                        <a:pt x="63" y="3"/>
                        <a:pt x="56" y="3"/>
                      </a:cubicBezTo>
                      <a:cubicBezTo>
                        <a:pt x="49" y="2"/>
                        <a:pt x="42" y="2"/>
                        <a:pt x="37" y="3"/>
                      </a:cubicBezTo>
                      <a:cubicBezTo>
                        <a:pt x="32" y="5"/>
                        <a:pt x="30" y="5"/>
                        <a:pt x="24" y="10"/>
                      </a:cubicBezTo>
                      <a:cubicBezTo>
                        <a:pt x="18" y="15"/>
                        <a:pt x="15" y="22"/>
                        <a:pt x="12" y="24"/>
                      </a:cubicBezTo>
                      <a:cubicBezTo>
                        <a:pt x="10" y="25"/>
                        <a:pt x="9" y="28"/>
                        <a:pt x="9" y="33"/>
                      </a:cubicBezTo>
                      <a:cubicBezTo>
                        <a:pt x="9" y="37"/>
                        <a:pt x="8" y="45"/>
                        <a:pt x="7" y="48"/>
                      </a:cubicBezTo>
                      <a:cubicBezTo>
                        <a:pt x="5" y="52"/>
                        <a:pt x="0" y="64"/>
                        <a:pt x="3" y="70"/>
                      </a:cubicBezTo>
                      <a:cubicBezTo>
                        <a:pt x="6" y="76"/>
                        <a:pt x="11" y="78"/>
                        <a:pt x="10" y="82"/>
                      </a:cubicBezTo>
                      <a:cubicBezTo>
                        <a:pt x="10" y="86"/>
                        <a:pt x="12" y="91"/>
                        <a:pt x="16" y="93"/>
                      </a:cubicBezTo>
                      <a:cubicBezTo>
                        <a:pt x="22" y="96"/>
                        <a:pt x="29" y="97"/>
                        <a:pt x="31" y="100"/>
                      </a:cubicBezTo>
                      <a:cubicBezTo>
                        <a:pt x="33" y="104"/>
                        <a:pt x="34" y="105"/>
                        <a:pt x="30" y="104"/>
                      </a:cubicBezTo>
                      <a:cubicBezTo>
                        <a:pt x="25" y="104"/>
                        <a:pt x="24" y="103"/>
                        <a:pt x="22" y="105"/>
                      </a:cubicBezTo>
                      <a:cubicBezTo>
                        <a:pt x="21" y="106"/>
                        <a:pt x="24" y="112"/>
                        <a:pt x="30" y="113"/>
                      </a:cubicBezTo>
                      <a:cubicBezTo>
                        <a:pt x="34" y="114"/>
                        <a:pt x="37" y="113"/>
                        <a:pt x="38" y="116"/>
                      </a:cubicBezTo>
                      <a:cubicBezTo>
                        <a:pt x="40" y="118"/>
                        <a:pt x="39" y="119"/>
                        <a:pt x="35" y="120"/>
                      </a:cubicBezTo>
                      <a:cubicBezTo>
                        <a:pt x="30" y="122"/>
                        <a:pt x="34" y="127"/>
                        <a:pt x="40" y="128"/>
                      </a:cubicBezTo>
                      <a:cubicBezTo>
                        <a:pt x="45" y="128"/>
                        <a:pt x="47" y="125"/>
                        <a:pt x="51" y="128"/>
                      </a:cubicBezTo>
                      <a:cubicBezTo>
                        <a:pt x="55" y="131"/>
                        <a:pt x="57" y="124"/>
                        <a:pt x="61" y="131"/>
                      </a:cubicBezTo>
                      <a:cubicBezTo>
                        <a:pt x="66" y="136"/>
                        <a:pt x="70" y="134"/>
                        <a:pt x="81" y="134"/>
                      </a:cubicBezTo>
                      <a:cubicBezTo>
                        <a:pt x="90" y="134"/>
                        <a:pt x="87" y="138"/>
                        <a:pt x="102" y="136"/>
                      </a:cubicBezTo>
                      <a:cubicBezTo>
                        <a:pt x="116" y="134"/>
                        <a:pt x="116" y="131"/>
                        <a:pt x="123" y="135"/>
                      </a:cubicBezTo>
                      <a:cubicBezTo>
                        <a:pt x="129" y="139"/>
                        <a:pt x="133" y="146"/>
                        <a:pt x="136" y="140"/>
                      </a:cubicBezTo>
                      <a:cubicBezTo>
                        <a:pt x="137" y="134"/>
                        <a:pt x="137" y="134"/>
                        <a:pt x="141" y="135"/>
                      </a:cubicBezTo>
                      <a:cubicBezTo>
                        <a:pt x="144" y="135"/>
                        <a:pt x="141" y="138"/>
                        <a:pt x="140" y="142"/>
                      </a:cubicBezTo>
                      <a:cubicBezTo>
                        <a:pt x="139" y="146"/>
                        <a:pt x="146" y="153"/>
                        <a:pt x="149" y="156"/>
                      </a:cubicBezTo>
                      <a:cubicBezTo>
                        <a:pt x="153" y="159"/>
                        <a:pt x="159" y="157"/>
                        <a:pt x="163" y="159"/>
                      </a:cubicBezTo>
                      <a:cubicBezTo>
                        <a:pt x="167" y="162"/>
                        <a:pt x="167" y="164"/>
                        <a:pt x="166" y="169"/>
                      </a:cubicBezTo>
                      <a:cubicBezTo>
                        <a:pt x="164" y="173"/>
                        <a:pt x="166" y="175"/>
                        <a:pt x="169" y="179"/>
                      </a:cubicBezTo>
                      <a:cubicBezTo>
                        <a:pt x="172" y="184"/>
                        <a:pt x="176" y="182"/>
                        <a:pt x="176" y="187"/>
                      </a:cubicBezTo>
                      <a:cubicBezTo>
                        <a:pt x="175" y="191"/>
                        <a:pt x="175" y="200"/>
                        <a:pt x="178" y="204"/>
                      </a:cubicBezTo>
                      <a:cubicBezTo>
                        <a:pt x="181" y="207"/>
                        <a:pt x="181" y="209"/>
                        <a:pt x="179" y="210"/>
                      </a:cubicBezTo>
                      <a:cubicBezTo>
                        <a:pt x="176" y="211"/>
                        <a:pt x="176" y="212"/>
                        <a:pt x="177" y="216"/>
                      </a:cubicBezTo>
                      <a:cubicBezTo>
                        <a:pt x="179" y="219"/>
                        <a:pt x="176" y="219"/>
                        <a:pt x="173" y="221"/>
                      </a:cubicBezTo>
                      <a:cubicBezTo>
                        <a:pt x="168" y="222"/>
                        <a:pt x="167" y="222"/>
                        <a:pt x="165" y="226"/>
                      </a:cubicBezTo>
                      <a:cubicBezTo>
                        <a:pt x="163" y="230"/>
                        <a:pt x="163" y="233"/>
                        <a:pt x="166" y="239"/>
                      </a:cubicBezTo>
                      <a:cubicBezTo>
                        <a:pt x="170" y="247"/>
                        <a:pt x="171" y="249"/>
                        <a:pt x="164" y="252"/>
                      </a:cubicBezTo>
                      <a:cubicBezTo>
                        <a:pt x="159" y="255"/>
                        <a:pt x="153" y="256"/>
                        <a:pt x="148" y="254"/>
                      </a:cubicBezTo>
                      <a:cubicBezTo>
                        <a:pt x="142" y="251"/>
                        <a:pt x="144" y="248"/>
                        <a:pt x="138" y="249"/>
                      </a:cubicBezTo>
                      <a:cubicBezTo>
                        <a:pt x="132" y="251"/>
                        <a:pt x="128" y="255"/>
                        <a:pt x="127" y="259"/>
                      </a:cubicBezTo>
                      <a:cubicBezTo>
                        <a:pt x="127" y="259"/>
                        <a:pt x="127" y="262"/>
                        <a:pt x="130" y="262"/>
                      </a:cubicBezTo>
                      <a:cubicBezTo>
                        <a:pt x="133" y="263"/>
                        <a:pt x="133" y="267"/>
                        <a:pt x="129" y="270"/>
                      </a:cubicBezTo>
                      <a:cubicBezTo>
                        <a:pt x="126" y="273"/>
                        <a:pt x="124" y="277"/>
                        <a:pt x="124" y="279"/>
                      </a:cubicBezTo>
                      <a:cubicBezTo>
                        <a:pt x="124" y="282"/>
                        <a:pt x="125" y="290"/>
                        <a:pt x="136" y="291"/>
                      </a:cubicBezTo>
                      <a:cubicBezTo>
                        <a:pt x="148" y="293"/>
                        <a:pt x="150" y="287"/>
                        <a:pt x="157" y="287"/>
                      </a:cubicBezTo>
                      <a:cubicBezTo>
                        <a:pt x="164" y="286"/>
                        <a:pt x="164" y="290"/>
                        <a:pt x="172" y="290"/>
                      </a:cubicBezTo>
                      <a:cubicBezTo>
                        <a:pt x="179" y="289"/>
                        <a:pt x="181" y="291"/>
                        <a:pt x="180" y="296"/>
                      </a:cubicBezTo>
                      <a:cubicBezTo>
                        <a:pt x="180" y="300"/>
                        <a:pt x="179" y="303"/>
                        <a:pt x="187" y="303"/>
                      </a:cubicBezTo>
                      <a:cubicBezTo>
                        <a:pt x="194" y="302"/>
                        <a:pt x="194" y="305"/>
                        <a:pt x="193" y="308"/>
                      </a:cubicBezTo>
                      <a:cubicBezTo>
                        <a:pt x="193" y="311"/>
                        <a:pt x="188" y="313"/>
                        <a:pt x="192" y="316"/>
                      </a:cubicBezTo>
                      <a:cubicBezTo>
                        <a:pt x="198" y="319"/>
                        <a:pt x="201" y="327"/>
                        <a:pt x="202" y="329"/>
                      </a:cubicBezTo>
                      <a:cubicBezTo>
                        <a:pt x="202" y="331"/>
                        <a:pt x="206" y="331"/>
                        <a:pt x="208" y="327"/>
                      </a:cubicBezTo>
                      <a:cubicBezTo>
                        <a:pt x="210" y="322"/>
                        <a:pt x="215" y="326"/>
                        <a:pt x="217" y="329"/>
                      </a:cubicBezTo>
                      <a:cubicBezTo>
                        <a:pt x="220" y="332"/>
                        <a:pt x="220" y="334"/>
                        <a:pt x="228" y="334"/>
                      </a:cubicBezTo>
                      <a:cubicBezTo>
                        <a:pt x="236" y="334"/>
                        <a:pt x="239" y="339"/>
                        <a:pt x="240" y="342"/>
                      </a:cubicBezTo>
                      <a:cubicBezTo>
                        <a:pt x="242" y="345"/>
                        <a:pt x="249" y="351"/>
                        <a:pt x="251" y="348"/>
                      </a:cubicBezTo>
                      <a:cubicBezTo>
                        <a:pt x="253" y="343"/>
                        <a:pt x="253" y="341"/>
                        <a:pt x="254" y="338"/>
                      </a:cubicBezTo>
                      <a:cubicBezTo>
                        <a:pt x="254" y="335"/>
                        <a:pt x="253" y="332"/>
                        <a:pt x="248" y="327"/>
                      </a:cubicBezTo>
                      <a:cubicBezTo>
                        <a:pt x="244" y="323"/>
                        <a:pt x="239" y="322"/>
                        <a:pt x="238" y="319"/>
                      </a:cubicBezTo>
                      <a:cubicBezTo>
                        <a:pt x="236" y="315"/>
                        <a:pt x="236" y="312"/>
                        <a:pt x="231" y="312"/>
                      </a:cubicBezTo>
                      <a:cubicBezTo>
                        <a:pt x="228" y="312"/>
                        <a:pt x="229" y="310"/>
                        <a:pt x="226" y="307"/>
                      </a:cubicBezTo>
                      <a:cubicBezTo>
                        <a:pt x="223" y="305"/>
                        <a:pt x="224" y="304"/>
                        <a:pt x="228" y="303"/>
                      </a:cubicBezTo>
                      <a:cubicBezTo>
                        <a:pt x="231" y="302"/>
                        <a:pt x="233" y="306"/>
                        <a:pt x="237" y="309"/>
                      </a:cubicBezTo>
                      <a:cubicBezTo>
                        <a:pt x="240" y="312"/>
                        <a:pt x="242" y="316"/>
                        <a:pt x="249" y="320"/>
                      </a:cubicBezTo>
                      <a:cubicBezTo>
                        <a:pt x="256" y="324"/>
                        <a:pt x="259" y="322"/>
                        <a:pt x="260" y="326"/>
                      </a:cubicBezTo>
                      <a:cubicBezTo>
                        <a:pt x="260" y="330"/>
                        <a:pt x="257" y="331"/>
                        <a:pt x="262" y="333"/>
                      </a:cubicBezTo>
                      <a:cubicBezTo>
                        <a:pt x="267" y="335"/>
                        <a:pt x="269" y="336"/>
                        <a:pt x="269" y="334"/>
                      </a:cubicBezTo>
                      <a:cubicBezTo>
                        <a:pt x="271" y="333"/>
                        <a:pt x="272" y="332"/>
                        <a:pt x="269" y="330"/>
                      </a:cubicBezTo>
                      <a:cubicBezTo>
                        <a:pt x="268" y="328"/>
                        <a:pt x="266" y="327"/>
                        <a:pt x="266" y="322"/>
                      </a:cubicBezTo>
                      <a:cubicBezTo>
                        <a:pt x="265" y="318"/>
                        <a:pt x="264" y="316"/>
                        <a:pt x="264" y="315"/>
                      </a:cubicBezTo>
                      <a:cubicBezTo>
                        <a:pt x="264" y="314"/>
                        <a:pt x="268" y="314"/>
                        <a:pt x="271" y="313"/>
                      </a:cubicBezTo>
                      <a:cubicBezTo>
                        <a:pt x="274" y="312"/>
                        <a:pt x="272" y="310"/>
                        <a:pt x="270" y="305"/>
                      </a:cubicBezTo>
                      <a:cubicBezTo>
                        <a:pt x="268" y="299"/>
                        <a:pt x="263" y="290"/>
                        <a:pt x="260" y="285"/>
                      </a:cubicBezTo>
                      <a:cubicBezTo>
                        <a:pt x="257" y="279"/>
                        <a:pt x="254" y="276"/>
                        <a:pt x="249" y="276"/>
                      </a:cubicBezTo>
                      <a:cubicBezTo>
                        <a:pt x="244" y="274"/>
                        <a:pt x="238" y="272"/>
                        <a:pt x="240" y="270"/>
                      </a:cubicBezTo>
                      <a:cubicBezTo>
                        <a:pt x="242" y="267"/>
                        <a:pt x="244" y="267"/>
                        <a:pt x="242" y="265"/>
                      </a:cubicBezTo>
                      <a:cubicBezTo>
                        <a:pt x="242" y="263"/>
                        <a:pt x="237" y="259"/>
                        <a:pt x="234" y="256"/>
                      </a:cubicBezTo>
                      <a:cubicBezTo>
                        <a:pt x="232" y="253"/>
                        <a:pt x="230" y="251"/>
                        <a:pt x="233" y="250"/>
                      </a:cubicBezTo>
                      <a:cubicBezTo>
                        <a:pt x="237" y="249"/>
                        <a:pt x="237" y="248"/>
                        <a:pt x="235" y="246"/>
                      </a:cubicBezTo>
                      <a:cubicBezTo>
                        <a:pt x="232" y="243"/>
                        <a:pt x="237" y="241"/>
                        <a:pt x="240" y="238"/>
                      </a:cubicBezTo>
                      <a:cubicBezTo>
                        <a:pt x="242" y="235"/>
                        <a:pt x="245" y="238"/>
                        <a:pt x="246" y="241"/>
                      </a:cubicBezTo>
                      <a:cubicBezTo>
                        <a:pt x="247" y="244"/>
                        <a:pt x="250" y="247"/>
                        <a:pt x="254" y="247"/>
                      </a:cubicBezTo>
                      <a:cubicBezTo>
                        <a:pt x="257" y="247"/>
                        <a:pt x="261" y="248"/>
                        <a:pt x="260" y="250"/>
                      </a:cubicBezTo>
                      <a:cubicBezTo>
                        <a:pt x="259" y="253"/>
                        <a:pt x="258" y="256"/>
                        <a:pt x="262" y="257"/>
                      </a:cubicBezTo>
                      <a:cubicBezTo>
                        <a:pt x="266" y="259"/>
                        <a:pt x="265" y="261"/>
                        <a:pt x="264" y="263"/>
                      </a:cubicBezTo>
                      <a:cubicBezTo>
                        <a:pt x="264" y="266"/>
                        <a:pt x="268" y="267"/>
                        <a:pt x="272" y="267"/>
                      </a:cubicBezTo>
                      <a:cubicBezTo>
                        <a:pt x="277" y="266"/>
                        <a:pt x="278" y="269"/>
                        <a:pt x="279" y="269"/>
                      </a:cubicBezTo>
                      <a:cubicBezTo>
                        <a:pt x="281" y="269"/>
                        <a:pt x="282" y="269"/>
                        <a:pt x="279" y="260"/>
                      </a:cubicBezTo>
                      <a:cubicBezTo>
                        <a:pt x="277" y="250"/>
                        <a:pt x="279" y="249"/>
                        <a:pt x="282" y="253"/>
                      </a:cubicBezTo>
                      <a:cubicBezTo>
                        <a:pt x="285" y="257"/>
                        <a:pt x="285" y="258"/>
                        <a:pt x="290" y="255"/>
                      </a:cubicBezTo>
                      <a:cubicBezTo>
                        <a:pt x="294" y="252"/>
                        <a:pt x="296" y="254"/>
                        <a:pt x="298" y="253"/>
                      </a:cubicBezTo>
                      <a:cubicBezTo>
                        <a:pt x="300" y="252"/>
                        <a:pt x="302" y="254"/>
                        <a:pt x="295" y="247"/>
                      </a:cubicBezTo>
                      <a:close/>
                      <a:moveTo>
                        <a:pt x="197" y="287"/>
                      </a:moveTo>
                      <a:cubicBezTo>
                        <a:pt x="190" y="287"/>
                        <a:pt x="189" y="283"/>
                        <a:pt x="187" y="278"/>
                      </a:cubicBezTo>
                      <a:cubicBezTo>
                        <a:pt x="184" y="274"/>
                        <a:pt x="182" y="272"/>
                        <a:pt x="185" y="270"/>
                      </a:cubicBezTo>
                      <a:cubicBezTo>
                        <a:pt x="188" y="268"/>
                        <a:pt x="189" y="269"/>
                        <a:pt x="189" y="266"/>
                      </a:cubicBezTo>
                      <a:cubicBezTo>
                        <a:pt x="190" y="263"/>
                        <a:pt x="187" y="262"/>
                        <a:pt x="189" y="259"/>
                      </a:cubicBezTo>
                      <a:cubicBezTo>
                        <a:pt x="191" y="257"/>
                        <a:pt x="194" y="261"/>
                        <a:pt x="194" y="261"/>
                      </a:cubicBezTo>
                      <a:cubicBezTo>
                        <a:pt x="194" y="261"/>
                        <a:pt x="201" y="263"/>
                        <a:pt x="203" y="268"/>
                      </a:cubicBezTo>
                      <a:cubicBezTo>
                        <a:pt x="206" y="273"/>
                        <a:pt x="204" y="286"/>
                        <a:pt x="197" y="287"/>
                      </a:cubicBezTo>
                      <a:close/>
                      <a:moveTo>
                        <a:pt x="215" y="237"/>
                      </a:moveTo>
                      <a:cubicBezTo>
                        <a:pt x="211" y="239"/>
                        <a:pt x="208" y="239"/>
                        <a:pt x="206" y="238"/>
                      </a:cubicBezTo>
                      <a:cubicBezTo>
                        <a:pt x="203" y="237"/>
                        <a:pt x="202" y="235"/>
                        <a:pt x="198" y="241"/>
                      </a:cubicBezTo>
                      <a:cubicBezTo>
                        <a:pt x="193" y="247"/>
                        <a:pt x="194" y="239"/>
                        <a:pt x="193" y="235"/>
                      </a:cubicBezTo>
                      <a:cubicBezTo>
                        <a:pt x="192" y="231"/>
                        <a:pt x="190" y="230"/>
                        <a:pt x="190" y="228"/>
                      </a:cubicBezTo>
                      <a:cubicBezTo>
                        <a:pt x="191" y="226"/>
                        <a:pt x="192" y="224"/>
                        <a:pt x="193" y="219"/>
                      </a:cubicBezTo>
                      <a:cubicBezTo>
                        <a:pt x="195" y="214"/>
                        <a:pt x="197" y="217"/>
                        <a:pt x="197" y="217"/>
                      </a:cubicBezTo>
                      <a:cubicBezTo>
                        <a:pt x="199" y="217"/>
                        <a:pt x="200" y="219"/>
                        <a:pt x="202" y="220"/>
                      </a:cubicBezTo>
                      <a:cubicBezTo>
                        <a:pt x="203" y="223"/>
                        <a:pt x="209" y="226"/>
                        <a:pt x="216" y="230"/>
                      </a:cubicBezTo>
                      <a:cubicBezTo>
                        <a:pt x="224" y="234"/>
                        <a:pt x="219" y="235"/>
                        <a:pt x="215" y="23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3" name="Freeform 190"/>
                <p:cNvSpPr>
                  <a:spLocks/>
                </p:cNvSpPr>
                <p:nvPr/>
              </p:nvSpPr>
              <p:spPr bwMode="auto">
                <a:xfrm>
                  <a:off x="1891" y="2445"/>
                  <a:ext cx="115" cy="108"/>
                </a:xfrm>
                <a:custGeom>
                  <a:avLst/>
                  <a:gdLst>
                    <a:gd name="T0" fmla="*/ 36 w 71"/>
                    <a:gd name="T1" fmla="*/ 19 h 67"/>
                    <a:gd name="T2" fmla="*/ 37 w 71"/>
                    <a:gd name="T3" fmla="*/ 6 h 67"/>
                    <a:gd name="T4" fmla="*/ 31 w 71"/>
                    <a:gd name="T5" fmla="*/ 0 h 67"/>
                    <a:gd name="T6" fmla="*/ 23 w 71"/>
                    <a:gd name="T7" fmla="*/ 13 h 67"/>
                    <a:gd name="T8" fmla="*/ 19 w 71"/>
                    <a:gd name="T9" fmla="*/ 56 h 67"/>
                    <a:gd name="T10" fmla="*/ 10 w 71"/>
                    <a:gd name="T11" fmla="*/ 68 h 67"/>
                    <a:gd name="T12" fmla="*/ 0 w 71"/>
                    <a:gd name="T13" fmla="*/ 81 h 67"/>
                    <a:gd name="T14" fmla="*/ 16 w 71"/>
                    <a:gd name="T15" fmla="*/ 90 h 67"/>
                    <a:gd name="T16" fmla="*/ 23 w 71"/>
                    <a:gd name="T17" fmla="*/ 102 h 67"/>
                    <a:gd name="T18" fmla="*/ 40 w 71"/>
                    <a:gd name="T19" fmla="*/ 103 h 67"/>
                    <a:gd name="T20" fmla="*/ 57 w 71"/>
                    <a:gd name="T21" fmla="*/ 79 h 67"/>
                    <a:gd name="T22" fmla="*/ 66 w 71"/>
                    <a:gd name="T23" fmla="*/ 63 h 67"/>
                    <a:gd name="T24" fmla="*/ 73 w 71"/>
                    <a:gd name="T25" fmla="*/ 84 h 67"/>
                    <a:gd name="T26" fmla="*/ 92 w 71"/>
                    <a:gd name="T27" fmla="*/ 89 h 67"/>
                    <a:gd name="T28" fmla="*/ 109 w 71"/>
                    <a:gd name="T29" fmla="*/ 85 h 67"/>
                    <a:gd name="T30" fmla="*/ 105 w 71"/>
                    <a:gd name="T31" fmla="*/ 74 h 67"/>
                    <a:gd name="T32" fmla="*/ 91 w 71"/>
                    <a:gd name="T33" fmla="*/ 73 h 67"/>
                    <a:gd name="T34" fmla="*/ 84 w 71"/>
                    <a:gd name="T35" fmla="*/ 58 h 67"/>
                    <a:gd name="T36" fmla="*/ 73 w 71"/>
                    <a:gd name="T37" fmla="*/ 44 h 67"/>
                    <a:gd name="T38" fmla="*/ 58 w 71"/>
                    <a:gd name="T39" fmla="*/ 29 h 67"/>
                    <a:gd name="T40" fmla="*/ 49 w 71"/>
                    <a:gd name="T41" fmla="*/ 16 h 67"/>
                    <a:gd name="T42" fmla="*/ 40 w 71"/>
                    <a:gd name="T43" fmla="*/ 15 h 67"/>
                    <a:gd name="T44" fmla="*/ 36 w 71"/>
                    <a:gd name="T45" fmla="*/ 19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67"/>
                    <a:gd name="T71" fmla="*/ 71 w 71"/>
                    <a:gd name="T72" fmla="*/ 67 h 6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67">
                      <a:moveTo>
                        <a:pt x="22" y="12"/>
                      </a:moveTo>
                      <a:cubicBezTo>
                        <a:pt x="22" y="12"/>
                        <a:pt x="23" y="6"/>
                        <a:pt x="23" y="4"/>
                      </a:cubicBezTo>
                      <a:cubicBezTo>
                        <a:pt x="23" y="2"/>
                        <a:pt x="21" y="0"/>
                        <a:pt x="19" y="0"/>
                      </a:cubicBezTo>
                      <a:cubicBezTo>
                        <a:pt x="17" y="0"/>
                        <a:pt x="14" y="5"/>
                        <a:pt x="14" y="8"/>
                      </a:cubicBezTo>
                      <a:cubicBezTo>
                        <a:pt x="14" y="12"/>
                        <a:pt x="13" y="31"/>
                        <a:pt x="12" y="35"/>
                      </a:cubicBezTo>
                      <a:cubicBezTo>
                        <a:pt x="11" y="38"/>
                        <a:pt x="10" y="39"/>
                        <a:pt x="6" y="42"/>
                      </a:cubicBezTo>
                      <a:cubicBezTo>
                        <a:pt x="3" y="44"/>
                        <a:pt x="0" y="48"/>
                        <a:pt x="0" y="50"/>
                      </a:cubicBezTo>
                      <a:cubicBezTo>
                        <a:pt x="0" y="53"/>
                        <a:pt x="4" y="57"/>
                        <a:pt x="10" y="56"/>
                      </a:cubicBezTo>
                      <a:cubicBezTo>
                        <a:pt x="15" y="55"/>
                        <a:pt x="13" y="58"/>
                        <a:pt x="14" y="63"/>
                      </a:cubicBezTo>
                      <a:cubicBezTo>
                        <a:pt x="14" y="67"/>
                        <a:pt x="20" y="67"/>
                        <a:pt x="25" y="64"/>
                      </a:cubicBezTo>
                      <a:cubicBezTo>
                        <a:pt x="31" y="61"/>
                        <a:pt x="33" y="55"/>
                        <a:pt x="35" y="49"/>
                      </a:cubicBezTo>
                      <a:cubicBezTo>
                        <a:pt x="36" y="42"/>
                        <a:pt x="39" y="37"/>
                        <a:pt x="41" y="39"/>
                      </a:cubicBezTo>
                      <a:cubicBezTo>
                        <a:pt x="43" y="43"/>
                        <a:pt x="42" y="51"/>
                        <a:pt x="45" y="52"/>
                      </a:cubicBezTo>
                      <a:cubicBezTo>
                        <a:pt x="48" y="53"/>
                        <a:pt x="53" y="53"/>
                        <a:pt x="57" y="55"/>
                      </a:cubicBezTo>
                      <a:cubicBezTo>
                        <a:pt x="60" y="58"/>
                        <a:pt x="65" y="55"/>
                        <a:pt x="67" y="53"/>
                      </a:cubicBezTo>
                      <a:cubicBezTo>
                        <a:pt x="70" y="50"/>
                        <a:pt x="71" y="48"/>
                        <a:pt x="65" y="46"/>
                      </a:cubicBezTo>
                      <a:cubicBezTo>
                        <a:pt x="60" y="43"/>
                        <a:pt x="60" y="46"/>
                        <a:pt x="56" y="45"/>
                      </a:cubicBezTo>
                      <a:cubicBezTo>
                        <a:pt x="53" y="45"/>
                        <a:pt x="52" y="39"/>
                        <a:pt x="52" y="36"/>
                      </a:cubicBezTo>
                      <a:cubicBezTo>
                        <a:pt x="52" y="32"/>
                        <a:pt x="50" y="29"/>
                        <a:pt x="45" y="27"/>
                      </a:cubicBezTo>
                      <a:cubicBezTo>
                        <a:pt x="39" y="25"/>
                        <a:pt x="38" y="21"/>
                        <a:pt x="36" y="18"/>
                      </a:cubicBezTo>
                      <a:cubicBezTo>
                        <a:pt x="35" y="14"/>
                        <a:pt x="33" y="11"/>
                        <a:pt x="30" y="10"/>
                      </a:cubicBezTo>
                      <a:cubicBezTo>
                        <a:pt x="28" y="9"/>
                        <a:pt x="27" y="7"/>
                        <a:pt x="25" y="9"/>
                      </a:cubicBezTo>
                      <a:cubicBezTo>
                        <a:pt x="23" y="10"/>
                        <a:pt x="22" y="16"/>
                        <a:pt x="22" y="1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4" name="Freeform 191"/>
                <p:cNvSpPr>
                  <a:spLocks/>
                </p:cNvSpPr>
                <p:nvPr/>
              </p:nvSpPr>
              <p:spPr bwMode="auto">
                <a:xfrm>
                  <a:off x="1949" y="2553"/>
                  <a:ext cx="34" cy="34"/>
                </a:xfrm>
                <a:custGeom>
                  <a:avLst/>
                  <a:gdLst>
                    <a:gd name="T0" fmla="*/ 13 w 21"/>
                    <a:gd name="T1" fmla="*/ 3 h 21"/>
                    <a:gd name="T2" fmla="*/ 5 w 21"/>
                    <a:gd name="T3" fmla="*/ 11 h 21"/>
                    <a:gd name="T4" fmla="*/ 0 w 21"/>
                    <a:gd name="T5" fmla="*/ 29 h 21"/>
                    <a:gd name="T6" fmla="*/ 13 w 21"/>
                    <a:gd name="T7" fmla="*/ 31 h 21"/>
                    <a:gd name="T8" fmla="*/ 31 w 21"/>
                    <a:gd name="T9" fmla="*/ 13 h 21"/>
                    <a:gd name="T10" fmla="*/ 29 w 21"/>
                    <a:gd name="T11" fmla="*/ 5 h 21"/>
                    <a:gd name="T12" fmla="*/ 13 w 21"/>
                    <a:gd name="T13" fmla="*/ 3 h 21"/>
                    <a:gd name="T14" fmla="*/ 0 60000 65536"/>
                    <a:gd name="T15" fmla="*/ 0 60000 65536"/>
                    <a:gd name="T16" fmla="*/ 0 60000 65536"/>
                    <a:gd name="T17" fmla="*/ 0 60000 65536"/>
                    <a:gd name="T18" fmla="*/ 0 60000 65536"/>
                    <a:gd name="T19" fmla="*/ 0 60000 65536"/>
                    <a:gd name="T20" fmla="*/ 0 60000 65536"/>
                    <a:gd name="T21" fmla="*/ 0 w 21"/>
                    <a:gd name="T22" fmla="*/ 0 h 21"/>
                    <a:gd name="T23" fmla="*/ 21 w 2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1">
                      <a:moveTo>
                        <a:pt x="8" y="2"/>
                      </a:moveTo>
                      <a:cubicBezTo>
                        <a:pt x="8" y="2"/>
                        <a:pt x="5" y="3"/>
                        <a:pt x="3" y="7"/>
                      </a:cubicBezTo>
                      <a:cubicBezTo>
                        <a:pt x="1" y="11"/>
                        <a:pt x="0" y="18"/>
                        <a:pt x="0" y="18"/>
                      </a:cubicBezTo>
                      <a:cubicBezTo>
                        <a:pt x="0" y="18"/>
                        <a:pt x="0" y="21"/>
                        <a:pt x="8" y="19"/>
                      </a:cubicBezTo>
                      <a:cubicBezTo>
                        <a:pt x="16" y="17"/>
                        <a:pt x="16" y="11"/>
                        <a:pt x="19" y="8"/>
                      </a:cubicBezTo>
                      <a:cubicBezTo>
                        <a:pt x="21" y="5"/>
                        <a:pt x="21" y="4"/>
                        <a:pt x="18" y="3"/>
                      </a:cubicBezTo>
                      <a:cubicBezTo>
                        <a:pt x="15" y="2"/>
                        <a:pt x="10" y="0"/>
                        <a:pt x="8"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5" name="Freeform 192"/>
                <p:cNvSpPr>
                  <a:spLocks/>
                </p:cNvSpPr>
                <p:nvPr/>
              </p:nvSpPr>
              <p:spPr bwMode="auto">
                <a:xfrm>
                  <a:off x="2006" y="2564"/>
                  <a:ext cx="16" cy="34"/>
                </a:xfrm>
                <a:custGeom>
                  <a:avLst/>
                  <a:gdLst>
                    <a:gd name="T0" fmla="*/ 2 w 10"/>
                    <a:gd name="T1" fmla="*/ 11 h 21"/>
                    <a:gd name="T2" fmla="*/ 2 w 10"/>
                    <a:gd name="T3" fmla="*/ 24 h 21"/>
                    <a:gd name="T4" fmla="*/ 8 w 10"/>
                    <a:gd name="T5" fmla="*/ 31 h 21"/>
                    <a:gd name="T6" fmla="*/ 16 w 10"/>
                    <a:gd name="T7" fmla="*/ 15 h 21"/>
                    <a:gd name="T8" fmla="*/ 2 w 10"/>
                    <a:gd name="T9" fmla="*/ 11 h 21"/>
                    <a:gd name="T10" fmla="*/ 0 60000 65536"/>
                    <a:gd name="T11" fmla="*/ 0 60000 65536"/>
                    <a:gd name="T12" fmla="*/ 0 60000 65536"/>
                    <a:gd name="T13" fmla="*/ 0 60000 65536"/>
                    <a:gd name="T14" fmla="*/ 0 60000 65536"/>
                    <a:gd name="T15" fmla="*/ 0 w 10"/>
                    <a:gd name="T16" fmla="*/ 0 h 21"/>
                    <a:gd name="T17" fmla="*/ 10 w 10"/>
                    <a:gd name="T18" fmla="*/ 21 h 21"/>
                  </a:gdLst>
                  <a:ahLst/>
                  <a:cxnLst>
                    <a:cxn ang="T10">
                      <a:pos x="T0" y="T1"/>
                    </a:cxn>
                    <a:cxn ang="T11">
                      <a:pos x="T2" y="T3"/>
                    </a:cxn>
                    <a:cxn ang="T12">
                      <a:pos x="T4" y="T5"/>
                    </a:cxn>
                    <a:cxn ang="T13">
                      <a:pos x="T6" y="T7"/>
                    </a:cxn>
                    <a:cxn ang="T14">
                      <a:pos x="T8" y="T9"/>
                    </a:cxn>
                  </a:cxnLst>
                  <a:rect l="T15" t="T16" r="T17" b="T18"/>
                  <a:pathLst>
                    <a:path w="10" h="21">
                      <a:moveTo>
                        <a:pt x="1" y="7"/>
                      </a:moveTo>
                      <a:cubicBezTo>
                        <a:pt x="1" y="7"/>
                        <a:pt x="0" y="13"/>
                        <a:pt x="1" y="15"/>
                      </a:cubicBezTo>
                      <a:cubicBezTo>
                        <a:pt x="1" y="18"/>
                        <a:pt x="2" y="21"/>
                        <a:pt x="5" y="19"/>
                      </a:cubicBezTo>
                      <a:cubicBezTo>
                        <a:pt x="8" y="18"/>
                        <a:pt x="10" y="14"/>
                        <a:pt x="10" y="9"/>
                      </a:cubicBezTo>
                      <a:cubicBezTo>
                        <a:pt x="10" y="5"/>
                        <a:pt x="5" y="0"/>
                        <a:pt x="1" y="7"/>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6" name="Freeform 193"/>
                <p:cNvSpPr>
                  <a:spLocks/>
                </p:cNvSpPr>
                <p:nvPr/>
              </p:nvSpPr>
              <p:spPr bwMode="auto">
                <a:xfrm>
                  <a:off x="2078" y="2337"/>
                  <a:ext cx="30" cy="34"/>
                </a:xfrm>
                <a:custGeom>
                  <a:avLst/>
                  <a:gdLst>
                    <a:gd name="T0" fmla="*/ 10 w 18"/>
                    <a:gd name="T1" fmla="*/ 5 h 21"/>
                    <a:gd name="T2" fmla="*/ 0 w 18"/>
                    <a:gd name="T3" fmla="*/ 18 h 21"/>
                    <a:gd name="T4" fmla="*/ 15 w 18"/>
                    <a:gd name="T5" fmla="*/ 34 h 21"/>
                    <a:gd name="T6" fmla="*/ 30 w 18"/>
                    <a:gd name="T7" fmla="*/ 19 h 21"/>
                    <a:gd name="T8" fmla="*/ 10 w 18"/>
                    <a:gd name="T9" fmla="*/ 5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6" y="3"/>
                      </a:moveTo>
                      <a:cubicBezTo>
                        <a:pt x="6" y="3"/>
                        <a:pt x="0" y="6"/>
                        <a:pt x="0" y="11"/>
                      </a:cubicBezTo>
                      <a:cubicBezTo>
                        <a:pt x="0" y="16"/>
                        <a:pt x="3" y="21"/>
                        <a:pt x="9" y="21"/>
                      </a:cubicBezTo>
                      <a:cubicBezTo>
                        <a:pt x="13" y="21"/>
                        <a:pt x="17" y="18"/>
                        <a:pt x="18" y="12"/>
                      </a:cubicBezTo>
                      <a:cubicBezTo>
                        <a:pt x="18" y="6"/>
                        <a:pt x="13" y="0"/>
                        <a:pt x="6"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7" name="Freeform 194"/>
                <p:cNvSpPr>
                  <a:spLocks/>
                </p:cNvSpPr>
                <p:nvPr/>
              </p:nvSpPr>
              <p:spPr bwMode="auto">
                <a:xfrm>
                  <a:off x="1994" y="2258"/>
                  <a:ext cx="34" cy="22"/>
                </a:xfrm>
                <a:custGeom>
                  <a:avLst/>
                  <a:gdLst>
                    <a:gd name="T0" fmla="*/ 15 w 21"/>
                    <a:gd name="T1" fmla="*/ 3 h 14"/>
                    <a:gd name="T2" fmla="*/ 2 w 21"/>
                    <a:gd name="T3" fmla="*/ 6 h 14"/>
                    <a:gd name="T4" fmla="*/ 8 w 21"/>
                    <a:gd name="T5" fmla="*/ 14 h 14"/>
                    <a:gd name="T6" fmla="*/ 26 w 21"/>
                    <a:gd name="T7" fmla="*/ 16 h 14"/>
                    <a:gd name="T8" fmla="*/ 15 w 21"/>
                    <a:gd name="T9" fmla="*/ 3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9" y="2"/>
                      </a:moveTo>
                      <a:cubicBezTo>
                        <a:pt x="8" y="2"/>
                        <a:pt x="4" y="3"/>
                        <a:pt x="1" y="4"/>
                      </a:cubicBezTo>
                      <a:cubicBezTo>
                        <a:pt x="0" y="4"/>
                        <a:pt x="0" y="5"/>
                        <a:pt x="5" y="9"/>
                      </a:cubicBezTo>
                      <a:cubicBezTo>
                        <a:pt x="11" y="12"/>
                        <a:pt x="15" y="14"/>
                        <a:pt x="16" y="10"/>
                      </a:cubicBezTo>
                      <a:cubicBezTo>
                        <a:pt x="18" y="6"/>
                        <a:pt x="21" y="0"/>
                        <a:pt x="9"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8" name="Freeform 195"/>
                <p:cNvSpPr>
                  <a:spLocks/>
                </p:cNvSpPr>
                <p:nvPr/>
              </p:nvSpPr>
              <p:spPr bwMode="auto">
                <a:xfrm>
                  <a:off x="2250" y="2592"/>
                  <a:ext cx="27" cy="18"/>
                </a:xfrm>
                <a:custGeom>
                  <a:avLst/>
                  <a:gdLst>
                    <a:gd name="T0" fmla="*/ 8 w 17"/>
                    <a:gd name="T1" fmla="*/ 2 h 11"/>
                    <a:gd name="T2" fmla="*/ 6 w 17"/>
                    <a:gd name="T3" fmla="*/ 11 h 11"/>
                    <a:gd name="T4" fmla="*/ 21 w 17"/>
                    <a:gd name="T5" fmla="*/ 13 h 11"/>
                    <a:gd name="T6" fmla="*/ 19 w 17"/>
                    <a:gd name="T7" fmla="*/ 3 h 11"/>
                    <a:gd name="T8" fmla="*/ 8 w 17"/>
                    <a:gd name="T9" fmla="*/ 2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5" y="1"/>
                      </a:moveTo>
                      <a:cubicBezTo>
                        <a:pt x="4" y="2"/>
                        <a:pt x="0" y="3"/>
                        <a:pt x="4" y="7"/>
                      </a:cubicBezTo>
                      <a:cubicBezTo>
                        <a:pt x="7" y="11"/>
                        <a:pt x="11" y="10"/>
                        <a:pt x="13" y="8"/>
                      </a:cubicBezTo>
                      <a:cubicBezTo>
                        <a:pt x="17" y="7"/>
                        <a:pt x="17" y="5"/>
                        <a:pt x="12" y="2"/>
                      </a:cubicBezTo>
                      <a:cubicBezTo>
                        <a:pt x="9" y="1"/>
                        <a:pt x="8" y="0"/>
                        <a:pt x="5"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49" name="Freeform 196"/>
                <p:cNvSpPr>
                  <a:spLocks/>
                </p:cNvSpPr>
                <p:nvPr/>
              </p:nvSpPr>
              <p:spPr bwMode="auto">
                <a:xfrm>
                  <a:off x="1999" y="2037"/>
                  <a:ext cx="75" cy="74"/>
                </a:xfrm>
                <a:custGeom>
                  <a:avLst/>
                  <a:gdLst>
                    <a:gd name="T0" fmla="*/ 13 w 46"/>
                    <a:gd name="T1" fmla="*/ 3 h 46"/>
                    <a:gd name="T2" fmla="*/ 7 w 46"/>
                    <a:gd name="T3" fmla="*/ 6 h 46"/>
                    <a:gd name="T4" fmla="*/ 2 w 46"/>
                    <a:gd name="T5" fmla="*/ 18 h 46"/>
                    <a:gd name="T6" fmla="*/ 2 w 46"/>
                    <a:gd name="T7" fmla="*/ 51 h 46"/>
                    <a:gd name="T8" fmla="*/ 11 w 46"/>
                    <a:gd name="T9" fmla="*/ 66 h 46"/>
                    <a:gd name="T10" fmla="*/ 51 w 46"/>
                    <a:gd name="T11" fmla="*/ 68 h 46"/>
                    <a:gd name="T12" fmla="*/ 72 w 46"/>
                    <a:gd name="T13" fmla="*/ 60 h 46"/>
                    <a:gd name="T14" fmla="*/ 65 w 46"/>
                    <a:gd name="T15" fmla="*/ 31 h 46"/>
                    <a:gd name="T16" fmla="*/ 52 w 46"/>
                    <a:gd name="T17" fmla="*/ 13 h 46"/>
                    <a:gd name="T18" fmla="*/ 26 w 46"/>
                    <a:gd name="T19" fmla="*/ 8 h 46"/>
                    <a:gd name="T20" fmla="*/ 13 w 46"/>
                    <a:gd name="T21" fmla="*/ 3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6"/>
                    <a:gd name="T35" fmla="*/ 46 w 46"/>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6">
                      <a:moveTo>
                        <a:pt x="8" y="2"/>
                      </a:moveTo>
                      <a:cubicBezTo>
                        <a:pt x="6" y="2"/>
                        <a:pt x="6" y="3"/>
                        <a:pt x="4" y="4"/>
                      </a:cubicBezTo>
                      <a:cubicBezTo>
                        <a:pt x="1" y="6"/>
                        <a:pt x="1" y="9"/>
                        <a:pt x="1" y="11"/>
                      </a:cubicBezTo>
                      <a:cubicBezTo>
                        <a:pt x="1" y="12"/>
                        <a:pt x="1" y="29"/>
                        <a:pt x="1" y="32"/>
                      </a:cubicBezTo>
                      <a:cubicBezTo>
                        <a:pt x="1" y="36"/>
                        <a:pt x="0" y="41"/>
                        <a:pt x="7" y="41"/>
                      </a:cubicBezTo>
                      <a:cubicBezTo>
                        <a:pt x="14" y="41"/>
                        <a:pt x="23" y="41"/>
                        <a:pt x="31" y="42"/>
                      </a:cubicBezTo>
                      <a:cubicBezTo>
                        <a:pt x="39" y="43"/>
                        <a:pt x="46" y="46"/>
                        <a:pt x="44" y="37"/>
                      </a:cubicBezTo>
                      <a:cubicBezTo>
                        <a:pt x="41" y="29"/>
                        <a:pt x="40" y="23"/>
                        <a:pt x="40" y="19"/>
                      </a:cubicBezTo>
                      <a:cubicBezTo>
                        <a:pt x="39" y="13"/>
                        <a:pt x="40" y="9"/>
                        <a:pt x="32" y="8"/>
                      </a:cubicBezTo>
                      <a:cubicBezTo>
                        <a:pt x="24" y="8"/>
                        <a:pt x="19" y="8"/>
                        <a:pt x="16" y="5"/>
                      </a:cubicBezTo>
                      <a:cubicBezTo>
                        <a:pt x="14" y="3"/>
                        <a:pt x="12" y="0"/>
                        <a:pt x="8"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0" name="Freeform 197"/>
                <p:cNvSpPr>
                  <a:spLocks/>
                </p:cNvSpPr>
                <p:nvPr/>
              </p:nvSpPr>
              <p:spPr bwMode="auto">
                <a:xfrm>
                  <a:off x="1250" y="1996"/>
                  <a:ext cx="176" cy="194"/>
                </a:xfrm>
                <a:custGeom>
                  <a:avLst/>
                  <a:gdLst>
                    <a:gd name="T0" fmla="*/ 60 w 109"/>
                    <a:gd name="T1" fmla="*/ 3 h 120"/>
                    <a:gd name="T2" fmla="*/ 42 w 109"/>
                    <a:gd name="T3" fmla="*/ 11 h 120"/>
                    <a:gd name="T4" fmla="*/ 23 w 109"/>
                    <a:gd name="T5" fmla="*/ 23 h 120"/>
                    <a:gd name="T6" fmla="*/ 19 w 109"/>
                    <a:gd name="T7" fmla="*/ 34 h 120"/>
                    <a:gd name="T8" fmla="*/ 24 w 109"/>
                    <a:gd name="T9" fmla="*/ 49 h 120"/>
                    <a:gd name="T10" fmla="*/ 18 w 109"/>
                    <a:gd name="T11" fmla="*/ 65 h 120"/>
                    <a:gd name="T12" fmla="*/ 13 w 109"/>
                    <a:gd name="T13" fmla="*/ 91 h 120"/>
                    <a:gd name="T14" fmla="*/ 8 w 109"/>
                    <a:gd name="T15" fmla="*/ 107 h 120"/>
                    <a:gd name="T16" fmla="*/ 8 w 109"/>
                    <a:gd name="T17" fmla="*/ 116 h 120"/>
                    <a:gd name="T18" fmla="*/ 5 w 109"/>
                    <a:gd name="T19" fmla="*/ 137 h 120"/>
                    <a:gd name="T20" fmla="*/ 11 w 109"/>
                    <a:gd name="T21" fmla="*/ 157 h 120"/>
                    <a:gd name="T22" fmla="*/ 31 w 109"/>
                    <a:gd name="T23" fmla="*/ 186 h 120"/>
                    <a:gd name="T24" fmla="*/ 44 w 109"/>
                    <a:gd name="T25" fmla="*/ 194 h 120"/>
                    <a:gd name="T26" fmla="*/ 63 w 109"/>
                    <a:gd name="T27" fmla="*/ 183 h 120"/>
                    <a:gd name="T28" fmla="*/ 84 w 109"/>
                    <a:gd name="T29" fmla="*/ 176 h 120"/>
                    <a:gd name="T30" fmla="*/ 103 w 109"/>
                    <a:gd name="T31" fmla="*/ 134 h 120"/>
                    <a:gd name="T32" fmla="*/ 118 w 109"/>
                    <a:gd name="T33" fmla="*/ 102 h 120"/>
                    <a:gd name="T34" fmla="*/ 153 w 109"/>
                    <a:gd name="T35" fmla="*/ 79 h 120"/>
                    <a:gd name="T36" fmla="*/ 160 w 109"/>
                    <a:gd name="T37" fmla="*/ 53 h 120"/>
                    <a:gd name="T38" fmla="*/ 136 w 109"/>
                    <a:gd name="T39" fmla="*/ 27 h 120"/>
                    <a:gd name="T40" fmla="*/ 116 w 109"/>
                    <a:gd name="T41" fmla="*/ 31 h 120"/>
                    <a:gd name="T42" fmla="*/ 103 w 109"/>
                    <a:gd name="T43" fmla="*/ 23 h 120"/>
                    <a:gd name="T44" fmla="*/ 86 w 109"/>
                    <a:gd name="T45" fmla="*/ 18 h 120"/>
                    <a:gd name="T46" fmla="*/ 74 w 109"/>
                    <a:gd name="T47" fmla="*/ 11 h 120"/>
                    <a:gd name="T48" fmla="*/ 60 w 109"/>
                    <a:gd name="T49" fmla="*/ 3 h 1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9"/>
                    <a:gd name="T76" fmla="*/ 0 h 120"/>
                    <a:gd name="T77" fmla="*/ 109 w 109"/>
                    <a:gd name="T78" fmla="*/ 120 h 1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9" h="120">
                      <a:moveTo>
                        <a:pt x="37" y="2"/>
                      </a:moveTo>
                      <a:cubicBezTo>
                        <a:pt x="37" y="2"/>
                        <a:pt x="33" y="3"/>
                        <a:pt x="26" y="7"/>
                      </a:cubicBezTo>
                      <a:cubicBezTo>
                        <a:pt x="20" y="10"/>
                        <a:pt x="16" y="12"/>
                        <a:pt x="14" y="14"/>
                      </a:cubicBezTo>
                      <a:cubicBezTo>
                        <a:pt x="11" y="15"/>
                        <a:pt x="10" y="17"/>
                        <a:pt x="12" y="21"/>
                      </a:cubicBezTo>
                      <a:cubicBezTo>
                        <a:pt x="15" y="24"/>
                        <a:pt x="16" y="27"/>
                        <a:pt x="15" y="30"/>
                      </a:cubicBezTo>
                      <a:cubicBezTo>
                        <a:pt x="13" y="33"/>
                        <a:pt x="14" y="36"/>
                        <a:pt x="11" y="40"/>
                      </a:cubicBezTo>
                      <a:cubicBezTo>
                        <a:pt x="9" y="44"/>
                        <a:pt x="8" y="52"/>
                        <a:pt x="8" y="56"/>
                      </a:cubicBezTo>
                      <a:cubicBezTo>
                        <a:pt x="7" y="61"/>
                        <a:pt x="8" y="63"/>
                        <a:pt x="5" y="66"/>
                      </a:cubicBezTo>
                      <a:cubicBezTo>
                        <a:pt x="3" y="68"/>
                        <a:pt x="4" y="69"/>
                        <a:pt x="5" y="72"/>
                      </a:cubicBezTo>
                      <a:cubicBezTo>
                        <a:pt x="6" y="76"/>
                        <a:pt x="5" y="81"/>
                        <a:pt x="3" y="85"/>
                      </a:cubicBezTo>
                      <a:cubicBezTo>
                        <a:pt x="2" y="90"/>
                        <a:pt x="0" y="93"/>
                        <a:pt x="7" y="97"/>
                      </a:cubicBezTo>
                      <a:cubicBezTo>
                        <a:pt x="13" y="102"/>
                        <a:pt x="18" y="111"/>
                        <a:pt x="19" y="115"/>
                      </a:cubicBezTo>
                      <a:cubicBezTo>
                        <a:pt x="20" y="118"/>
                        <a:pt x="19" y="120"/>
                        <a:pt x="27" y="120"/>
                      </a:cubicBezTo>
                      <a:cubicBezTo>
                        <a:pt x="36" y="120"/>
                        <a:pt x="36" y="116"/>
                        <a:pt x="39" y="113"/>
                      </a:cubicBezTo>
                      <a:cubicBezTo>
                        <a:pt x="44" y="110"/>
                        <a:pt x="47" y="114"/>
                        <a:pt x="52" y="109"/>
                      </a:cubicBezTo>
                      <a:cubicBezTo>
                        <a:pt x="58" y="104"/>
                        <a:pt x="64" y="95"/>
                        <a:pt x="64" y="83"/>
                      </a:cubicBezTo>
                      <a:cubicBezTo>
                        <a:pt x="64" y="71"/>
                        <a:pt x="67" y="66"/>
                        <a:pt x="73" y="63"/>
                      </a:cubicBezTo>
                      <a:cubicBezTo>
                        <a:pt x="78" y="60"/>
                        <a:pt x="90" y="55"/>
                        <a:pt x="95" y="49"/>
                      </a:cubicBezTo>
                      <a:cubicBezTo>
                        <a:pt x="101" y="43"/>
                        <a:pt x="109" y="43"/>
                        <a:pt x="99" y="33"/>
                      </a:cubicBezTo>
                      <a:cubicBezTo>
                        <a:pt x="88" y="23"/>
                        <a:pt x="91" y="20"/>
                        <a:pt x="84" y="17"/>
                      </a:cubicBezTo>
                      <a:cubicBezTo>
                        <a:pt x="78" y="14"/>
                        <a:pt x="76" y="17"/>
                        <a:pt x="72" y="19"/>
                      </a:cubicBezTo>
                      <a:cubicBezTo>
                        <a:pt x="67" y="20"/>
                        <a:pt x="65" y="16"/>
                        <a:pt x="64" y="14"/>
                      </a:cubicBezTo>
                      <a:cubicBezTo>
                        <a:pt x="62" y="11"/>
                        <a:pt x="59" y="12"/>
                        <a:pt x="53" y="11"/>
                      </a:cubicBezTo>
                      <a:cubicBezTo>
                        <a:pt x="48" y="11"/>
                        <a:pt x="41" y="11"/>
                        <a:pt x="46" y="7"/>
                      </a:cubicBezTo>
                      <a:cubicBezTo>
                        <a:pt x="51" y="3"/>
                        <a:pt x="55" y="0"/>
                        <a:pt x="37" y="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1" name="Freeform 198"/>
                <p:cNvSpPr>
                  <a:spLocks/>
                </p:cNvSpPr>
                <p:nvPr/>
              </p:nvSpPr>
              <p:spPr bwMode="auto">
                <a:xfrm>
                  <a:off x="1347" y="2070"/>
                  <a:ext cx="318" cy="251"/>
                </a:xfrm>
                <a:custGeom>
                  <a:avLst/>
                  <a:gdLst>
                    <a:gd name="T0" fmla="*/ 18 w 197"/>
                    <a:gd name="T1" fmla="*/ 45 h 155"/>
                    <a:gd name="T2" fmla="*/ 11 w 197"/>
                    <a:gd name="T3" fmla="*/ 81 h 155"/>
                    <a:gd name="T4" fmla="*/ 42 w 197"/>
                    <a:gd name="T5" fmla="*/ 113 h 155"/>
                    <a:gd name="T6" fmla="*/ 45 w 197"/>
                    <a:gd name="T7" fmla="*/ 120 h 155"/>
                    <a:gd name="T8" fmla="*/ 39 w 197"/>
                    <a:gd name="T9" fmla="*/ 157 h 155"/>
                    <a:gd name="T10" fmla="*/ 105 w 197"/>
                    <a:gd name="T11" fmla="*/ 151 h 155"/>
                    <a:gd name="T12" fmla="*/ 126 w 197"/>
                    <a:gd name="T13" fmla="*/ 164 h 155"/>
                    <a:gd name="T14" fmla="*/ 98 w 197"/>
                    <a:gd name="T15" fmla="*/ 177 h 155"/>
                    <a:gd name="T16" fmla="*/ 66 w 197"/>
                    <a:gd name="T17" fmla="*/ 177 h 155"/>
                    <a:gd name="T18" fmla="*/ 47 w 197"/>
                    <a:gd name="T19" fmla="*/ 202 h 155"/>
                    <a:gd name="T20" fmla="*/ 79 w 197"/>
                    <a:gd name="T21" fmla="*/ 228 h 155"/>
                    <a:gd name="T22" fmla="*/ 128 w 197"/>
                    <a:gd name="T23" fmla="*/ 249 h 155"/>
                    <a:gd name="T24" fmla="*/ 184 w 197"/>
                    <a:gd name="T25" fmla="*/ 236 h 155"/>
                    <a:gd name="T26" fmla="*/ 228 w 197"/>
                    <a:gd name="T27" fmla="*/ 232 h 155"/>
                    <a:gd name="T28" fmla="*/ 270 w 197"/>
                    <a:gd name="T29" fmla="*/ 245 h 155"/>
                    <a:gd name="T30" fmla="*/ 297 w 197"/>
                    <a:gd name="T31" fmla="*/ 222 h 155"/>
                    <a:gd name="T32" fmla="*/ 270 w 197"/>
                    <a:gd name="T33" fmla="*/ 212 h 155"/>
                    <a:gd name="T34" fmla="*/ 282 w 197"/>
                    <a:gd name="T35" fmla="*/ 199 h 155"/>
                    <a:gd name="T36" fmla="*/ 312 w 197"/>
                    <a:gd name="T37" fmla="*/ 193 h 155"/>
                    <a:gd name="T38" fmla="*/ 294 w 197"/>
                    <a:gd name="T39" fmla="*/ 177 h 155"/>
                    <a:gd name="T40" fmla="*/ 252 w 197"/>
                    <a:gd name="T41" fmla="*/ 134 h 155"/>
                    <a:gd name="T42" fmla="*/ 244 w 197"/>
                    <a:gd name="T43" fmla="*/ 47 h 155"/>
                    <a:gd name="T44" fmla="*/ 210 w 197"/>
                    <a:gd name="T45" fmla="*/ 8 h 155"/>
                    <a:gd name="T46" fmla="*/ 187 w 197"/>
                    <a:gd name="T47" fmla="*/ 13 h 155"/>
                    <a:gd name="T48" fmla="*/ 203 w 197"/>
                    <a:gd name="T49" fmla="*/ 91 h 155"/>
                    <a:gd name="T50" fmla="*/ 189 w 197"/>
                    <a:gd name="T51" fmla="*/ 91 h 155"/>
                    <a:gd name="T52" fmla="*/ 163 w 197"/>
                    <a:gd name="T53" fmla="*/ 24 h 155"/>
                    <a:gd name="T54" fmla="*/ 145 w 197"/>
                    <a:gd name="T55" fmla="*/ 18 h 155"/>
                    <a:gd name="T56" fmla="*/ 158 w 197"/>
                    <a:gd name="T57" fmla="*/ 45 h 155"/>
                    <a:gd name="T58" fmla="*/ 126 w 197"/>
                    <a:gd name="T59" fmla="*/ 50 h 155"/>
                    <a:gd name="T60" fmla="*/ 136 w 197"/>
                    <a:gd name="T61" fmla="*/ 24 h 155"/>
                    <a:gd name="T62" fmla="*/ 113 w 197"/>
                    <a:gd name="T63" fmla="*/ 24 h 155"/>
                    <a:gd name="T64" fmla="*/ 94 w 197"/>
                    <a:gd name="T65" fmla="*/ 42 h 155"/>
                    <a:gd name="T66" fmla="*/ 98 w 197"/>
                    <a:gd name="T67" fmla="*/ 8 h 155"/>
                    <a:gd name="T68" fmla="*/ 37 w 197"/>
                    <a:gd name="T69" fmla="*/ 36 h 1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7"/>
                    <a:gd name="T106" fmla="*/ 0 h 155"/>
                    <a:gd name="T107" fmla="*/ 197 w 197"/>
                    <a:gd name="T108" fmla="*/ 155 h 1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7" h="155">
                      <a:moveTo>
                        <a:pt x="23" y="22"/>
                      </a:moveTo>
                      <a:cubicBezTo>
                        <a:pt x="14" y="27"/>
                        <a:pt x="15" y="26"/>
                        <a:pt x="11" y="28"/>
                      </a:cubicBezTo>
                      <a:cubicBezTo>
                        <a:pt x="8" y="30"/>
                        <a:pt x="7" y="33"/>
                        <a:pt x="9" y="40"/>
                      </a:cubicBezTo>
                      <a:cubicBezTo>
                        <a:pt x="11" y="45"/>
                        <a:pt x="10" y="46"/>
                        <a:pt x="7" y="50"/>
                      </a:cubicBezTo>
                      <a:cubicBezTo>
                        <a:pt x="4" y="53"/>
                        <a:pt x="0" y="58"/>
                        <a:pt x="8" y="63"/>
                      </a:cubicBezTo>
                      <a:cubicBezTo>
                        <a:pt x="14" y="68"/>
                        <a:pt x="14" y="74"/>
                        <a:pt x="26" y="70"/>
                      </a:cubicBezTo>
                      <a:cubicBezTo>
                        <a:pt x="37" y="65"/>
                        <a:pt x="41" y="65"/>
                        <a:pt x="42" y="68"/>
                      </a:cubicBezTo>
                      <a:cubicBezTo>
                        <a:pt x="43" y="71"/>
                        <a:pt x="36" y="73"/>
                        <a:pt x="28" y="74"/>
                      </a:cubicBezTo>
                      <a:cubicBezTo>
                        <a:pt x="21" y="76"/>
                        <a:pt x="15" y="77"/>
                        <a:pt x="14" y="81"/>
                      </a:cubicBezTo>
                      <a:cubicBezTo>
                        <a:pt x="14" y="85"/>
                        <a:pt x="17" y="95"/>
                        <a:pt x="24" y="97"/>
                      </a:cubicBezTo>
                      <a:cubicBezTo>
                        <a:pt x="30" y="98"/>
                        <a:pt x="39" y="94"/>
                        <a:pt x="48" y="92"/>
                      </a:cubicBezTo>
                      <a:cubicBezTo>
                        <a:pt x="57" y="90"/>
                        <a:pt x="61" y="91"/>
                        <a:pt x="65" y="93"/>
                      </a:cubicBezTo>
                      <a:cubicBezTo>
                        <a:pt x="70" y="95"/>
                        <a:pt x="79" y="94"/>
                        <a:pt x="82" y="96"/>
                      </a:cubicBezTo>
                      <a:cubicBezTo>
                        <a:pt x="84" y="97"/>
                        <a:pt x="79" y="97"/>
                        <a:pt x="78" y="101"/>
                      </a:cubicBezTo>
                      <a:cubicBezTo>
                        <a:pt x="76" y="105"/>
                        <a:pt x="79" y="106"/>
                        <a:pt x="77" y="108"/>
                      </a:cubicBezTo>
                      <a:cubicBezTo>
                        <a:pt x="75" y="109"/>
                        <a:pt x="67" y="108"/>
                        <a:pt x="61" y="109"/>
                      </a:cubicBezTo>
                      <a:cubicBezTo>
                        <a:pt x="55" y="110"/>
                        <a:pt x="53" y="113"/>
                        <a:pt x="50" y="113"/>
                      </a:cubicBezTo>
                      <a:cubicBezTo>
                        <a:pt x="47" y="113"/>
                        <a:pt x="45" y="109"/>
                        <a:pt x="41" y="109"/>
                      </a:cubicBezTo>
                      <a:cubicBezTo>
                        <a:pt x="36" y="109"/>
                        <a:pt x="31" y="112"/>
                        <a:pt x="29" y="113"/>
                      </a:cubicBezTo>
                      <a:cubicBezTo>
                        <a:pt x="26" y="114"/>
                        <a:pt x="25" y="118"/>
                        <a:pt x="29" y="125"/>
                      </a:cubicBezTo>
                      <a:cubicBezTo>
                        <a:pt x="34" y="134"/>
                        <a:pt x="36" y="136"/>
                        <a:pt x="37" y="138"/>
                      </a:cubicBezTo>
                      <a:cubicBezTo>
                        <a:pt x="38" y="139"/>
                        <a:pt x="39" y="141"/>
                        <a:pt x="49" y="141"/>
                      </a:cubicBezTo>
                      <a:cubicBezTo>
                        <a:pt x="59" y="141"/>
                        <a:pt x="60" y="142"/>
                        <a:pt x="61" y="147"/>
                      </a:cubicBezTo>
                      <a:cubicBezTo>
                        <a:pt x="63" y="151"/>
                        <a:pt x="70" y="155"/>
                        <a:pt x="79" y="154"/>
                      </a:cubicBezTo>
                      <a:cubicBezTo>
                        <a:pt x="89" y="153"/>
                        <a:pt x="93" y="155"/>
                        <a:pt x="99" y="153"/>
                      </a:cubicBezTo>
                      <a:cubicBezTo>
                        <a:pt x="107" y="151"/>
                        <a:pt x="106" y="147"/>
                        <a:pt x="114" y="146"/>
                      </a:cubicBezTo>
                      <a:cubicBezTo>
                        <a:pt x="121" y="146"/>
                        <a:pt x="123" y="139"/>
                        <a:pt x="130" y="139"/>
                      </a:cubicBezTo>
                      <a:cubicBezTo>
                        <a:pt x="136" y="138"/>
                        <a:pt x="131" y="141"/>
                        <a:pt x="141" y="143"/>
                      </a:cubicBezTo>
                      <a:cubicBezTo>
                        <a:pt x="150" y="145"/>
                        <a:pt x="151" y="146"/>
                        <a:pt x="154" y="149"/>
                      </a:cubicBezTo>
                      <a:cubicBezTo>
                        <a:pt x="157" y="152"/>
                        <a:pt x="162" y="150"/>
                        <a:pt x="167" y="151"/>
                      </a:cubicBezTo>
                      <a:cubicBezTo>
                        <a:pt x="174" y="152"/>
                        <a:pt x="178" y="147"/>
                        <a:pt x="183" y="146"/>
                      </a:cubicBezTo>
                      <a:cubicBezTo>
                        <a:pt x="186" y="144"/>
                        <a:pt x="185" y="141"/>
                        <a:pt x="184" y="137"/>
                      </a:cubicBezTo>
                      <a:cubicBezTo>
                        <a:pt x="182" y="132"/>
                        <a:pt x="178" y="128"/>
                        <a:pt x="174" y="133"/>
                      </a:cubicBezTo>
                      <a:cubicBezTo>
                        <a:pt x="170" y="137"/>
                        <a:pt x="167" y="134"/>
                        <a:pt x="167" y="131"/>
                      </a:cubicBezTo>
                      <a:cubicBezTo>
                        <a:pt x="165" y="129"/>
                        <a:pt x="160" y="123"/>
                        <a:pt x="165" y="123"/>
                      </a:cubicBezTo>
                      <a:cubicBezTo>
                        <a:pt x="169" y="125"/>
                        <a:pt x="172" y="129"/>
                        <a:pt x="175" y="123"/>
                      </a:cubicBezTo>
                      <a:cubicBezTo>
                        <a:pt x="178" y="118"/>
                        <a:pt x="182" y="118"/>
                        <a:pt x="185" y="120"/>
                      </a:cubicBezTo>
                      <a:cubicBezTo>
                        <a:pt x="189" y="122"/>
                        <a:pt x="197" y="123"/>
                        <a:pt x="193" y="119"/>
                      </a:cubicBezTo>
                      <a:cubicBezTo>
                        <a:pt x="189" y="114"/>
                        <a:pt x="193" y="114"/>
                        <a:pt x="191" y="111"/>
                      </a:cubicBezTo>
                      <a:cubicBezTo>
                        <a:pt x="188" y="109"/>
                        <a:pt x="185" y="112"/>
                        <a:pt x="182" y="109"/>
                      </a:cubicBezTo>
                      <a:cubicBezTo>
                        <a:pt x="178" y="107"/>
                        <a:pt x="180" y="105"/>
                        <a:pt x="172" y="99"/>
                      </a:cubicBezTo>
                      <a:cubicBezTo>
                        <a:pt x="164" y="92"/>
                        <a:pt x="157" y="89"/>
                        <a:pt x="156" y="83"/>
                      </a:cubicBezTo>
                      <a:cubicBezTo>
                        <a:pt x="155" y="76"/>
                        <a:pt x="155" y="61"/>
                        <a:pt x="155" y="57"/>
                      </a:cubicBezTo>
                      <a:cubicBezTo>
                        <a:pt x="155" y="53"/>
                        <a:pt x="156" y="38"/>
                        <a:pt x="151" y="29"/>
                      </a:cubicBezTo>
                      <a:cubicBezTo>
                        <a:pt x="146" y="21"/>
                        <a:pt x="135" y="7"/>
                        <a:pt x="135" y="7"/>
                      </a:cubicBezTo>
                      <a:cubicBezTo>
                        <a:pt x="135" y="7"/>
                        <a:pt x="133" y="3"/>
                        <a:pt x="130" y="5"/>
                      </a:cubicBezTo>
                      <a:cubicBezTo>
                        <a:pt x="125" y="7"/>
                        <a:pt x="124" y="4"/>
                        <a:pt x="121" y="3"/>
                      </a:cubicBezTo>
                      <a:cubicBezTo>
                        <a:pt x="119" y="3"/>
                        <a:pt x="116" y="7"/>
                        <a:pt x="116" y="8"/>
                      </a:cubicBezTo>
                      <a:cubicBezTo>
                        <a:pt x="116" y="11"/>
                        <a:pt x="120" y="19"/>
                        <a:pt x="121" y="24"/>
                      </a:cubicBezTo>
                      <a:cubicBezTo>
                        <a:pt x="123" y="29"/>
                        <a:pt x="126" y="51"/>
                        <a:pt x="126" y="56"/>
                      </a:cubicBezTo>
                      <a:cubicBezTo>
                        <a:pt x="127" y="60"/>
                        <a:pt x="131" y="58"/>
                        <a:pt x="127" y="60"/>
                      </a:cubicBezTo>
                      <a:cubicBezTo>
                        <a:pt x="122" y="61"/>
                        <a:pt x="117" y="57"/>
                        <a:pt x="117" y="56"/>
                      </a:cubicBezTo>
                      <a:cubicBezTo>
                        <a:pt x="117" y="55"/>
                        <a:pt x="117" y="42"/>
                        <a:pt x="114" y="35"/>
                      </a:cubicBezTo>
                      <a:cubicBezTo>
                        <a:pt x="112" y="27"/>
                        <a:pt x="106" y="19"/>
                        <a:pt x="101" y="15"/>
                      </a:cubicBezTo>
                      <a:cubicBezTo>
                        <a:pt x="97" y="11"/>
                        <a:pt x="92" y="6"/>
                        <a:pt x="92" y="6"/>
                      </a:cubicBezTo>
                      <a:cubicBezTo>
                        <a:pt x="92" y="6"/>
                        <a:pt x="87" y="7"/>
                        <a:pt x="90" y="11"/>
                      </a:cubicBezTo>
                      <a:cubicBezTo>
                        <a:pt x="94" y="15"/>
                        <a:pt x="96" y="17"/>
                        <a:pt x="97" y="21"/>
                      </a:cubicBezTo>
                      <a:cubicBezTo>
                        <a:pt x="98" y="24"/>
                        <a:pt x="102" y="29"/>
                        <a:pt x="98" y="28"/>
                      </a:cubicBezTo>
                      <a:cubicBezTo>
                        <a:pt x="94" y="27"/>
                        <a:pt x="91" y="28"/>
                        <a:pt x="86" y="30"/>
                      </a:cubicBezTo>
                      <a:cubicBezTo>
                        <a:pt x="82" y="32"/>
                        <a:pt x="76" y="36"/>
                        <a:pt x="78" y="31"/>
                      </a:cubicBezTo>
                      <a:cubicBezTo>
                        <a:pt x="79" y="27"/>
                        <a:pt x="82" y="26"/>
                        <a:pt x="85" y="24"/>
                      </a:cubicBezTo>
                      <a:cubicBezTo>
                        <a:pt x="88" y="22"/>
                        <a:pt x="90" y="20"/>
                        <a:pt x="84" y="15"/>
                      </a:cubicBezTo>
                      <a:cubicBezTo>
                        <a:pt x="78" y="11"/>
                        <a:pt x="74" y="8"/>
                        <a:pt x="74" y="8"/>
                      </a:cubicBezTo>
                      <a:cubicBezTo>
                        <a:pt x="74" y="8"/>
                        <a:pt x="69" y="3"/>
                        <a:pt x="70" y="15"/>
                      </a:cubicBezTo>
                      <a:cubicBezTo>
                        <a:pt x="72" y="26"/>
                        <a:pt x="68" y="29"/>
                        <a:pt x="65" y="28"/>
                      </a:cubicBezTo>
                      <a:cubicBezTo>
                        <a:pt x="62" y="27"/>
                        <a:pt x="61" y="25"/>
                        <a:pt x="58" y="26"/>
                      </a:cubicBezTo>
                      <a:cubicBezTo>
                        <a:pt x="54" y="27"/>
                        <a:pt x="50" y="27"/>
                        <a:pt x="57" y="19"/>
                      </a:cubicBezTo>
                      <a:cubicBezTo>
                        <a:pt x="63" y="10"/>
                        <a:pt x="63" y="8"/>
                        <a:pt x="61" y="5"/>
                      </a:cubicBezTo>
                      <a:cubicBezTo>
                        <a:pt x="58" y="1"/>
                        <a:pt x="56" y="0"/>
                        <a:pt x="53" y="1"/>
                      </a:cubicBezTo>
                      <a:cubicBezTo>
                        <a:pt x="51" y="2"/>
                        <a:pt x="31" y="16"/>
                        <a:pt x="23" y="22"/>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2" name="Freeform 199"/>
                <p:cNvSpPr>
                  <a:spLocks/>
                </p:cNvSpPr>
                <p:nvPr/>
              </p:nvSpPr>
              <p:spPr bwMode="auto">
                <a:xfrm>
                  <a:off x="1550" y="2030"/>
                  <a:ext cx="59" cy="69"/>
                </a:xfrm>
                <a:custGeom>
                  <a:avLst/>
                  <a:gdLst>
                    <a:gd name="T0" fmla="*/ 10 w 36"/>
                    <a:gd name="T1" fmla="*/ 13 h 43"/>
                    <a:gd name="T2" fmla="*/ 7 w 36"/>
                    <a:gd name="T3" fmla="*/ 21 h 43"/>
                    <a:gd name="T4" fmla="*/ 8 w 36"/>
                    <a:gd name="T5" fmla="*/ 34 h 43"/>
                    <a:gd name="T6" fmla="*/ 30 w 36"/>
                    <a:gd name="T7" fmla="*/ 48 h 43"/>
                    <a:gd name="T8" fmla="*/ 41 w 36"/>
                    <a:gd name="T9" fmla="*/ 51 h 43"/>
                    <a:gd name="T10" fmla="*/ 52 w 36"/>
                    <a:gd name="T11" fmla="*/ 29 h 43"/>
                    <a:gd name="T12" fmla="*/ 56 w 36"/>
                    <a:gd name="T13" fmla="*/ 14 h 43"/>
                    <a:gd name="T14" fmla="*/ 39 w 36"/>
                    <a:gd name="T15" fmla="*/ 8 h 43"/>
                    <a:gd name="T16" fmla="*/ 10 w 36"/>
                    <a:gd name="T17" fmla="*/ 1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3"/>
                    <a:gd name="T29" fmla="*/ 36 w 36"/>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3">
                      <a:moveTo>
                        <a:pt x="6" y="8"/>
                      </a:moveTo>
                      <a:cubicBezTo>
                        <a:pt x="6" y="8"/>
                        <a:pt x="6" y="11"/>
                        <a:pt x="4" y="13"/>
                      </a:cubicBezTo>
                      <a:cubicBezTo>
                        <a:pt x="2" y="16"/>
                        <a:pt x="0" y="17"/>
                        <a:pt x="5" y="21"/>
                      </a:cubicBezTo>
                      <a:cubicBezTo>
                        <a:pt x="10" y="25"/>
                        <a:pt x="15" y="28"/>
                        <a:pt x="18" y="30"/>
                      </a:cubicBezTo>
                      <a:cubicBezTo>
                        <a:pt x="20" y="34"/>
                        <a:pt x="21" y="43"/>
                        <a:pt x="25" y="32"/>
                      </a:cubicBezTo>
                      <a:cubicBezTo>
                        <a:pt x="29" y="22"/>
                        <a:pt x="30" y="23"/>
                        <a:pt x="32" y="18"/>
                      </a:cubicBezTo>
                      <a:cubicBezTo>
                        <a:pt x="35" y="13"/>
                        <a:pt x="36" y="13"/>
                        <a:pt x="34" y="9"/>
                      </a:cubicBezTo>
                      <a:cubicBezTo>
                        <a:pt x="32" y="5"/>
                        <a:pt x="31" y="4"/>
                        <a:pt x="24" y="5"/>
                      </a:cubicBezTo>
                      <a:cubicBezTo>
                        <a:pt x="18" y="5"/>
                        <a:pt x="11" y="0"/>
                        <a:pt x="6" y="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3" name="Freeform 200"/>
                <p:cNvSpPr>
                  <a:spLocks/>
                </p:cNvSpPr>
                <p:nvPr/>
              </p:nvSpPr>
              <p:spPr bwMode="auto">
                <a:xfrm>
                  <a:off x="1625" y="2030"/>
                  <a:ext cx="113" cy="160"/>
                </a:xfrm>
                <a:custGeom>
                  <a:avLst/>
                  <a:gdLst>
                    <a:gd name="T0" fmla="*/ 16 w 70"/>
                    <a:gd name="T1" fmla="*/ 63 h 99"/>
                    <a:gd name="T2" fmla="*/ 16 w 70"/>
                    <a:gd name="T3" fmla="*/ 53 h 99"/>
                    <a:gd name="T4" fmla="*/ 5 w 70"/>
                    <a:gd name="T5" fmla="*/ 55 h 99"/>
                    <a:gd name="T6" fmla="*/ 3 w 70"/>
                    <a:gd name="T7" fmla="*/ 78 h 99"/>
                    <a:gd name="T8" fmla="*/ 8 w 70"/>
                    <a:gd name="T9" fmla="*/ 97 h 99"/>
                    <a:gd name="T10" fmla="*/ 15 w 70"/>
                    <a:gd name="T11" fmla="*/ 112 h 99"/>
                    <a:gd name="T12" fmla="*/ 32 w 70"/>
                    <a:gd name="T13" fmla="*/ 121 h 99"/>
                    <a:gd name="T14" fmla="*/ 48 w 70"/>
                    <a:gd name="T15" fmla="*/ 136 h 99"/>
                    <a:gd name="T16" fmla="*/ 61 w 70"/>
                    <a:gd name="T17" fmla="*/ 158 h 99"/>
                    <a:gd name="T18" fmla="*/ 79 w 70"/>
                    <a:gd name="T19" fmla="*/ 147 h 99"/>
                    <a:gd name="T20" fmla="*/ 98 w 70"/>
                    <a:gd name="T21" fmla="*/ 136 h 99"/>
                    <a:gd name="T22" fmla="*/ 110 w 70"/>
                    <a:gd name="T23" fmla="*/ 123 h 99"/>
                    <a:gd name="T24" fmla="*/ 103 w 70"/>
                    <a:gd name="T25" fmla="*/ 112 h 99"/>
                    <a:gd name="T26" fmla="*/ 111 w 70"/>
                    <a:gd name="T27" fmla="*/ 97 h 99"/>
                    <a:gd name="T28" fmla="*/ 107 w 70"/>
                    <a:gd name="T29" fmla="*/ 82 h 99"/>
                    <a:gd name="T30" fmla="*/ 94 w 70"/>
                    <a:gd name="T31" fmla="*/ 69 h 99"/>
                    <a:gd name="T32" fmla="*/ 86 w 70"/>
                    <a:gd name="T33" fmla="*/ 66 h 99"/>
                    <a:gd name="T34" fmla="*/ 77 w 70"/>
                    <a:gd name="T35" fmla="*/ 63 h 99"/>
                    <a:gd name="T36" fmla="*/ 79 w 70"/>
                    <a:gd name="T37" fmla="*/ 50 h 99"/>
                    <a:gd name="T38" fmla="*/ 87 w 70"/>
                    <a:gd name="T39" fmla="*/ 39 h 99"/>
                    <a:gd name="T40" fmla="*/ 87 w 70"/>
                    <a:gd name="T41" fmla="*/ 31 h 99"/>
                    <a:gd name="T42" fmla="*/ 89 w 70"/>
                    <a:gd name="T43" fmla="*/ 21 h 99"/>
                    <a:gd name="T44" fmla="*/ 87 w 70"/>
                    <a:gd name="T45" fmla="*/ 13 h 99"/>
                    <a:gd name="T46" fmla="*/ 71 w 70"/>
                    <a:gd name="T47" fmla="*/ 11 h 99"/>
                    <a:gd name="T48" fmla="*/ 50 w 70"/>
                    <a:gd name="T49" fmla="*/ 13 h 99"/>
                    <a:gd name="T50" fmla="*/ 45 w 70"/>
                    <a:gd name="T51" fmla="*/ 0 h 99"/>
                    <a:gd name="T52" fmla="*/ 29 w 70"/>
                    <a:gd name="T53" fmla="*/ 3 h 99"/>
                    <a:gd name="T54" fmla="*/ 23 w 70"/>
                    <a:gd name="T55" fmla="*/ 23 h 99"/>
                    <a:gd name="T56" fmla="*/ 29 w 70"/>
                    <a:gd name="T57" fmla="*/ 40 h 99"/>
                    <a:gd name="T58" fmla="*/ 40 w 70"/>
                    <a:gd name="T59" fmla="*/ 53 h 99"/>
                    <a:gd name="T60" fmla="*/ 40 w 70"/>
                    <a:gd name="T61" fmla="*/ 68 h 99"/>
                    <a:gd name="T62" fmla="*/ 39 w 70"/>
                    <a:gd name="T63" fmla="*/ 74 h 99"/>
                    <a:gd name="T64" fmla="*/ 21 w 70"/>
                    <a:gd name="T65" fmla="*/ 68 h 99"/>
                    <a:gd name="T66" fmla="*/ 16 w 70"/>
                    <a:gd name="T67" fmla="*/ 63 h 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99"/>
                    <a:gd name="T104" fmla="*/ 70 w 70"/>
                    <a:gd name="T105" fmla="*/ 99 h 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99">
                      <a:moveTo>
                        <a:pt x="10" y="39"/>
                      </a:moveTo>
                      <a:cubicBezTo>
                        <a:pt x="10" y="39"/>
                        <a:pt x="15" y="36"/>
                        <a:pt x="10" y="33"/>
                      </a:cubicBezTo>
                      <a:cubicBezTo>
                        <a:pt x="7" y="31"/>
                        <a:pt x="6" y="31"/>
                        <a:pt x="3" y="34"/>
                      </a:cubicBezTo>
                      <a:cubicBezTo>
                        <a:pt x="0" y="37"/>
                        <a:pt x="0" y="43"/>
                        <a:pt x="2" y="48"/>
                      </a:cubicBezTo>
                      <a:cubicBezTo>
                        <a:pt x="3" y="54"/>
                        <a:pt x="3" y="58"/>
                        <a:pt x="5" y="60"/>
                      </a:cubicBezTo>
                      <a:cubicBezTo>
                        <a:pt x="7" y="63"/>
                        <a:pt x="5" y="65"/>
                        <a:pt x="9" y="69"/>
                      </a:cubicBezTo>
                      <a:cubicBezTo>
                        <a:pt x="15" y="73"/>
                        <a:pt x="18" y="73"/>
                        <a:pt x="20" y="75"/>
                      </a:cubicBezTo>
                      <a:cubicBezTo>
                        <a:pt x="22" y="79"/>
                        <a:pt x="26" y="78"/>
                        <a:pt x="30" y="84"/>
                      </a:cubicBezTo>
                      <a:cubicBezTo>
                        <a:pt x="34" y="88"/>
                        <a:pt x="36" y="98"/>
                        <a:pt x="38" y="98"/>
                      </a:cubicBezTo>
                      <a:cubicBezTo>
                        <a:pt x="40" y="99"/>
                        <a:pt x="43" y="97"/>
                        <a:pt x="49" y="91"/>
                      </a:cubicBezTo>
                      <a:cubicBezTo>
                        <a:pt x="54" y="86"/>
                        <a:pt x="57" y="85"/>
                        <a:pt x="61" y="84"/>
                      </a:cubicBezTo>
                      <a:cubicBezTo>
                        <a:pt x="66" y="83"/>
                        <a:pt x="70" y="80"/>
                        <a:pt x="68" y="76"/>
                      </a:cubicBezTo>
                      <a:cubicBezTo>
                        <a:pt x="66" y="73"/>
                        <a:pt x="65" y="73"/>
                        <a:pt x="64" y="69"/>
                      </a:cubicBezTo>
                      <a:cubicBezTo>
                        <a:pt x="64" y="66"/>
                        <a:pt x="67" y="63"/>
                        <a:pt x="69" y="60"/>
                      </a:cubicBezTo>
                      <a:cubicBezTo>
                        <a:pt x="70" y="58"/>
                        <a:pt x="69" y="54"/>
                        <a:pt x="66" y="51"/>
                      </a:cubicBezTo>
                      <a:cubicBezTo>
                        <a:pt x="62" y="48"/>
                        <a:pt x="58" y="47"/>
                        <a:pt x="58" y="43"/>
                      </a:cubicBezTo>
                      <a:cubicBezTo>
                        <a:pt x="58" y="40"/>
                        <a:pt x="54" y="35"/>
                        <a:pt x="53" y="41"/>
                      </a:cubicBezTo>
                      <a:cubicBezTo>
                        <a:pt x="52" y="46"/>
                        <a:pt x="50" y="42"/>
                        <a:pt x="48" y="39"/>
                      </a:cubicBezTo>
                      <a:cubicBezTo>
                        <a:pt x="45" y="36"/>
                        <a:pt x="47" y="35"/>
                        <a:pt x="49" y="31"/>
                      </a:cubicBezTo>
                      <a:cubicBezTo>
                        <a:pt x="50" y="28"/>
                        <a:pt x="50" y="24"/>
                        <a:pt x="54" y="24"/>
                      </a:cubicBezTo>
                      <a:cubicBezTo>
                        <a:pt x="57" y="24"/>
                        <a:pt x="56" y="23"/>
                        <a:pt x="54" y="19"/>
                      </a:cubicBezTo>
                      <a:cubicBezTo>
                        <a:pt x="53" y="15"/>
                        <a:pt x="53" y="14"/>
                        <a:pt x="55" y="13"/>
                      </a:cubicBezTo>
                      <a:cubicBezTo>
                        <a:pt x="58" y="11"/>
                        <a:pt x="57" y="11"/>
                        <a:pt x="54" y="8"/>
                      </a:cubicBezTo>
                      <a:cubicBezTo>
                        <a:pt x="51" y="4"/>
                        <a:pt x="50" y="3"/>
                        <a:pt x="44" y="7"/>
                      </a:cubicBezTo>
                      <a:cubicBezTo>
                        <a:pt x="38" y="10"/>
                        <a:pt x="34" y="11"/>
                        <a:pt x="31" y="8"/>
                      </a:cubicBezTo>
                      <a:cubicBezTo>
                        <a:pt x="28" y="5"/>
                        <a:pt x="34" y="0"/>
                        <a:pt x="28" y="0"/>
                      </a:cubicBezTo>
                      <a:cubicBezTo>
                        <a:pt x="24" y="0"/>
                        <a:pt x="21" y="0"/>
                        <a:pt x="18" y="2"/>
                      </a:cubicBezTo>
                      <a:cubicBezTo>
                        <a:pt x="14" y="4"/>
                        <a:pt x="14" y="9"/>
                        <a:pt x="14" y="14"/>
                      </a:cubicBezTo>
                      <a:cubicBezTo>
                        <a:pt x="14" y="19"/>
                        <a:pt x="13" y="23"/>
                        <a:pt x="18" y="25"/>
                      </a:cubicBezTo>
                      <a:cubicBezTo>
                        <a:pt x="24" y="27"/>
                        <a:pt x="26" y="28"/>
                        <a:pt x="25" y="33"/>
                      </a:cubicBezTo>
                      <a:cubicBezTo>
                        <a:pt x="24" y="38"/>
                        <a:pt x="21" y="40"/>
                        <a:pt x="25" y="42"/>
                      </a:cubicBezTo>
                      <a:cubicBezTo>
                        <a:pt x="28" y="43"/>
                        <a:pt x="30" y="46"/>
                        <a:pt x="24" y="46"/>
                      </a:cubicBezTo>
                      <a:cubicBezTo>
                        <a:pt x="18" y="46"/>
                        <a:pt x="15" y="43"/>
                        <a:pt x="13" y="42"/>
                      </a:cubicBezTo>
                      <a:cubicBezTo>
                        <a:pt x="11" y="40"/>
                        <a:pt x="7" y="40"/>
                        <a:pt x="10" y="3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4" name="Freeform 201"/>
                <p:cNvSpPr>
                  <a:spLocks/>
                </p:cNvSpPr>
                <p:nvPr/>
              </p:nvSpPr>
              <p:spPr bwMode="auto">
                <a:xfrm>
                  <a:off x="1738" y="2025"/>
                  <a:ext cx="103" cy="125"/>
                </a:xfrm>
                <a:custGeom>
                  <a:avLst/>
                  <a:gdLst>
                    <a:gd name="T0" fmla="*/ 18 w 64"/>
                    <a:gd name="T1" fmla="*/ 6 h 77"/>
                    <a:gd name="T2" fmla="*/ 16 w 64"/>
                    <a:gd name="T3" fmla="*/ 18 h 77"/>
                    <a:gd name="T4" fmla="*/ 13 w 64"/>
                    <a:gd name="T5" fmla="*/ 28 h 77"/>
                    <a:gd name="T6" fmla="*/ 5 w 64"/>
                    <a:gd name="T7" fmla="*/ 34 h 77"/>
                    <a:gd name="T8" fmla="*/ 6 w 64"/>
                    <a:gd name="T9" fmla="*/ 58 h 77"/>
                    <a:gd name="T10" fmla="*/ 6 w 64"/>
                    <a:gd name="T11" fmla="*/ 71 h 77"/>
                    <a:gd name="T12" fmla="*/ 10 w 64"/>
                    <a:gd name="T13" fmla="*/ 84 h 77"/>
                    <a:gd name="T14" fmla="*/ 14 w 64"/>
                    <a:gd name="T15" fmla="*/ 91 h 77"/>
                    <a:gd name="T16" fmla="*/ 19 w 64"/>
                    <a:gd name="T17" fmla="*/ 104 h 77"/>
                    <a:gd name="T18" fmla="*/ 24 w 64"/>
                    <a:gd name="T19" fmla="*/ 120 h 77"/>
                    <a:gd name="T20" fmla="*/ 43 w 64"/>
                    <a:gd name="T21" fmla="*/ 120 h 77"/>
                    <a:gd name="T22" fmla="*/ 45 w 64"/>
                    <a:gd name="T23" fmla="*/ 104 h 77"/>
                    <a:gd name="T24" fmla="*/ 53 w 64"/>
                    <a:gd name="T25" fmla="*/ 81 h 77"/>
                    <a:gd name="T26" fmla="*/ 82 w 64"/>
                    <a:gd name="T27" fmla="*/ 60 h 77"/>
                    <a:gd name="T28" fmla="*/ 92 w 64"/>
                    <a:gd name="T29" fmla="*/ 29 h 77"/>
                    <a:gd name="T30" fmla="*/ 95 w 64"/>
                    <a:gd name="T31" fmla="*/ 13 h 77"/>
                    <a:gd name="T32" fmla="*/ 72 w 64"/>
                    <a:gd name="T33" fmla="*/ 10 h 77"/>
                    <a:gd name="T34" fmla="*/ 60 w 64"/>
                    <a:gd name="T35" fmla="*/ 5 h 77"/>
                    <a:gd name="T36" fmla="*/ 48 w 64"/>
                    <a:gd name="T37" fmla="*/ 2 h 77"/>
                    <a:gd name="T38" fmla="*/ 35 w 64"/>
                    <a:gd name="T39" fmla="*/ 5 h 77"/>
                    <a:gd name="T40" fmla="*/ 26 w 64"/>
                    <a:gd name="T41" fmla="*/ 5 h 77"/>
                    <a:gd name="T42" fmla="*/ 18 w 64"/>
                    <a:gd name="T43" fmla="*/ 6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77"/>
                    <a:gd name="T68" fmla="*/ 64 w 64"/>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77">
                      <a:moveTo>
                        <a:pt x="11" y="4"/>
                      </a:moveTo>
                      <a:cubicBezTo>
                        <a:pt x="11" y="4"/>
                        <a:pt x="9" y="6"/>
                        <a:pt x="10" y="11"/>
                      </a:cubicBezTo>
                      <a:cubicBezTo>
                        <a:pt x="11" y="16"/>
                        <a:pt x="11" y="18"/>
                        <a:pt x="8" y="17"/>
                      </a:cubicBezTo>
                      <a:cubicBezTo>
                        <a:pt x="5" y="16"/>
                        <a:pt x="2" y="12"/>
                        <a:pt x="3" y="21"/>
                      </a:cubicBezTo>
                      <a:cubicBezTo>
                        <a:pt x="5" y="30"/>
                        <a:pt x="6" y="34"/>
                        <a:pt x="4" y="36"/>
                      </a:cubicBezTo>
                      <a:cubicBezTo>
                        <a:pt x="1" y="38"/>
                        <a:pt x="0" y="41"/>
                        <a:pt x="4" y="44"/>
                      </a:cubicBezTo>
                      <a:cubicBezTo>
                        <a:pt x="7" y="47"/>
                        <a:pt x="7" y="50"/>
                        <a:pt x="6" y="52"/>
                      </a:cubicBezTo>
                      <a:cubicBezTo>
                        <a:pt x="5" y="54"/>
                        <a:pt x="5" y="54"/>
                        <a:pt x="9" y="56"/>
                      </a:cubicBezTo>
                      <a:cubicBezTo>
                        <a:pt x="11" y="59"/>
                        <a:pt x="13" y="61"/>
                        <a:pt x="12" y="64"/>
                      </a:cubicBezTo>
                      <a:cubicBezTo>
                        <a:pt x="11" y="69"/>
                        <a:pt x="11" y="70"/>
                        <a:pt x="15" y="74"/>
                      </a:cubicBezTo>
                      <a:cubicBezTo>
                        <a:pt x="19" y="77"/>
                        <a:pt x="24" y="76"/>
                        <a:pt x="27" y="74"/>
                      </a:cubicBezTo>
                      <a:cubicBezTo>
                        <a:pt x="30" y="71"/>
                        <a:pt x="31" y="69"/>
                        <a:pt x="28" y="64"/>
                      </a:cubicBezTo>
                      <a:cubicBezTo>
                        <a:pt x="25" y="58"/>
                        <a:pt x="22" y="53"/>
                        <a:pt x="33" y="50"/>
                      </a:cubicBezTo>
                      <a:cubicBezTo>
                        <a:pt x="42" y="48"/>
                        <a:pt x="48" y="46"/>
                        <a:pt x="51" y="37"/>
                      </a:cubicBezTo>
                      <a:cubicBezTo>
                        <a:pt x="54" y="28"/>
                        <a:pt x="54" y="23"/>
                        <a:pt x="57" y="18"/>
                      </a:cubicBezTo>
                      <a:cubicBezTo>
                        <a:pt x="60" y="12"/>
                        <a:pt x="64" y="10"/>
                        <a:pt x="59" y="8"/>
                      </a:cubicBezTo>
                      <a:cubicBezTo>
                        <a:pt x="55" y="6"/>
                        <a:pt x="52" y="4"/>
                        <a:pt x="45" y="6"/>
                      </a:cubicBezTo>
                      <a:cubicBezTo>
                        <a:pt x="40" y="7"/>
                        <a:pt x="38" y="6"/>
                        <a:pt x="37" y="3"/>
                      </a:cubicBezTo>
                      <a:cubicBezTo>
                        <a:pt x="35" y="1"/>
                        <a:pt x="36" y="1"/>
                        <a:pt x="30" y="1"/>
                      </a:cubicBezTo>
                      <a:cubicBezTo>
                        <a:pt x="24" y="1"/>
                        <a:pt x="24" y="0"/>
                        <a:pt x="22" y="3"/>
                      </a:cubicBezTo>
                      <a:cubicBezTo>
                        <a:pt x="19" y="5"/>
                        <a:pt x="18" y="3"/>
                        <a:pt x="16" y="3"/>
                      </a:cubicBezTo>
                      <a:cubicBezTo>
                        <a:pt x="14" y="3"/>
                        <a:pt x="13" y="2"/>
                        <a:pt x="11" y="4"/>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5" name="Freeform 202"/>
                <p:cNvSpPr>
                  <a:spLocks/>
                </p:cNvSpPr>
                <p:nvPr/>
              </p:nvSpPr>
              <p:spPr bwMode="auto">
                <a:xfrm>
                  <a:off x="1670" y="2251"/>
                  <a:ext cx="85" cy="81"/>
                </a:xfrm>
                <a:custGeom>
                  <a:avLst/>
                  <a:gdLst>
                    <a:gd name="T0" fmla="*/ 42 w 53"/>
                    <a:gd name="T1" fmla="*/ 5 h 50"/>
                    <a:gd name="T2" fmla="*/ 32 w 53"/>
                    <a:gd name="T3" fmla="*/ 10 h 50"/>
                    <a:gd name="T4" fmla="*/ 24 w 53"/>
                    <a:gd name="T5" fmla="*/ 26 h 50"/>
                    <a:gd name="T6" fmla="*/ 24 w 53"/>
                    <a:gd name="T7" fmla="*/ 37 h 50"/>
                    <a:gd name="T8" fmla="*/ 11 w 53"/>
                    <a:gd name="T9" fmla="*/ 47 h 50"/>
                    <a:gd name="T10" fmla="*/ 13 w 53"/>
                    <a:gd name="T11" fmla="*/ 57 h 50"/>
                    <a:gd name="T12" fmla="*/ 45 w 53"/>
                    <a:gd name="T13" fmla="*/ 68 h 50"/>
                    <a:gd name="T14" fmla="*/ 71 w 53"/>
                    <a:gd name="T15" fmla="*/ 78 h 50"/>
                    <a:gd name="T16" fmla="*/ 79 w 53"/>
                    <a:gd name="T17" fmla="*/ 65 h 50"/>
                    <a:gd name="T18" fmla="*/ 69 w 53"/>
                    <a:gd name="T19" fmla="*/ 41 h 50"/>
                    <a:gd name="T20" fmla="*/ 59 w 53"/>
                    <a:gd name="T21" fmla="*/ 24 h 50"/>
                    <a:gd name="T22" fmla="*/ 48 w 53"/>
                    <a:gd name="T23" fmla="*/ 21 h 50"/>
                    <a:gd name="T24" fmla="*/ 42 w 53"/>
                    <a:gd name="T25" fmla="*/ 5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0"/>
                    <a:gd name="T41" fmla="*/ 53 w 53"/>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0">
                      <a:moveTo>
                        <a:pt x="26" y="3"/>
                      </a:moveTo>
                      <a:cubicBezTo>
                        <a:pt x="26" y="3"/>
                        <a:pt x="24" y="0"/>
                        <a:pt x="20" y="6"/>
                      </a:cubicBezTo>
                      <a:cubicBezTo>
                        <a:pt x="17" y="12"/>
                        <a:pt x="17" y="13"/>
                        <a:pt x="15" y="16"/>
                      </a:cubicBezTo>
                      <a:cubicBezTo>
                        <a:pt x="14" y="18"/>
                        <a:pt x="19" y="19"/>
                        <a:pt x="15" y="23"/>
                      </a:cubicBezTo>
                      <a:cubicBezTo>
                        <a:pt x="12" y="26"/>
                        <a:pt x="11" y="28"/>
                        <a:pt x="7" y="29"/>
                      </a:cubicBezTo>
                      <a:cubicBezTo>
                        <a:pt x="4" y="30"/>
                        <a:pt x="0" y="31"/>
                        <a:pt x="8" y="35"/>
                      </a:cubicBezTo>
                      <a:cubicBezTo>
                        <a:pt x="15" y="40"/>
                        <a:pt x="19" y="37"/>
                        <a:pt x="28" y="42"/>
                      </a:cubicBezTo>
                      <a:cubicBezTo>
                        <a:pt x="36" y="47"/>
                        <a:pt x="40" y="50"/>
                        <a:pt x="44" y="48"/>
                      </a:cubicBezTo>
                      <a:cubicBezTo>
                        <a:pt x="47" y="47"/>
                        <a:pt x="53" y="46"/>
                        <a:pt x="49" y="40"/>
                      </a:cubicBezTo>
                      <a:cubicBezTo>
                        <a:pt x="45" y="34"/>
                        <a:pt x="43" y="30"/>
                        <a:pt x="43" y="25"/>
                      </a:cubicBezTo>
                      <a:cubicBezTo>
                        <a:pt x="43" y="20"/>
                        <a:pt x="42" y="17"/>
                        <a:pt x="37" y="15"/>
                      </a:cubicBezTo>
                      <a:cubicBezTo>
                        <a:pt x="32" y="13"/>
                        <a:pt x="30" y="16"/>
                        <a:pt x="30" y="13"/>
                      </a:cubicBezTo>
                      <a:cubicBezTo>
                        <a:pt x="29" y="10"/>
                        <a:pt x="30" y="4"/>
                        <a:pt x="26"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6" name="Freeform 203"/>
                <p:cNvSpPr>
                  <a:spLocks/>
                </p:cNvSpPr>
                <p:nvPr/>
              </p:nvSpPr>
              <p:spPr bwMode="auto">
                <a:xfrm>
                  <a:off x="2153" y="1610"/>
                  <a:ext cx="982" cy="1056"/>
                </a:xfrm>
                <a:custGeom>
                  <a:avLst/>
                  <a:gdLst>
                    <a:gd name="T0" fmla="*/ 126 w 608"/>
                    <a:gd name="T1" fmla="*/ 212 h 654"/>
                    <a:gd name="T2" fmla="*/ 13 w 608"/>
                    <a:gd name="T3" fmla="*/ 291 h 654"/>
                    <a:gd name="T4" fmla="*/ 42 w 608"/>
                    <a:gd name="T5" fmla="*/ 316 h 654"/>
                    <a:gd name="T6" fmla="*/ 61 w 608"/>
                    <a:gd name="T7" fmla="*/ 383 h 654"/>
                    <a:gd name="T8" fmla="*/ 139 w 608"/>
                    <a:gd name="T9" fmla="*/ 355 h 654"/>
                    <a:gd name="T10" fmla="*/ 234 w 608"/>
                    <a:gd name="T11" fmla="*/ 404 h 654"/>
                    <a:gd name="T12" fmla="*/ 270 w 608"/>
                    <a:gd name="T13" fmla="*/ 460 h 654"/>
                    <a:gd name="T14" fmla="*/ 268 w 608"/>
                    <a:gd name="T15" fmla="*/ 539 h 654"/>
                    <a:gd name="T16" fmla="*/ 286 w 608"/>
                    <a:gd name="T17" fmla="*/ 588 h 654"/>
                    <a:gd name="T18" fmla="*/ 342 w 608"/>
                    <a:gd name="T19" fmla="*/ 618 h 654"/>
                    <a:gd name="T20" fmla="*/ 313 w 608"/>
                    <a:gd name="T21" fmla="*/ 596 h 654"/>
                    <a:gd name="T22" fmla="*/ 299 w 608"/>
                    <a:gd name="T23" fmla="*/ 633 h 654"/>
                    <a:gd name="T24" fmla="*/ 296 w 608"/>
                    <a:gd name="T25" fmla="*/ 689 h 654"/>
                    <a:gd name="T26" fmla="*/ 336 w 608"/>
                    <a:gd name="T27" fmla="*/ 641 h 654"/>
                    <a:gd name="T28" fmla="*/ 346 w 608"/>
                    <a:gd name="T29" fmla="*/ 710 h 654"/>
                    <a:gd name="T30" fmla="*/ 349 w 608"/>
                    <a:gd name="T31" fmla="*/ 764 h 654"/>
                    <a:gd name="T32" fmla="*/ 308 w 608"/>
                    <a:gd name="T33" fmla="*/ 786 h 654"/>
                    <a:gd name="T34" fmla="*/ 341 w 608"/>
                    <a:gd name="T35" fmla="*/ 880 h 654"/>
                    <a:gd name="T36" fmla="*/ 341 w 608"/>
                    <a:gd name="T37" fmla="*/ 891 h 654"/>
                    <a:gd name="T38" fmla="*/ 405 w 608"/>
                    <a:gd name="T39" fmla="*/ 1014 h 654"/>
                    <a:gd name="T40" fmla="*/ 480 w 608"/>
                    <a:gd name="T41" fmla="*/ 1053 h 654"/>
                    <a:gd name="T42" fmla="*/ 523 w 608"/>
                    <a:gd name="T43" fmla="*/ 893 h 654"/>
                    <a:gd name="T44" fmla="*/ 531 w 608"/>
                    <a:gd name="T45" fmla="*/ 832 h 654"/>
                    <a:gd name="T46" fmla="*/ 598 w 608"/>
                    <a:gd name="T47" fmla="*/ 817 h 654"/>
                    <a:gd name="T48" fmla="*/ 704 w 608"/>
                    <a:gd name="T49" fmla="*/ 723 h 654"/>
                    <a:gd name="T50" fmla="*/ 811 w 608"/>
                    <a:gd name="T51" fmla="*/ 631 h 654"/>
                    <a:gd name="T52" fmla="*/ 749 w 608"/>
                    <a:gd name="T53" fmla="*/ 597 h 654"/>
                    <a:gd name="T54" fmla="*/ 749 w 608"/>
                    <a:gd name="T55" fmla="*/ 559 h 654"/>
                    <a:gd name="T56" fmla="*/ 838 w 608"/>
                    <a:gd name="T57" fmla="*/ 610 h 654"/>
                    <a:gd name="T58" fmla="*/ 788 w 608"/>
                    <a:gd name="T59" fmla="*/ 481 h 654"/>
                    <a:gd name="T60" fmla="*/ 832 w 608"/>
                    <a:gd name="T61" fmla="*/ 452 h 654"/>
                    <a:gd name="T62" fmla="*/ 856 w 608"/>
                    <a:gd name="T63" fmla="*/ 409 h 654"/>
                    <a:gd name="T64" fmla="*/ 846 w 608"/>
                    <a:gd name="T65" fmla="*/ 367 h 654"/>
                    <a:gd name="T66" fmla="*/ 859 w 608"/>
                    <a:gd name="T67" fmla="*/ 346 h 654"/>
                    <a:gd name="T68" fmla="*/ 854 w 608"/>
                    <a:gd name="T69" fmla="*/ 315 h 654"/>
                    <a:gd name="T70" fmla="*/ 846 w 608"/>
                    <a:gd name="T71" fmla="*/ 276 h 654"/>
                    <a:gd name="T72" fmla="*/ 862 w 608"/>
                    <a:gd name="T73" fmla="*/ 192 h 654"/>
                    <a:gd name="T74" fmla="*/ 946 w 608"/>
                    <a:gd name="T75" fmla="*/ 147 h 654"/>
                    <a:gd name="T76" fmla="*/ 893 w 608"/>
                    <a:gd name="T77" fmla="*/ 105 h 654"/>
                    <a:gd name="T78" fmla="*/ 809 w 608"/>
                    <a:gd name="T79" fmla="*/ 124 h 654"/>
                    <a:gd name="T80" fmla="*/ 761 w 608"/>
                    <a:gd name="T81" fmla="*/ 116 h 654"/>
                    <a:gd name="T82" fmla="*/ 686 w 608"/>
                    <a:gd name="T83" fmla="*/ 87 h 654"/>
                    <a:gd name="T84" fmla="*/ 837 w 608"/>
                    <a:gd name="T85" fmla="*/ 82 h 654"/>
                    <a:gd name="T86" fmla="*/ 772 w 608"/>
                    <a:gd name="T87" fmla="*/ 27 h 654"/>
                    <a:gd name="T88" fmla="*/ 612 w 608"/>
                    <a:gd name="T89" fmla="*/ 8 h 654"/>
                    <a:gd name="T90" fmla="*/ 507 w 608"/>
                    <a:gd name="T91" fmla="*/ 42 h 654"/>
                    <a:gd name="T92" fmla="*/ 446 w 608"/>
                    <a:gd name="T93" fmla="*/ 63 h 654"/>
                    <a:gd name="T94" fmla="*/ 443 w 608"/>
                    <a:gd name="T95" fmla="*/ 113 h 654"/>
                    <a:gd name="T96" fmla="*/ 381 w 608"/>
                    <a:gd name="T97" fmla="*/ 71 h 654"/>
                    <a:gd name="T98" fmla="*/ 344 w 608"/>
                    <a:gd name="T99" fmla="*/ 118 h 654"/>
                    <a:gd name="T100" fmla="*/ 273 w 608"/>
                    <a:gd name="T101" fmla="*/ 79 h 654"/>
                    <a:gd name="T102" fmla="*/ 173 w 608"/>
                    <a:gd name="T103" fmla="*/ 121 h 6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8"/>
                    <a:gd name="T157" fmla="*/ 0 h 654"/>
                    <a:gd name="T158" fmla="*/ 608 w 608"/>
                    <a:gd name="T159" fmla="*/ 654 h 6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8" h="654">
                      <a:moveTo>
                        <a:pt x="67" y="95"/>
                      </a:moveTo>
                      <a:cubicBezTo>
                        <a:pt x="67" y="95"/>
                        <a:pt x="59" y="98"/>
                        <a:pt x="52" y="104"/>
                      </a:cubicBezTo>
                      <a:cubicBezTo>
                        <a:pt x="45" y="111"/>
                        <a:pt x="44" y="118"/>
                        <a:pt x="60" y="118"/>
                      </a:cubicBezTo>
                      <a:cubicBezTo>
                        <a:pt x="76" y="118"/>
                        <a:pt x="80" y="123"/>
                        <a:pt x="78" y="131"/>
                      </a:cubicBezTo>
                      <a:cubicBezTo>
                        <a:pt x="75" y="139"/>
                        <a:pt x="59" y="141"/>
                        <a:pt x="51" y="141"/>
                      </a:cubicBezTo>
                      <a:cubicBezTo>
                        <a:pt x="42" y="141"/>
                        <a:pt x="35" y="150"/>
                        <a:pt x="25" y="153"/>
                      </a:cubicBezTo>
                      <a:cubicBezTo>
                        <a:pt x="13" y="156"/>
                        <a:pt x="0" y="164"/>
                        <a:pt x="0" y="164"/>
                      </a:cubicBezTo>
                      <a:cubicBezTo>
                        <a:pt x="0" y="164"/>
                        <a:pt x="3" y="170"/>
                        <a:pt x="8" y="180"/>
                      </a:cubicBezTo>
                      <a:cubicBezTo>
                        <a:pt x="12" y="189"/>
                        <a:pt x="12" y="188"/>
                        <a:pt x="35" y="185"/>
                      </a:cubicBezTo>
                      <a:cubicBezTo>
                        <a:pt x="57" y="183"/>
                        <a:pt x="65" y="186"/>
                        <a:pt x="65" y="186"/>
                      </a:cubicBezTo>
                      <a:cubicBezTo>
                        <a:pt x="65" y="186"/>
                        <a:pt x="60" y="193"/>
                        <a:pt x="47" y="193"/>
                      </a:cubicBezTo>
                      <a:cubicBezTo>
                        <a:pt x="35" y="193"/>
                        <a:pt x="31" y="198"/>
                        <a:pt x="26" y="196"/>
                      </a:cubicBezTo>
                      <a:cubicBezTo>
                        <a:pt x="16" y="195"/>
                        <a:pt x="11" y="195"/>
                        <a:pt x="10" y="199"/>
                      </a:cubicBezTo>
                      <a:cubicBezTo>
                        <a:pt x="9" y="204"/>
                        <a:pt x="10" y="208"/>
                        <a:pt x="16" y="212"/>
                      </a:cubicBezTo>
                      <a:cubicBezTo>
                        <a:pt x="22" y="217"/>
                        <a:pt x="25" y="219"/>
                        <a:pt x="25" y="225"/>
                      </a:cubicBezTo>
                      <a:cubicBezTo>
                        <a:pt x="25" y="233"/>
                        <a:pt x="35" y="232"/>
                        <a:pt x="38" y="237"/>
                      </a:cubicBezTo>
                      <a:cubicBezTo>
                        <a:pt x="41" y="241"/>
                        <a:pt x="49" y="239"/>
                        <a:pt x="49" y="234"/>
                      </a:cubicBezTo>
                      <a:cubicBezTo>
                        <a:pt x="49" y="228"/>
                        <a:pt x="60" y="217"/>
                        <a:pt x="62" y="223"/>
                      </a:cubicBezTo>
                      <a:cubicBezTo>
                        <a:pt x="65" y="228"/>
                        <a:pt x="70" y="229"/>
                        <a:pt x="76" y="227"/>
                      </a:cubicBezTo>
                      <a:cubicBezTo>
                        <a:pt x="84" y="224"/>
                        <a:pt x="81" y="219"/>
                        <a:pt x="86" y="220"/>
                      </a:cubicBezTo>
                      <a:cubicBezTo>
                        <a:pt x="90" y="222"/>
                        <a:pt x="94" y="229"/>
                        <a:pt x="99" y="228"/>
                      </a:cubicBezTo>
                      <a:cubicBezTo>
                        <a:pt x="104" y="227"/>
                        <a:pt x="105" y="219"/>
                        <a:pt x="109" y="223"/>
                      </a:cubicBezTo>
                      <a:cubicBezTo>
                        <a:pt x="113" y="225"/>
                        <a:pt x="121" y="234"/>
                        <a:pt x="129" y="237"/>
                      </a:cubicBezTo>
                      <a:cubicBezTo>
                        <a:pt x="137" y="241"/>
                        <a:pt x="143" y="246"/>
                        <a:pt x="145" y="250"/>
                      </a:cubicBezTo>
                      <a:cubicBezTo>
                        <a:pt x="148" y="254"/>
                        <a:pt x="142" y="256"/>
                        <a:pt x="149" y="262"/>
                      </a:cubicBezTo>
                      <a:cubicBezTo>
                        <a:pt x="156" y="267"/>
                        <a:pt x="153" y="276"/>
                        <a:pt x="159" y="275"/>
                      </a:cubicBezTo>
                      <a:cubicBezTo>
                        <a:pt x="167" y="273"/>
                        <a:pt x="169" y="275"/>
                        <a:pt x="169" y="279"/>
                      </a:cubicBezTo>
                      <a:cubicBezTo>
                        <a:pt x="171" y="283"/>
                        <a:pt x="168" y="278"/>
                        <a:pt x="167" y="285"/>
                      </a:cubicBezTo>
                      <a:cubicBezTo>
                        <a:pt x="166" y="292"/>
                        <a:pt x="169" y="295"/>
                        <a:pt x="172" y="299"/>
                      </a:cubicBezTo>
                      <a:cubicBezTo>
                        <a:pt x="176" y="302"/>
                        <a:pt x="174" y="305"/>
                        <a:pt x="176" y="310"/>
                      </a:cubicBezTo>
                      <a:cubicBezTo>
                        <a:pt x="177" y="316"/>
                        <a:pt x="182" y="321"/>
                        <a:pt x="174" y="324"/>
                      </a:cubicBezTo>
                      <a:cubicBezTo>
                        <a:pt x="168" y="328"/>
                        <a:pt x="164" y="329"/>
                        <a:pt x="166" y="334"/>
                      </a:cubicBezTo>
                      <a:cubicBezTo>
                        <a:pt x="167" y="338"/>
                        <a:pt x="172" y="334"/>
                        <a:pt x="172" y="339"/>
                      </a:cubicBezTo>
                      <a:cubicBezTo>
                        <a:pt x="172" y="345"/>
                        <a:pt x="172" y="340"/>
                        <a:pt x="167" y="346"/>
                      </a:cubicBezTo>
                      <a:cubicBezTo>
                        <a:pt x="161" y="352"/>
                        <a:pt x="165" y="356"/>
                        <a:pt x="167" y="361"/>
                      </a:cubicBezTo>
                      <a:cubicBezTo>
                        <a:pt x="168" y="365"/>
                        <a:pt x="171" y="368"/>
                        <a:pt x="177" y="364"/>
                      </a:cubicBezTo>
                      <a:cubicBezTo>
                        <a:pt x="183" y="361"/>
                        <a:pt x="185" y="348"/>
                        <a:pt x="196" y="350"/>
                      </a:cubicBezTo>
                      <a:cubicBezTo>
                        <a:pt x="206" y="352"/>
                        <a:pt x="207" y="359"/>
                        <a:pt x="208" y="363"/>
                      </a:cubicBezTo>
                      <a:cubicBezTo>
                        <a:pt x="210" y="365"/>
                        <a:pt x="213" y="365"/>
                        <a:pt x="215" y="372"/>
                      </a:cubicBezTo>
                      <a:cubicBezTo>
                        <a:pt x="216" y="378"/>
                        <a:pt x="210" y="375"/>
                        <a:pt x="212" y="383"/>
                      </a:cubicBezTo>
                      <a:cubicBezTo>
                        <a:pt x="215" y="392"/>
                        <a:pt x="222" y="387"/>
                        <a:pt x="220" y="391"/>
                      </a:cubicBezTo>
                      <a:cubicBezTo>
                        <a:pt x="217" y="393"/>
                        <a:pt x="214" y="395"/>
                        <a:pt x="212" y="392"/>
                      </a:cubicBezTo>
                      <a:cubicBezTo>
                        <a:pt x="209" y="388"/>
                        <a:pt x="211" y="384"/>
                        <a:pt x="207" y="378"/>
                      </a:cubicBezTo>
                      <a:cubicBezTo>
                        <a:pt x="202" y="373"/>
                        <a:pt x="201" y="369"/>
                        <a:pt x="194" y="369"/>
                      </a:cubicBezTo>
                      <a:cubicBezTo>
                        <a:pt x="187" y="368"/>
                        <a:pt x="181" y="370"/>
                        <a:pt x="179" y="373"/>
                      </a:cubicBezTo>
                      <a:cubicBezTo>
                        <a:pt x="177" y="376"/>
                        <a:pt x="179" y="379"/>
                        <a:pt x="182" y="383"/>
                      </a:cubicBezTo>
                      <a:cubicBezTo>
                        <a:pt x="184" y="386"/>
                        <a:pt x="189" y="384"/>
                        <a:pt x="188" y="388"/>
                      </a:cubicBezTo>
                      <a:cubicBezTo>
                        <a:pt x="188" y="392"/>
                        <a:pt x="189" y="393"/>
                        <a:pt x="185" y="392"/>
                      </a:cubicBezTo>
                      <a:cubicBezTo>
                        <a:pt x="182" y="392"/>
                        <a:pt x="178" y="392"/>
                        <a:pt x="176" y="393"/>
                      </a:cubicBezTo>
                      <a:cubicBezTo>
                        <a:pt x="173" y="395"/>
                        <a:pt x="170" y="401"/>
                        <a:pt x="170" y="406"/>
                      </a:cubicBezTo>
                      <a:cubicBezTo>
                        <a:pt x="170" y="411"/>
                        <a:pt x="180" y="409"/>
                        <a:pt x="181" y="416"/>
                      </a:cubicBezTo>
                      <a:cubicBezTo>
                        <a:pt x="183" y="422"/>
                        <a:pt x="180" y="423"/>
                        <a:pt x="183" y="427"/>
                      </a:cubicBezTo>
                      <a:cubicBezTo>
                        <a:pt x="185" y="431"/>
                        <a:pt x="192" y="427"/>
                        <a:pt x="198" y="423"/>
                      </a:cubicBezTo>
                      <a:cubicBezTo>
                        <a:pt x="202" y="420"/>
                        <a:pt x="207" y="419"/>
                        <a:pt x="204" y="413"/>
                      </a:cubicBezTo>
                      <a:cubicBezTo>
                        <a:pt x="202" y="408"/>
                        <a:pt x="198" y="401"/>
                        <a:pt x="200" y="396"/>
                      </a:cubicBezTo>
                      <a:cubicBezTo>
                        <a:pt x="201" y="392"/>
                        <a:pt x="205" y="393"/>
                        <a:pt x="208" y="397"/>
                      </a:cubicBezTo>
                      <a:cubicBezTo>
                        <a:pt x="210" y="401"/>
                        <a:pt x="216" y="401"/>
                        <a:pt x="219" y="401"/>
                      </a:cubicBezTo>
                      <a:cubicBezTo>
                        <a:pt x="223" y="402"/>
                        <a:pt x="221" y="409"/>
                        <a:pt x="222" y="415"/>
                      </a:cubicBezTo>
                      <a:cubicBezTo>
                        <a:pt x="223" y="420"/>
                        <a:pt x="227" y="429"/>
                        <a:pt x="221" y="431"/>
                      </a:cubicBezTo>
                      <a:cubicBezTo>
                        <a:pt x="217" y="433"/>
                        <a:pt x="214" y="434"/>
                        <a:pt x="214" y="440"/>
                      </a:cubicBezTo>
                      <a:cubicBezTo>
                        <a:pt x="213" y="446"/>
                        <a:pt x="211" y="446"/>
                        <a:pt x="206" y="446"/>
                      </a:cubicBezTo>
                      <a:cubicBezTo>
                        <a:pt x="201" y="446"/>
                        <a:pt x="201" y="447"/>
                        <a:pt x="201" y="449"/>
                      </a:cubicBezTo>
                      <a:cubicBezTo>
                        <a:pt x="201" y="452"/>
                        <a:pt x="201" y="458"/>
                        <a:pt x="208" y="462"/>
                      </a:cubicBezTo>
                      <a:cubicBezTo>
                        <a:pt x="215" y="465"/>
                        <a:pt x="218" y="471"/>
                        <a:pt x="216" y="473"/>
                      </a:cubicBezTo>
                      <a:cubicBezTo>
                        <a:pt x="213" y="475"/>
                        <a:pt x="211" y="476"/>
                        <a:pt x="208" y="470"/>
                      </a:cubicBezTo>
                      <a:cubicBezTo>
                        <a:pt x="205" y="464"/>
                        <a:pt x="204" y="459"/>
                        <a:pt x="198" y="460"/>
                      </a:cubicBezTo>
                      <a:cubicBezTo>
                        <a:pt x="191" y="462"/>
                        <a:pt x="187" y="463"/>
                        <a:pt x="185" y="470"/>
                      </a:cubicBezTo>
                      <a:cubicBezTo>
                        <a:pt x="183" y="476"/>
                        <a:pt x="190" y="483"/>
                        <a:pt x="191" y="487"/>
                      </a:cubicBezTo>
                      <a:cubicBezTo>
                        <a:pt x="193" y="491"/>
                        <a:pt x="202" y="489"/>
                        <a:pt x="200" y="495"/>
                      </a:cubicBezTo>
                      <a:cubicBezTo>
                        <a:pt x="197" y="502"/>
                        <a:pt x="194" y="506"/>
                        <a:pt x="193" y="509"/>
                      </a:cubicBezTo>
                      <a:cubicBezTo>
                        <a:pt x="193" y="512"/>
                        <a:pt x="199" y="526"/>
                        <a:pt x="201" y="532"/>
                      </a:cubicBezTo>
                      <a:cubicBezTo>
                        <a:pt x="203" y="537"/>
                        <a:pt x="211" y="545"/>
                        <a:pt x="211" y="545"/>
                      </a:cubicBezTo>
                      <a:cubicBezTo>
                        <a:pt x="211" y="545"/>
                        <a:pt x="214" y="544"/>
                        <a:pt x="215" y="539"/>
                      </a:cubicBezTo>
                      <a:cubicBezTo>
                        <a:pt x="217" y="534"/>
                        <a:pt x="220" y="534"/>
                        <a:pt x="221" y="536"/>
                      </a:cubicBezTo>
                      <a:cubicBezTo>
                        <a:pt x="223" y="538"/>
                        <a:pt x="222" y="541"/>
                        <a:pt x="220" y="545"/>
                      </a:cubicBezTo>
                      <a:cubicBezTo>
                        <a:pt x="217" y="549"/>
                        <a:pt x="213" y="548"/>
                        <a:pt x="211" y="552"/>
                      </a:cubicBezTo>
                      <a:cubicBezTo>
                        <a:pt x="210" y="557"/>
                        <a:pt x="215" y="560"/>
                        <a:pt x="215" y="565"/>
                      </a:cubicBezTo>
                      <a:cubicBezTo>
                        <a:pt x="215" y="570"/>
                        <a:pt x="206" y="568"/>
                        <a:pt x="218" y="581"/>
                      </a:cubicBezTo>
                      <a:cubicBezTo>
                        <a:pt x="231" y="595"/>
                        <a:pt x="234" y="603"/>
                        <a:pt x="238" y="610"/>
                      </a:cubicBezTo>
                      <a:cubicBezTo>
                        <a:pt x="242" y="617"/>
                        <a:pt x="244" y="625"/>
                        <a:pt x="251" y="628"/>
                      </a:cubicBezTo>
                      <a:cubicBezTo>
                        <a:pt x="258" y="631"/>
                        <a:pt x="259" y="624"/>
                        <a:pt x="264" y="618"/>
                      </a:cubicBezTo>
                      <a:cubicBezTo>
                        <a:pt x="269" y="614"/>
                        <a:pt x="261" y="622"/>
                        <a:pt x="266" y="629"/>
                      </a:cubicBezTo>
                      <a:cubicBezTo>
                        <a:pt x="273" y="636"/>
                        <a:pt x="280" y="636"/>
                        <a:pt x="285" y="643"/>
                      </a:cubicBezTo>
                      <a:cubicBezTo>
                        <a:pt x="290" y="648"/>
                        <a:pt x="294" y="653"/>
                        <a:pt x="297" y="652"/>
                      </a:cubicBezTo>
                      <a:cubicBezTo>
                        <a:pt x="302" y="652"/>
                        <a:pt x="302" y="654"/>
                        <a:pt x="301" y="637"/>
                      </a:cubicBezTo>
                      <a:cubicBezTo>
                        <a:pt x="301" y="620"/>
                        <a:pt x="302" y="614"/>
                        <a:pt x="307" y="607"/>
                      </a:cubicBezTo>
                      <a:cubicBezTo>
                        <a:pt x="311" y="601"/>
                        <a:pt x="311" y="588"/>
                        <a:pt x="312" y="578"/>
                      </a:cubicBezTo>
                      <a:cubicBezTo>
                        <a:pt x="313" y="569"/>
                        <a:pt x="322" y="562"/>
                        <a:pt x="324" y="553"/>
                      </a:cubicBezTo>
                      <a:cubicBezTo>
                        <a:pt x="326" y="545"/>
                        <a:pt x="327" y="539"/>
                        <a:pt x="327" y="536"/>
                      </a:cubicBezTo>
                      <a:cubicBezTo>
                        <a:pt x="327" y="533"/>
                        <a:pt x="323" y="535"/>
                        <a:pt x="320" y="533"/>
                      </a:cubicBezTo>
                      <a:cubicBezTo>
                        <a:pt x="317" y="529"/>
                        <a:pt x="315" y="526"/>
                        <a:pt x="320" y="526"/>
                      </a:cubicBezTo>
                      <a:cubicBezTo>
                        <a:pt x="325" y="525"/>
                        <a:pt x="329" y="519"/>
                        <a:pt x="329" y="515"/>
                      </a:cubicBezTo>
                      <a:cubicBezTo>
                        <a:pt x="330" y="511"/>
                        <a:pt x="340" y="511"/>
                        <a:pt x="345" y="513"/>
                      </a:cubicBezTo>
                      <a:cubicBezTo>
                        <a:pt x="349" y="514"/>
                        <a:pt x="350" y="511"/>
                        <a:pt x="353" y="508"/>
                      </a:cubicBezTo>
                      <a:cubicBezTo>
                        <a:pt x="356" y="505"/>
                        <a:pt x="358" y="508"/>
                        <a:pt x="360" y="510"/>
                      </a:cubicBezTo>
                      <a:cubicBezTo>
                        <a:pt x="361" y="513"/>
                        <a:pt x="364" y="512"/>
                        <a:pt x="370" y="506"/>
                      </a:cubicBezTo>
                      <a:cubicBezTo>
                        <a:pt x="376" y="500"/>
                        <a:pt x="379" y="486"/>
                        <a:pt x="387" y="477"/>
                      </a:cubicBezTo>
                      <a:cubicBezTo>
                        <a:pt x="394" y="470"/>
                        <a:pt x="405" y="467"/>
                        <a:pt x="408" y="462"/>
                      </a:cubicBezTo>
                      <a:cubicBezTo>
                        <a:pt x="411" y="456"/>
                        <a:pt x="405" y="455"/>
                        <a:pt x="413" y="452"/>
                      </a:cubicBezTo>
                      <a:cubicBezTo>
                        <a:pt x="422" y="449"/>
                        <a:pt x="424" y="449"/>
                        <a:pt x="436" y="448"/>
                      </a:cubicBezTo>
                      <a:cubicBezTo>
                        <a:pt x="448" y="446"/>
                        <a:pt x="471" y="438"/>
                        <a:pt x="480" y="425"/>
                      </a:cubicBezTo>
                      <a:cubicBezTo>
                        <a:pt x="490" y="412"/>
                        <a:pt x="492" y="409"/>
                        <a:pt x="498" y="407"/>
                      </a:cubicBezTo>
                      <a:cubicBezTo>
                        <a:pt x="504" y="406"/>
                        <a:pt x="503" y="402"/>
                        <a:pt x="505" y="400"/>
                      </a:cubicBezTo>
                      <a:cubicBezTo>
                        <a:pt x="507" y="397"/>
                        <a:pt x="511" y="395"/>
                        <a:pt x="502" y="391"/>
                      </a:cubicBezTo>
                      <a:cubicBezTo>
                        <a:pt x="492" y="385"/>
                        <a:pt x="491" y="388"/>
                        <a:pt x="483" y="388"/>
                      </a:cubicBezTo>
                      <a:cubicBezTo>
                        <a:pt x="474" y="389"/>
                        <a:pt x="472" y="385"/>
                        <a:pt x="464" y="382"/>
                      </a:cubicBezTo>
                      <a:cubicBezTo>
                        <a:pt x="457" y="379"/>
                        <a:pt x="457" y="375"/>
                        <a:pt x="457" y="373"/>
                      </a:cubicBezTo>
                      <a:cubicBezTo>
                        <a:pt x="456" y="370"/>
                        <a:pt x="455" y="369"/>
                        <a:pt x="464" y="370"/>
                      </a:cubicBezTo>
                      <a:cubicBezTo>
                        <a:pt x="473" y="371"/>
                        <a:pt x="475" y="369"/>
                        <a:pt x="476" y="366"/>
                      </a:cubicBezTo>
                      <a:cubicBezTo>
                        <a:pt x="478" y="364"/>
                        <a:pt x="479" y="361"/>
                        <a:pt x="473" y="360"/>
                      </a:cubicBezTo>
                      <a:cubicBezTo>
                        <a:pt x="468" y="358"/>
                        <a:pt x="457" y="357"/>
                        <a:pt x="456" y="352"/>
                      </a:cubicBezTo>
                      <a:cubicBezTo>
                        <a:pt x="456" y="348"/>
                        <a:pt x="460" y="345"/>
                        <a:pt x="464" y="346"/>
                      </a:cubicBezTo>
                      <a:cubicBezTo>
                        <a:pt x="469" y="347"/>
                        <a:pt x="479" y="360"/>
                        <a:pt x="482" y="363"/>
                      </a:cubicBezTo>
                      <a:cubicBezTo>
                        <a:pt x="485" y="365"/>
                        <a:pt x="483" y="374"/>
                        <a:pt x="491" y="379"/>
                      </a:cubicBezTo>
                      <a:cubicBezTo>
                        <a:pt x="499" y="384"/>
                        <a:pt x="505" y="390"/>
                        <a:pt x="511" y="391"/>
                      </a:cubicBezTo>
                      <a:cubicBezTo>
                        <a:pt x="517" y="391"/>
                        <a:pt x="518" y="386"/>
                        <a:pt x="519" y="378"/>
                      </a:cubicBezTo>
                      <a:cubicBezTo>
                        <a:pt x="521" y="368"/>
                        <a:pt x="518" y="364"/>
                        <a:pt x="512" y="353"/>
                      </a:cubicBezTo>
                      <a:cubicBezTo>
                        <a:pt x="506" y="343"/>
                        <a:pt x="488" y="334"/>
                        <a:pt x="473" y="330"/>
                      </a:cubicBezTo>
                      <a:cubicBezTo>
                        <a:pt x="459" y="327"/>
                        <a:pt x="449" y="330"/>
                        <a:pt x="457" y="321"/>
                      </a:cubicBezTo>
                      <a:cubicBezTo>
                        <a:pt x="466" y="312"/>
                        <a:pt x="486" y="299"/>
                        <a:pt x="488" y="298"/>
                      </a:cubicBezTo>
                      <a:cubicBezTo>
                        <a:pt x="489" y="297"/>
                        <a:pt x="490" y="300"/>
                        <a:pt x="493" y="306"/>
                      </a:cubicBezTo>
                      <a:cubicBezTo>
                        <a:pt x="495" y="311"/>
                        <a:pt x="500" y="311"/>
                        <a:pt x="510" y="311"/>
                      </a:cubicBezTo>
                      <a:cubicBezTo>
                        <a:pt x="521" y="310"/>
                        <a:pt x="537" y="307"/>
                        <a:pt x="530" y="299"/>
                      </a:cubicBezTo>
                      <a:cubicBezTo>
                        <a:pt x="522" y="291"/>
                        <a:pt x="517" y="285"/>
                        <a:pt x="515" y="280"/>
                      </a:cubicBezTo>
                      <a:cubicBezTo>
                        <a:pt x="513" y="275"/>
                        <a:pt x="514" y="273"/>
                        <a:pt x="522" y="275"/>
                      </a:cubicBezTo>
                      <a:cubicBezTo>
                        <a:pt x="530" y="277"/>
                        <a:pt x="537" y="277"/>
                        <a:pt x="530" y="270"/>
                      </a:cubicBezTo>
                      <a:cubicBezTo>
                        <a:pt x="524" y="264"/>
                        <a:pt x="521" y="259"/>
                        <a:pt x="521" y="256"/>
                      </a:cubicBezTo>
                      <a:cubicBezTo>
                        <a:pt x="521" y="253"/>
                        <a:pt x="528" y="251"/>
                        <a:pt x="530" y="253"/>
                      </a:cubicBezTo>
                      <a:cubicBezTo>
                        <a:pt x="530" y="253"/>
                        <a:pt x="535" y="259"/>
                        <a:pt x="537" y="256"/>
                      </a:cubicBezTo>
                      <a:cubicBezTo>
                        <a:pt x="538" y="253"/>
                        <a:pt x="538" y="246"/>
                        <a:pt x="537" y="242"/>
                      </a:cubicBezTo>
                      <a:cubicBezTo>
                        <a:pt x="537" y="239"/>
                        <a:pt x="532" y="238"/>
                        <a:pt x="531" y="234"/>
                      </a:cubicBezTo>
                      <a:cubicBezTo>
                        <a:pt x="530" y="229"/>
                        <a:pt x="528" y="223"/>
                        <a:pt x="524" y="227"/>
                      </a:cubicBezTo>
                      <a:cubicBezTo>
                        <a:pt x="521" y="232"/>
                        <a:pt x="518" y="229"/>
                        <a:pt x="516" y="224"/>
                      </a:cubicBezTo>
                      <a:cubicBezTo>
                        <a:pt x="515" y="221"/>
                        <a:pt x="518" y="221"/>
                        <a:pt x="520" y="218"/>
                      </a:cubicBezTo>
                      <a:cubicBezTo>
                        <a:pt x="521" y="216"/>
                        <a:pt x="518" y="212"/>
                        <a:pt x="521" y="210"/>
                      </a:cubicBezTo>
                      <a:cubicBezTo>
                        <a:pt x="522" y="208"/>
                        <a:pt x="530" y="209"/>
                        <a:pt x="532" y="214"/>
                      </a:cubicBezTo>
                      <a:cubicBezTo>
                        <a:pt x="534" y="220"/>
                        <a:pt x="539" y="221"/>
                        <a:pt x="545" y="222"/>
                      </a:cubicBezTo>
                      <a:cubicBezTo>
                        <a:pt x="551" y="222"/>
                        <a:pt x="550" y="216"/>
                        <a:pt x="552" y="212"/>
                      </a:cubicBezTo>
                      <a:cubicBezTo>
                        <a:pt x="553" y="208"/>
                        <a:pt x="552" y="205"/>
                        <a:pt x="547" y="200"/>
                      </a:cubicBezTo>
                      <a:cubicBezTo>
                        <a:pt x="541" y="195"/>
                        <a:pt x="534" y="197"/>
                        <a:pt x="529" y="195"/>
                      </a:cubicBezTo>
                      <a:cubicBezTo>
                        <a:pt x="524" y="193"/>
                        <a:pt x="523" y="188"/>
                        <a:pt x="530" y="189"/>
                      </a:cubicBezTo>
                      <a:cubicBezTo>
                        <a:pt x="537" y="190"/>
                        <a:pt x="539" y="186"/>
                        <a:pt x="537" y="185"/>
                      </a:cubicBezTo>
                      <a:cubicBezTo>
                        <a:pt x="537" y="183"/>
                        <a:pt x="532" y="183"/>
                        <a:pt x="526" y="181"/>
                      </a:cubicBezTo>
                      <a:cubicBezTo>
                        <a:pt x="521" y="178"/>
                        <a:pt x="516" y="176"/>
                        <a:pt x="524" y="171"/>
                      </a:cubicBezTo>
                      <a:cubicBezTo>
                        <a:pt x="532" y="167"/>
                        <a:pt x="538" y="162"/>
                        <a:pt x="542" y="148"/>
                      </a:cubicBezTo>
                      <a:cubicBezTo>
                        <a:pt x="547" y="133"/>
                        <a:pt x="550" y="132"/>
                        <a:pt x="553" y="128"/>
                      </a:cubicBezTo>
                      <a:cubicBezTo>
                        <a:pt x="557" y="125"/>
                        <a:pt x="562" y="122"/>
                        <a:pt x="553" y="121"/>
                      </a:cubicBezTo>
                      <a:cubicBezTo>
                        <a:pt x="544" y="121"/>
                        <a:pt x="539" y="122"/>
                        <a:pt x="534" y="119"/>
                      </a:cubicBezTo>
                      <a:cubicBezTo>
                        <a:pt x="528" y="117"/>
                        <a:pt x="524" y="115"/>
                        <a:pt x="531" y="111"/>
                      </a:cubicBezTo>
                      <a:cubicBezTo>
                        <a:pt x="537" y="108"/>
                        <a:pt x="541" y="108"/>
                        <a:pt x="552" y="111"/>
                      </a:cubicBezTo>
                      <a:cubicBezTo>
                        <a:pt x="561" y="115"/>
                        <a:pt x="565" y="114"/>
                        <a:pt x="570" y="111"/>
                      </a:cubicBezTo>
                      <a:cubicBezTo>
                        <a:pt x="576" y="106"/>
                        <a:pt x="579" y="96"/>
                        <a:pt x="586" y="91"/>
                      </a:cubicBezTo>
                      <a:cubicBezTo>
                        <a:pt x="594" y="85"/>
                        <a:pt x="602" y="83"/>
                        <a:pt x="605" y="80"/>
                      </a:cubicBezTo>
                      <a:cubicBezTo>
                        <a:pt x="608" y="77"/>
                        <a:pt x="605" y="77"/>
                        <a:pt x="603" y="70"/>
                      </a:cubicBezTo>
                      <a:cubicBezTo>
                        <a:pt x="602" y="64"/>
                        <a:pt x="601" y="64"/>
                        <a:pt x="588" y="62"/>
                      </a:cubicBezTo>
                      <a:cubicBezTo>
                        <a:pt x="576" y="59"/>
                        <a:pt x="561" y="60"/>
                        <a:pt x="553" y="65"/>
                      </a:cubicBezTo>
                      <a:cubicBezTo>
                        <a:pt x="545" y="69"/>
                        <a:pt x="540" y="72"/>
                        <a:pt x="534" y="72"/>
                      </a:cubicBezTo>
                      <a:cubicBezTo>
                        <a:pt x="527" y="72"/>
                        <a:pt x="518" y="77"/>
                        <a:pt x="516" y="80"/>
                      </a:cubicBezTo>
                      <a:cubicBezTo>
                        <a:pt x="515" y="83"/>
                        <a:pt x="503" y="83"/>
                        <a:pt x="498" y="83"/>
                      </a:cubicBezTo>
                      <a:cubicBezTo>
                        <a:pt x="494" y="83"/>
                        <a:pt x="491" y="80"/>
                        <a:pt x="501" y="77"/>
                      </a:cubicBezTo>
                      <a:cubicBezTo>
                        <a:pt x="510" y="73"/>
                        <a:pt x="512" y="70"/>
                        <a:pt x="512" y="67"/>
                      </a:cubicBezTo>
                      <a:cubicBezTo>
                        <a:pt x="512" y="62"/>
                        <a:pt x="512" y="60"/>
                        <a:pt x="501" y="60"/>
                      </a:cubicBezTo>
                      <a:cubicBezTo>
                        <a:pt x="490" y="60"/>
                        <a:pt x="493" y="64"/>
                        <a:pt x="486" y="69"/>
                      </a:cubicBezTo>
                      <a:cubicBezTo>
                        <a:pt x="479" y="74"/>
                        <a:pt x="472" y="79"/>
                        <a:pt x="471" y="72"/>
                      </a:cubicBezTo>
                      <a:cubicBezTo>
                        <a:pt x="470" y="65"/>
                        <a:pt x="470" y="60"/>
                        <a:pt x="467" y="60"/>
                      </a:cubicBezTo>
                      <a:cubicBezTo>
                        <a:pt x="463" y="59"/>
                        <a:pt x="454" y="59"/>
                        <a:pt x="447" y="58"/>
                      </a:cubicBezTo>
                      <a:cubicBezTo>
                        <a:pt x="440" y="58"/>
                        <a:pt x="438" y="63"/>
                        <a:pt x="430" y="60"/>
                      </a:cubicBezTo>
                      <a:cubicBezTo>
                        <a:pt x="424" y="57"/>
                        <a:pt x="420" y="55"/>
                        <a:pt x="425" y="54"/>
                      </a:cubicBezTo>
                      <a:cubicBezTo>
                        <a:pt x="429" y="52"/>
                        <a:pt x="434" y="54"/>
                        <a:pt x="444" y="53"/>
                      </a:cubicBezTo>
                      <a:cubicBezTo>
                        <a:pt x="454" y="52"/>
                        <a:pt x="470" y="55"/>
                        <a:pt x="475" y="56"/>
                      </a:cubicBezTo>
                      <a:cubicBezTo>
                        <a:pt x="481" y="57"/>
                        <a:pt x="487" y="57"/>
                        <a:pt x="496" y="54"/>
                      </a:cubicBezTo>
                      <a:cubicBezTo>
                        <a:pt x="506" y="51"/>
                        <a:pt x="515" y="51"/>
                        <a:pt x="518" y="51"/>
                      </a:cubicBezTo>
                      <a:cubicBezTo>
                        <a:pt x="521" y="51"/>
                        <a:pt x="532" y="41"/>
                        <a:pt x="532" y="41"/>
                      </a:cubicBezTo>
                      <a:cubicBezTo>
                        <a:pt x="532" y="41"/>
                        <a:pt x="526" y="33"/>
                        <a:pt x="512" y="31"/>
                      </a:cubicBezTo>
                      <a:cubicBezTo>
                        <a:pt x="497" y="29"/>
                        <a:pt x="489" y="29"/>
                        <a:pt x="487" y="24"/>
                      </a:cubicBezTo>
                      <a:cubicBezTo>
                        <a:pt x="485" y="17"/>
                        <a:pt x="485" y="16"/>
                        <a:pt x="478" y="17"/>
                      </a:cubicBezTo>
                      <a:cubicBezTo>
                        <a:pt x="472" y="18"/>
                        <a:pt x="472" y="24"/>
                        <a:pt x="467" y="22"/>
                      </a:cubicBezTo>
                      <a:cubicBezTo>
                        <a:pt x="463" y="20"/>
                        <a:pt x="459" y="16"/>
                        <a:pt x="462" y="12"/>
                      </a:cubicBezTo>
                      <a:cubicBezTo>
                        <a:pt x="466" y="6"/>
                        <a:pt x="440" y="0"/>
                        <a:pt x="424" y="2"/>
                      </a:cubicBezTo>
                      <a:cubicBezTo>
                        <a:pt x="408" y="4"/>
                        <a:pt x="392" y="8"/>
                        <a:pt x="379" y="5"/>
                      </a:cubicBezTo>
                      <a:cubicBezTo>
                        <a:pt x="366" y="2"/>
                        <a:pt x="353" y="3"/>
                        <a:pt x="346" y="4"/>
                      </a:cubicBezTo>
                      <a:cubicBezTo>
                        <a:pt x="339" y="4"/>
                        <a:pt x="332" y="10"/>
                        <a:pt x="329" y="14"/>
                      </a:cubicBezTo>
                      <a:cubicBezTo>
                        <a:pt x="327" y="18"/>
                        <a:pt x="324" y="22"/>
                        <a:pt x="322" y="26"/>
                      </a:cubicBezTo>
                      <a:cubicBezTo>
                        <a:pt x="319" y="29"/>
                        <a:pt x="313" y="33"/>
                        <a:pt x="314" y="26"/>
                      </a:cubicBezTo>
                      <a:cubicBezTo>
                        <a:pt x="315" y="18"/>
                        <a:pt x="318" y="19"/>
                        <a:pt x="310" y="16"/>
                      </a:cubicBezTo>
                      <a:cubicBezTo>
                        <a:pt x="301" y="13"/>
                        <a:pt x="296" y="13"/>
                        <a:pt x="293" y="14"/>
                      </a:cubicBezTo>
                      <a:cubicBezTo>
                        <a:pt x="289" y="16"/>
                        <a:pt x="285" y="20"/>
                        <a:pt x="283" y="27"/>
                      </a:cubicBezTo>
                      <a:cubicBezTo>
                        <a:pt x="282" y="34"/>
                        <a:pt x="282" y="39"/>
                        <a:pt x="276" y="39"/>
                      </a:cubicBezTo>
                      <a:cubicBezTo>
                        <a:pt x="269" y="38"/>
                        <a:pt x="276" y="38"/>
                        <a:pt x="269" y="38"/>
                      </a:cubicBezTo>
                      <a:cubicBezTo>
                        <a:pt x="264" y="39"/>
                        <a:pt x="256" y="39"/>
                        <a:pt x="256" y="43"/>
                      </a:cubicBezTo>
                      <a:cubicBezTo>
                        <a:pt x="256" y="48"/>
                        <a:pt x="254" y="51"/>
                        <a:pt x="261" y="55"/>
                      </a:cubicBezTo>
                      <a:cubicBezTo>
                        <a:pt x="267" y="58"/>
                        <a:pt x="269" y="65"/>
                        <a:pt x="274" y="70"/>
                      </a:cubicBezTo>
                      <a:cubicBezTo>
                        <a:pt x="278" y="75"/>
                        <a:pt x="280" y="78"/>
                        <a:pt x="272" y="80"/>
                      </a:cubicBezTo>
                      <a:cubicBezTo>
                        <a:pt x="265" y="81"/>
                        <a:pt x="265" y="82"/>
                        <a:pt x="260" y="77"/>
                      </a:cubicBezTo>
                      <a:cubicBezTo>
                        <a:pt x="255" y="72"/>
                        <a:pt x="251" y="66"/>
                        <a:pt x="248" y="58"/>
                      </a:cubicBezTo>
                      <a:cubicBezTo>
                        <a:pt x="245" y="51"/>
                        <a:pt x="240" y="50"/>
                        <a:pt x="236" y="44"/>
                      </a:cubicBezTo>
                      <a:cubicBezTo>
                        <a:pt x="233" y="39"/>
                        <a:pt x="228" y="40"/>
                        <a:pt x="225" y="41"/>
                      </a:cubicBezTo>
                      <a:cubicBezTo>
                        <a:pt x="222" y="41"/>
                        <a:pt x="223" y="51"/>
                        <a:pt x="223" y="54"/>
                      </a:cubicBezTo>
                      <a:cubicBezTo>
                        <a:pt x="222" y="57"/>
                        <a:pt x="225" y="61"/>
                        <a:pt x="224" y="67"/>
                      </a:cubicBezTo>
                      <a:cubicBezTo>
                        <a:pt x="223" y="72"/>
                        <a:pt x="218" y="74"/>
                        <a:pt x="213" y="73"/>
                      </a:cubicBezTo>
                      <a:cubicBezTo>
                        <a:pt x="206" y="72"/>
                        <a:pt x="198" y="67"/>
                        <a:pt x="194" y="69"/>
                      </a:cubicBezTo>
                      <a:cubicBezTo>
                        <a:pt x="190" y="72"/>
                        <a:pt x="189" y="70"/>
                        <a:pt x="190" y="61"/>
                      </a:cubicBezTo>
                      <a:cubicBezTo>
                        <a:pt x="190" y="51"/>
                        <a:pt x="189" y="47"/>
                        <a:pt x="187" y="45"/>
                      </a:cubicBezTo>
                      <a:cubicBezTo>
                        <a:pt x="185" y="42"/>
                        <a:pt x="173" y="41"/>
                        <a:pt x="169" y="49"/>
                      </a:cubicBezTo>
                      <a:cubicBezTo>
                        <a:pt x="167" y="55"/>
                        <a:pt x="166" y="51"/>
                        <a:pt x="153" y="54"/>
                      </a:cubicBezTo>
                      <a:cubicBezTo>
                        <a:pt x="139" y="57"/>
                        <a:pt x="137" y="55"/>
                        <a:pt x="130" y="59"/>
                      </a:cubicBezTo>
                      <a:cubicBezTo>
                        <a:pt x="122" y="63"/>
                        <a:pt x="118" y="59"/>
                        <a:pt x="114" y="63"/>
                      </a:cubicBezTo>
                      <a:cubicBezTo>
                        <a:pt x="110" y="67"/>
                        <a:pt x="111" y="68"/>
                        <a:pt x="107" y="75"/>
                      </a:cubicBezTo>
                      <a:cubicBezTo>
                        <a:pt x="103" y="82"/>
                        <a:pt x="99" y="83"/>
                        <a:pt x="93" y="83"/>
                      </a:cubicBezTo>
                      <a:cubicBezTo>
                        <a:pt x="87" y="83"/>
                        <a:pt x="81" y="84"/>
                        <a:pt x="78" y="88"/>
                      </a:cubicBezTo>
                      <a:cubicBezTo>
                        <a:pt x="75" y="92"/>
                        <a:pt x="67" y="95"/>
                        <a:pt x="67" y="9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7" name="Freeform 204"/>
                <p:cNvSpPr>
                  <a:spLocks/>
                </p:cNvSpPr>
                <p:nvPr/>
              </p:nvSpPr>
              <p:spPr bwMode="auto">
                <a:xfrm>
                  <a:off x="1738" y="1520"/>
                  <a:ext cx="573" cy="415"/>
                </a:xfrm>
                <a:custGeom>
                  <a:avLst/>
                  <a:gdLst>
                    <a:gd name="T0" fmla="*/ 165 w 355"/>
                    <a:gd name="T1" fmla="*/ 47 h 257"/>
                    <a:gd name="T2" fmla="*/ 139 w 355"/>
                    <a:gd name="T3" fmla="*/ 61 h 257"/>
                    <a:gd name="T4" fmla="*/ 165 w 355"/>
                    <a:gd name="T5" fmla="*/ 84 h 257"/>
                    <a:gd name="T6" fmla="*/ 116 w 355"/>
                    <a:gd name="T7" fmla="*/ 78 h 257"/>
                    <a:gd name="T8" fmla="*/ 76 w 355"/>
                    <a:gd name="T9" fmla="*/ 92 h 257"/>
                    <a:gd name="T10" fmla="*/ 86 w 355"/>
                    <a:gd name="T11" fmla="*/ 115 h 257"/>
                    <a:gd name="T12" fmla="*/ 94 w 355"/>
                    <a:gd name="T13" fmla="*/ 144 h 257"/>
                    <a:gd name="T14" fmla="*/ 161 w 355"/>
                    <a:gd name="T15" fmla="*/ 155 h 257"/>
                    <a:gd name="T16" fmla="*/ 192 w 355"/>
                    <a:gd name="T17" fmla="*/ 132 h 257"/>
                    <a:gd name="T18" fmla="*/ 244 w 355"/>
                    <a:gd name="T19" fmla="*/ 132 h 257"/>
                    <a:gd name="T20" fmla="*/ 299 w 355"/>
                    <a:gd name="T21" fmla="*/ 132 h 257"/>
                    <a:gd name="T22" fmla="*/ 281 w 355"/>
                    <a:gd name="T23" fmla="*/ 163 h 257"/>
                    <a:gd name="T24" fmla="*/ 265 w 355"/>
                    <a:gd name="T25" fmla="*/ 158 h 257"/>
                    <a:gd name="T26" fmla="*/ 229 w 355"/>
                    <a:gd name="T27" fmla="*/ 161 h 257"/>
                    <a:gd name="T28" fmla="*/ 236 w 355"/>
                    <a:gd name="T29" fmla="*/ 197 h 257"/>
                    <a:gd name="T30" fmla="*/ 218 w 355"/>
                    <a:gd name="T31" fmla="*/ 170 h 257"/>
                    <a:gd name="T32" fmla="*/ 161 w 355"/>
                    <a:gd name="T33" fmla="*/ 170 h 257"/>
                    <a:gd name="T34" fmla="*/ 147 w 355"/>
                    <a:gd name="T35" fmla="*/ 189 h 257"/>
                    <a:gd name="T36" fmla="*/ 98 w 355"/>
                    <a:gd name="T37" fmla="*/ 161 h 257"/>
                    <a:gd name="T38" fmla="*/ 66 w 355"/>
                    <a:gd name="T39" fmla="*/ 124 h 257"/>
                    <a:gd name="T40" fmla="*/ 27 w 355"/>
                    <a:gd name="T41" fmla="*/ 103 h 257"/>
                    <a:gd name="T42" fmla="*/ 11 w 355"/>
                    <a:gd name="T43" fmla="*/ 124 h 257"/>
                    <a:gd name="T44" fmla="*/ 10 w 355"/>
                    <a:gd name="T45" fmla="*/ 139 h 257"/>
                    <a:gd name="T46" fmla="*/ 40 w 355"/>
                    <a:gd name="T47" fmla="*/ 157 h 257"/>
                    <a:gd name="T48" fmla="*/ 24 w 355"/>
                    <a:gd name="T49" fmla="*/ 179 h 257"/>
                    <a:gd name="T50" fmla="*/ 36 w 355"/>
                    <a:gd name="T51" fmla="*/ 208 h 257"/>
                    <a:gd name="T52" fmla="*/ 19 w 355"/>
                    <a:gd name="T53" fmla="*/ 205 h 257"/>
                    <a:gd name="T54" fmla="*/ 47 w 355"/>
                    <a:gd name="T55" fmla="*/ 242 h 257"/>
                    <a:gd name="T56" fmla="*/ 66 w 355"/>
                    <a:gd name="T57" fmla="*/ 254 h 257"/>
                    <a:gd name="T58" fmla="*/ 89 w 355"/>
                    <a:gd name="T59" fmla="*/ 299 h 257"/>
                    <a:gd name="T60" fmla="*/ 150 w 355"/>
                    <a:gd name="T61" fmla="*/ 247 h 257"/>
                    <a:gd name="T62" fmla="*/ 200 w 355"/>
                    <a:gd name="T63" fmla="*/ 237 h 257"/>
                    <a:gd name="T64" fmla="*/ 189 w 355"/>
                    <a:gd name="T65" fmla="*/ 257 h 257"/>
                    <a:gd name="T66" fmla="*/ 136 w 355"/>
                    <a:gd name="T67" fmla="*/ 276 h 257"/>
                    <a:gd name="T68" fmla="*/ 171 w 355"/>
                    <a:gd name="T69" fmla="*/ 296 h 257"/>
                    <a:gd name="T70" fmla="*/ 199 w 355"/>
                    <a:gd name="T71" fmla="*/ 325 h 257"/>
                    <a:gd name="T72" fmla="*/ 161 w 355"/>
                    <a:gd name="T73" fmla="*/ 310 h 257"/>
                    <a:gd name="T74" fmla="*/ 137 w 355"/>
                    <a:gd name="T75" fmla="*/ 341 h 257"/>
                    <a:gd name="T76" fmla="*/ 115 w 355"/>
                    <a:gd name="T77" fmla="*/ 383 h 257"/>
                    <a:gd name="T78" fmla="*/ 189 w 355"/>
                    <a:gd name="T79" fmla="*/ 388 h 257"/>
                    <a:gd name="T80" fmla="*/ 239 w 355"/>
                    <a:gd name="T81" fmla="*/ 402 h 257"/>
                    <a:gd name="T82" fmla="*/ 284 w 355"/>
                    <a:gd name="T83" fmla="*/ 371 h 257"/>
                    <a:gd name="T84" fmla="*/ 313 w 355"/>
                    <a:gd name="T85" fmla="*/ 304 h 257"/>
                    <a:gd name="T86" fmla="*/ 334 w 355"/>
                    <a:gd name="T87" fmla="*/ 255 h 257"/>
                    <a:gd name="T88" fmla="*/ 326 w 355"/>
                    <a:gd name="T89" fmla="*/ 241 h 257"/>
                    <a:gd name="T90" fmla="*/ 389 w 355"/>
                    <a:gd name="T91" fmla="*/ 203 h 257"/>
                    <a:gd name="T92" fmla="*/ 512 w 355"/>
                    <a:gd name="T93" fmla="*/ 107 h 257"/>
                    <a:gd name="T94" fmla="*/ 557 w 355"/>
                    <a:gd name="T95" fmla="*/ 65 h 257"/>
                    <a:gd name="T96" fmla="*/ 505 w 355"/>
                    <a:gd name="T97" fmla="*/ 11 h 257"/>
                    <a:gd name="T98" fmla="*/ 452 w 355"/>
                    <a:gd name="T99" fmla="*/ 40 h 257"/>
                    <a:gd name="T100" fmla="*/ 471 w 355"/>
                    <a:gd name="T101" fmla="*/ 15 h 257"/>
                    <a:gd name="T102" fmla="*/ 412 w 355"/>
                    <a:gd name="T103" fmla="*/ 2 h 257"/>
                    <a:gd name="T104" fmla="*/ 352 w 355"/>
                    <a:gd name="T105" fmla="*/ 32 h 257"/>
                    <a:gd name="T106" fmla="*/ 299 w 355"/>
                    <a:gd name="T107" fmla="*/ 36 h 257"/>
                    <a:gd name="T108" fmla="*/ 221 w 355"/>
                    <a:gd name="T109" fmla="*/ 66 h 257"/>
                    <a:gd name="T110" fmla="*/ 181 w 355"/>
                    <a:gd name="T111" fmla="*/ 40 h 2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5"/>
                    <a:gd name="T169" fmla="*/ 0 h 257"/>
                    <a:gd name="T170" fmla="*/ 355 w 355"/>
                    <a:gd name="T171" fmla="*/ 257 h 2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5" h="257">
                      <a:moveTo>
                        <a:pt x="104" y="26"/>
                      </a:moveTo>
                      <a:cubicBezTo>
                        <a:pt x="104" y="26"/>
                        <a:pt x="103" y="27"/>
                        <a:pt x="102" y="29"/>
                      </a:cubicBezTo>
                      <a:cubicBezTo>
                        <a:pt x="100" y="29"/>
                        <a:pt x="99" y="31"/>
                        <a:pt x="97" y="32"/>
                      </a:cubicBezTo>
                      <a:cubicBezTo>
                        <a:pt x="93" y="35"/>
                        <a:pt x="89" y="36"/>
                        <a:pt x="86" y="38"/>
                      </a:cubicBezTo>
                      <a:cubicBezTo>
                        <a:pt x="84" y="39"/>
                        <a:pt x="80" y="44"/>
                        <a:pt x="93" y="46"/>
                      </a:cubicBezTo>
                      <a:cubicBezTo>
                        <a:pt x="106" y="47"/>
                        <a:pt x="104" y="50"/>
                        <a:pt x="102" y="52"/>
                      </a:cubicBezTo>
                      <a:cubicBezTo>
                        <a:pt x="101" y="54"/>
                        <a:pt x="91" y="57"/>
                        <a:pt x="86" y="51"/>
                      </a:cubicBezTo>
                      <a:cubicBezTo>
                        <a:pt x="82" y="47"/>
                        <a:pt x="74" y="44"/>
                        <a:pt x="72" y="48"/>
                      </a:cubicBezTo>
                      <a:cubicBezTo>
                        <a:pt x="71" y="53"/>
                        <a:pt x="69" y="55"/>
                        <a:pt x="62" y="55"/>
                      </a:cubicBezTo>
                      <a:cubicBezTo>
                        <a:pt x="56" y="56"/>
                        <a:pt x="51" y="55"/>
                        <a:pt x="47" y="57"/>
                      </a:cubicBezTo>
                      <a:cubicBezTo>
                        <a:pt x="43" y="58"/>
                        <a:pt x="42" y="61"/>
                        <a:pt x="42" y="65"/>
                      </a:cubicBezTo>
                      <a:cubicBezTo>
                        <a:pt x="42" y="68"/>
                        <a:pt x="48" y="70"/>
                        <a:pt x="53" y="71"/>
                      </a:cubicBezTo>
                      <a:cubicBezTo>
                        <a:pt x="58" y="72"/>
                        <a:pt x="59" y="77"/>
                        <a:pt x="56" y="80"/>
                      </a:cubicBezTo>
                      <a:cubicBezTo>
                        <a:pt x="52" y="82"/>
                        <a:pt x="57" y="85"/>
                        <a:pt x="58" y="89"/>
                      </a:cubicBezTo>
                      <a:cubicBezTo>
                        <a:pt x="61" y="93"/>
                        <a:pt x="72" y="87"/>
                        <a:pt x="82" y="88"/>
                      </a:cubicBezTo>
                      <a:cubicBezTo>
                        <a:pt x="92" y="89"/>
                        <a:pt x="99" y="91"/>
                        <a:pt x="100" y="96"/>
                      </a:cubicBezTo>
                      <a:cubicBezTo>
                        <a:pt x="103" y="100"/>
                        <a:pt x="113" y="97"/>
                        <a:pt x="115" y="96"/>
                      </a:cubicBezTo>
                      <a:cubicBezTo>
                        <a:pt x="119" y="94"/>
                        <a:pt x="112" y="82"/>
                        <a:pt x="119" y="82"/>
                      </a:cubicBezTo>
                      <a:cubicBezTo>
                        <a:pt x="127" y="82"/>
                        <a:pt x="124" y="92"/>
                        <a:pt x="133" y="91"/>
                      </a:cubicBezTo>
                      <a:cubicBezTo>
                        <a:pt x="142" y="89"/>
                        <a:pt x="142" y="82"/>
                        <a:pt x="151" y="82"/>
                      </a:cubicBezTo>
                      <a:cubicBezTo>
                        <a:pt x="159" y="80"/>
                        <a:pt x="163" y="82"/>
                        <a:pt x="172" y="82"/>
                      </a:cubicBezTo>
                      <a:cubicBezTo>
                        <a:pt x="181" y="81"/>
                        <a:pt x="184" y="77"/>
                        <a:pt x="185" y="82"/>
                      </a:cubicBezTo>
                      <a:cubicBezTo>
                        <a:pt x="186" y="88"/>
                        <a:pt x="181" y="88"/>
                        <a:pt x="178" y="91"/>
                      </a:cubicBezTo>
                      <a:cubicBezTo>
                        <a:pt x="174" y="94"/>
                        <a:pt x="174" y="96"/>
                        <a:pt x="174" y="101"/>
                      </a:cubicBezTo>
                      <a:cubicBezTo>
                        <a:pt x="174" y="106"/>
                        <a:pt x="169" y="107"/>
                        <a:pt x="167" y="105"/>
                      </a:cubicBezTo>
                      <a:cubicBezTo>
                        <a:pt x="164" y="104"/>
                        <a:pt x="169" y="98"/>
                        <a:pt x="164" y="98"/>
                      </a:cubicBezTo>
                      <a:cubicBezTo>
                        <a:pt x="159" y="98"/>
                        <a:pt x="160" y="98"/>
                        <a:pt x="153" y="101"/>
                      </a:cubicBezTo>
                      <a:cubicBezTo>
                        <a:pt x="145" y="104"/>
                        <a:pt x="142" y="99"/>
                        <a:pt x="142" y="100"/>
                      </a:cubicBezTo>
                      <a:cubicBezTo>
                        <a:pt x="141" y="102"/>
                        <a:pt x="139" y="107"/>
                        <a:pt x="141" y="113"/>
                      </a:cubicBezTo>
                      <a:cubicBezTo>
                        <a:pt x="142" y="119"/>
                        <a:pt x="147" y="118"/>
                        <a:pt x="146" y="122"/>
                      </a:cubicBezTo>
                      <a:cubicBezTo>
                        <a:pt x="144" y="126"/>
                        <a:pt x="136" y="124"/>
                        <a:pt x="136" y="119"/>
                      </a:cubicBezTo>
                      <a:cubicBezTo>
                        <a:pt x="136" y="115"/>
                        <a:pt x="137" y="110"/>
                        <a:pt x="135" y="105"/>
                      </a:cubicBezTo>
                      <a:cubicBezTo>
                        <a:pt x="133" y="101"/>
                        <a:pt x="134" y="100"/>
                        <a:pt x="123" y="101"/>
                      </a:cubicBezTo>
                      <a:cubicBezTo>
                        <a:pt x="112" y="102"/>
                        <a:pt x="100" y="100"/>
                        <a:pt x="100" y="105"/>
                      </a:cubicBezTo>
                      <a:cubicBezTo>
                        <a:pt x="100" y="112"/>
                        <a:pt x="104" y="117"/>
                        <a:pt x="100" y="118"/>
                      </a:cubicBezTo>
                      <a:cubicBezTo>
                        <a:pt x="98" y="120"/>
                        <a:pt x="89" y="123"/>
                        <a:pt x="91" y="117"/>
                      </a:cubicBezTo>
                      <a:cubicBezTo>
                        <a:pt x="92" y="109"/>
                        <a:pt x="95" y="101"/>
                        <a:pt x="87" y="102"/>
                      </a:cubicBezTo>
                      <a:cubicBezTo>
                        <a:pt x="79" y="103"/>
                        <a:pt x="71" y="102"/>
                        <a:pt x="61" y="100"/>
                      </a:cubicBezTo>
                      <a:cubicBezTo>
                        <a:pt x="53" y="99"/>
                        <a:pt x="44" y="100"/>
                        <a:pt x="43" y="94"/>
                      </a:cubicBezTo>
                      <a:cubicBezTo>
                        <a:pt x="42" y="87"/>
                        <a:pt x="43" y="81"/>
                        <a:pt x="41" y="77"/>
                      </a:cubicBezTo>
                      <a:cubicBezTo>
                        <a:pt x="38" y="73"/>
                        <a:pt x="32" y="74"/>
                        <a:pt x="29" y="68"/>
                      </a:cubicBezTo>
                      <a:cubicBezTo>
                        <a:pt x="25" y="63"/>
                        <a:pt x="25" y="65"/>
                        <a:pt x="17" y="64"/>
                      </a:cubicBezTo>
                      <a:cubicBezTo>
                        <a:pt x="9" y="63"/>
                        <a:pt x="1" y="66"/>
                        <a:pt x="1" y="66"/>
                      </a:cubicBezTo>
                      <a:cubicBezTo>
                        <a:pt x="1" y="66"/>
                        <a:pt x="0" y="76"/>
                        <a:pt x="7" y="77"/>
                      </a:cubicBezTo>
                      <a:cubicBezTo>
                        <a:pt x="14" y="78"/>
                        <a:pt x="18" y="82"/>
                        <a:pt x="18" y="84"/>
                      </a:cubicBezTo>
                      <a:cubicBezTo>
                        <a:pt x="18" y="87"/>
                        <a:pt x="10" y="82"/>
                        <a:pt x="6" y="86"/>
                      </a:cubicBezTo>
                      <a:cubicBezTo>
                        <a:pt x="2" y="90"/>
                        <a:pt x="7" y="95"/>
                        <a:pt x="11" y="94"/>
                      </a:cubicBezTo>
                      <a:cubicBezTo>
                        <a:pt x="14" y="94"/>
                        <a:pt x="25" y="93"/>
                        <a:pt x="25" y="97"/>
                      </a:cubicBezTo>
                      <a:cubicBezTo>
                        <a:pt x="25" y="100"/>
                        <a:pt x="21" y="102"/>
                        <a:pt x="17" y="103"/>
                      </a:cubicBezTo>
                      <a:cubicBezTo>
                        <a:pt x="13" y="105"/>
                        <a:pt x="14" y="107"/>
                        <a:pt x="15" y="111"/>
                      </a:cubicBezTo>
                      <a:cubicBezTo>
                        <a:pt x="17" y="115"/>
                        <a:pt x="25" y="118"/>
                        <a:pt x="26" y="121"/>
                      </a:cubicBezTo>
                      <a:cubicBezTo>
                        <a:pt x="27" y="125"/>
                        <a:pt x="25" y="129"/>
                        <a:pt x="22" y="129"/>
                      </a:cubicBezTo>
                      <a:cubicBezTo>
                        <a:pt x="19" y="129"/>
                        <a:pt x="16" y="123"/>
                        <a:pt x="14" y="119"/>
                      </a:cubicBezTo>
                      <a:cubicBezTo>
                        <a:pt x="13" y="116"/>
                        <a:pt x="10" y="119"/>
                        <a:pt x="12" y="127"/>
                      </a:cubicBezTo>
                      <a:cubicBezTo>
                        <a:pt x="14" y="135"/>
                        <a:pt x="15" y="139"/>
                        <a:pt x="19" y="142"/>
                      </a:cubicBezTo>
                      <a:cubicBezTo>
                        <a:pt x="23" y="145"/>
                        <a:pt x="22" y="150"/>
                        <a:pt x="29" y="150"/>
                      </a:cubicBezTo>
                      <a:cubicBezTo>
                        <a:pt x="37" y="150"/>
                        <a:pt x="38" y="143"/>
                        <a:pt x="42" y="146"/>
                      </a:cubicBezTo>
                      <a:cubicBezTo>
                        <a:pt x="46" y="149"/>
                        <a:pt x="46" y="153"/>
                        <a:pt x="41" y="157"/>
                      </a:cubicBezTo>
                      <a:cubicBezTo>
                        <a:pt x="35" y="163"/>
                        <a:pt x="32" y="163"/>
                        <a:pt x="35" y="170"/>
                      </a:cubicBezTo>
                      <a:cubicBezTo>
                        <a:pt x="38" y="176"/>
                        <a:pt x="42" y="186"/>
                        <a:pt x="55" y="185"/>
                      </a:cubicBezTo>
                      <a:cubicBezTo>
                        <a:pt x="67" y="184"/>
                        <a:pt x="74" y="180"/>
                        <a:pt x="75" y="172"/>
                      </a:cubicBezTo>
                      <a:cubicBezTo>
                        <a:pt x="76" y="165"/>
                        <a:pt x="81" y="156"/>
                        <a:pt x="93" y="153"/>
                      </a:cubicBezTo>
                      <a:cubicBezTo>
                        <a:pt x="106" y="149"/>
                        <a:pt x="108" y="153"/>
                        <a:pt x="114" y="147"/>
                      </a:cubicBezTo>
                      <a:cubicBezTo>
                        <a:pt x="118" y="141"/>
                        <a:pt x="124" y="142"/>
                        <a:pt x="124" y="147"/>
                      </a:cubicBezTo>
                      <a:cubicBezTo>
                        <a:pt x="124" y="151"/>
                        <a:pt x="127" y="153"/>
                        <a:pt x="129" y="154"/>
                      </a:cubicBezTo>
                      <a:cubicBezTo>
                        <a:pt x="131" y="156"/>
                        <a:pt x="129" y="159"/>
                        <a:pt x="117" y="159"/>
                      </a:cubicBezTo>
                      <a:cubicBezTo>
                        <a:pt x="106" y="159"/>
                        <a:pt x="100" y="156"/>
                        <a:pt x="95" y="161"/>
                      </a:cubicBezTo>
                      <a:cubicBezTo>
                        <a:pt x="89" y="167"/>
                        <a:pt x="87" y="168"/>
                        <a:pt x="84" y="171"/>
                      </a:cubicBezTo>
                      <a:cubicBezTo>
                        <a:pt x="81" y="172"/>
                        <a:pt x="80" y="175"/>
                        <a:pt x="85" y="182"/>
                      </a:cubicBezTo>
                      <a:cubicBezTo>
                        <a:pt x="90" y="188"/>
                        <a:pt x="100" y="182"/>
                        <a:pt x="106" y="183"/>
                      </a:cubicBezTo>
                      <a:cubicBezTo>
                        <a:pt x="114" y="184"/>
                        <a:pt x="113" y="189"/>
                        <a:pt x="114" y="193"/>
                      </a:cubicBezTo>
                      <a:cubicBezTo>
                        <a:pt x="115" y="197"/>
                        <a:pt x="122" y="197"/>
                        <a:pt x="123" y="201"/>
                      </a:cubicBezTo>
                      <a:cubicBezTo>
                        <a:pt x="123" y="205"/>
                        <a:pt x="123" y="209"/>
                        <a:pt x="114" y="205"/>
                      </a:cubicBezTo>
                      <a:cubicBezTo>
                        <a:pt x="106" y="201"/>
                        <a:pt x="102" y="193"/>
                        <a:pt x="100" y="192"/>
                      </a:cubicBezTo>
                      <a:cubicBezTo>
                        <a:pt x="97" y="191"/>
                        <a:pt x="91" y="188"/>
                        <a:pt x="87" y="196"/>
                      </a:cubicBezTo>
                      <a:cubicBezTo>
                        <a:pt x="84" y="205"/>
                        <a:pt x="87" y="203"/>
                        <a:pt x="85" y="211"/>
                      </a:cubicBezTo>
                      <a:cubicBezTo>
                        <a:pt x="84" y="219"/>
                        <a:pt x="78" y="221"/>
                        <a:pt x="71" y="223"/>
                      </a:cubicBezTo>
                      <a:cubicBezTo>
                        <a:pt x="65" y="224"/>
                        <a:pt x="68" y="230"/>
                        <a:pt x="71" y="237"/>
                      </a:cubicBezTo>
                      <a:cubicBezTo>
                        <a:pt x="74" y="243"/>
                        <a:pt x="84" y="241"/>
                        <a:pt x="92" y="244"/>
                      </a:cubicBezTo>
                      <a:cubicBezTo>
                        <a:pt x="100" y="247"/>
                        <a:pt x="108" y="245"/>
                        <a:pt x="117" y="240"/>
                      </a:cubicBezTo>
                      <a:cubicBezTo>
                        <a:pt x="128" y="235"/>
                        <a:pt x="138" y="234"/>
                        <a:pt x="141" y="239"/>
                      </a:cubicBezTo>
                      <a:cubicBezTo>
                        <a:pt x="142" y="243"/>
                        <a:pt x="146" y="247"/>
                        <a:pt x="148" y="249"/>
                      </a:cubicBezTo>
                      <a:cubicBezTo>
                        <a:pt x="150" y="251"/>
                        <a:pt x="151" y="257"/>
                        <a:pt x="161" y="245"/>
                      </a:cubicBezTo>
                      <a:cubicBezTo>
                        <a:pt x="172" y="234"/>
                        <a:pt x="183" y="242"/>
                        <a:pt x="176" y="230"/>
                      </a:cubicBezTo>
                      <a:cubicBezTo>
                        <a:pt x="170" y="219"/>
                        <a:pt x="161" y="217"/>
                        <a:pt x="170" y="206"/>
                      </a:cubicBezTo>
                      <a:cubicBezTo>
                        <a:pt x="179" y="195"/>
                        <a:pt x="182" y="195"/>
                        <a:pt x="194" y="188"/>
                      </a:cubicBezTo>
                      <a:cubicBezTo>
                        <a:pt x="207" y="180"/>
                        <a:pt x="215" y="174"/>
                        <a:pt x="217" y="167"/>
                      </a:cubicBezTo>
                      <a:cubicBezTo>
                        <a:pt x="219" y="160"/>
                        <a:pt x="225" y="158"/>
                        <a:pt x="207" y="158"/>
                      </a:cubicBezTo>
                      <a:cubicBezTo>
                        <a:pt x="190" y="158"/>
                        <a:pt x="188" y="161"/>
                        <a:pt x="188" y="155"/>
                      </a:cubicBezTo>
                      <a:cubicBezTo>
                        <a:pt x="188" y="150"/>
                        <a:pt x="194" y="149"/>
                        <a:pt x="202" y="149"/>
                      </a:cubicBezTo>
                      <a:cubicBezTo>
                        <a:pt x="211" y="148"/>
                        <a:pt x="210" y="143"/>
                        <a:pt x="215" y="137"/>
                      </a:cubicBezTo>
                      <a:cubicBezTo>
                        <a:pt x="221" y="132"/>
                        <a:pt x="214" y="156"/>
                        <a:pt x="241" y="126"/>
                      </a:cubicBezTo>
                      <a:cubicBezTo>
                        <a:pt x="269" y="95"/>
                        <a:pt x="271" y="91"/>
                        <a:pt x="290" y="84"/>
                      </a:cubicBezTo>
                      <a:cubicBezTo>
                        <a:pt x="309" y="78"/>
                        <a:pt x="311" y="76"/>
                        <a:pt x="317" y="66"/>
                      </a:cubicBezTo>
                      <a:cubicBezTo>
                        <a:pt x="323" y="57"/>
                        <a:pt x="328" y="53"/>
                        <a:pt x="333" y="50"/>
                      </a:cubicBezTo>
                      <a:cubicBezTo>
                        <a:pt x="338" y="47"/>
                        <a:pt x="342" y="47"/>
                        <a:pt x="345" y="40"/>
                      </a:cubicBezTo>
                      <a:cubicBezTo>
                        <a:pt x="347" y="33"/>
                        <a:pt x="355" y="40"/>
                        <a:pt x="341" y="27"/>
                      </a:cubicBezTo>
                      <a:cubicBezTo>
                        <a:pt x="326" y="14"/>
                        <a:pt x="317" y="8"/>
                        <a:pt x="313" y="7"/>
                      </a:cubicBezTo>
                      <a:cubicBezTo>
                        <a:pt x="311" y="7"/>
                        <a:pt x="307" y="3"/>
                        <a:pt x="297" y="14"/>
                      </a:cubicBezTo>
                      <a:cubicBezTo>
                        <a:pt x="286" y="26"/>
                        <a:pt x="283" y="26"/>
                        <a:pt x="280" y="25"/>
                      </a:cubicBezTo>
                      <a:cubicBezTo>
                        <a:pt x="277" y="24"/>
                        <a:pt x="266" y="22"/>
                        <a:pt x="280" y="18"/>
                      </a:cubicBezTo>
                      <a:cubicBezTo>
                        <a:pt x="295" y="14"/>
                        <a:pt x="294" y="13"/>
                        <a:pt x="292" y="9"/>
                      </a:cubicBezTo>
                      <a:cubicBezTo>
                        <a:pt x="291" y="3"/>
                        <a:pt x="290" y="3"/>
                        <a:pt x="279" y="3"/>
                      </a:cubicBezTo>
                      <a:cubicBezTo>
                        <a:pt x="268" y="3"/>
                        <a:pt x="258" y="1"/>
                        <a:pt x="255" y="1"/>
                      </a:cubicBezTo>
                      <a:cubicBezTo>
                        <a:pt x="252" y="0"/>
                        <a:pt x="249" y="3"/>
                        <a:pt x="241" y="11"/>
                      </a:cubicBezTo>
                      <a:cubicBezTo>
                        <a:pt x="233" y="18"/>
                        <a:pt x="224" y="24"/>
                        <a:pt x="218" y="20"/>
                      </a:cubicBezTo>
                      <a:cubicBezTo>
                        <a:pt x="213" y="17"/>
                        <a:pt x="213" y="14"/>
                        <a:pt x="202" y="14"/>
                      </a:cubicBezTo>
                      <a:cubicBezTo>
                        <a:pt x="192" y="15"/>
                        <a:pt x="191" y="15"/>
                        <a:pt x="185" y="22"/>
                      </a:cubicBezTo>
                      <a:cubicBezTo>
                        <a:pt x="177" y="29"/>
                        <a:pt x="169" y="35"/>
                        <a:pt x="157" y="36"/>
                      </a:cubicBezTo>
                      <a:cubicBezTo>
                        <a:pt x="146" y="38"/>
                        <a:pt x="141" y="38"/>
                        <a:pt x="137" y="41"/>
                      </a:cubicBezTo>
                      <a:cubicBezTo>
                        <a:pt x="132" y="44"/>
                        <a:pt x="131" y="42"/>
                        <a:pt x="123" y="35"/>
                      </a:cubicBezTo>
                      <a:cubicBezTo>
                        <a:pt x="114" y="29"/>
                        <a:pt x="116" y="25"/>
                        <a:pt x="112" y="25"/>
                      </a:cubicBezTo>
                      <a:cubicBezTo>
                        <a:pt x="106" y="25"/>
                        <a:pt x="104" y="26"/>
                        <a:pt x="104" y="2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58" name="Freeform 205"/>
                <p:cNvSpPr>
                  <a:spLocks/>
                </p:cNvSpPr>
                <p:nvPr/>
              </p:nvSpPr>
              <p:spPr bwMode="auto">
                <a:xfrm>
                  <a:off x="1449" y="1775"/>
                  <a:ext cx="101" cy="97"/>
                </a:xfrm>
                <a:custGeom>
                  <a:avLst/>
                  <a:gdLst>
                    <a:gd name="T0" fmla="*/ 29 w 63"/>
                    <a:gd name="T1" fmla="*/ 47 h 60"/>
                    <a:gd name="T2" fmla="*/ 16 w 63"/>
                    <a:gd name="T3" fmla="*/ 57 h 60"/>
                    <a:gd name="T4" fmla="*/ 13 w 63"/>
                    <a:gd name="T5" fmla="*/ 89 h 60"/>
                    <a:gd name="T6" fmla="*/ 51 w 63"/>
                    <a:gd name="T7" fmla="*/ 91 h 60"/>
                    <a:gd name="T8" fmla="*/ 67 w 63"/>
                    <a:gd name="T9" fmla="*/ 58 h 60"/>
                    <a:gd name="T10" fmla="*/ 85 w 63"/>
                    <a:gd name="T11" fmla="*/ 24 h 60"/>
                    <a:gd name="T12" fmla="*/ 77 w 63"/>
                    <a:gd name="T13" fmla="*/ 2 h 60"/>
                    <a:gd name="T14" fmla="*/ 29 w 63"/>
                    <a:gd name="T15" fmla="*/ 6 h 60"/>
                    <a:gd name="T16" fmla="*/ 6 w 63"/>
                    <a:gd name="T17" fmla="*/ 16 h 60"/>
                    <a:gd name="T18" fmla="*/ 29 w 63"/>
                    <a:gd name="T19" fmla="*/ 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60"/>
                    <a:gd name="T32" fmla="*/ 63 w 63"/>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60">
                      <a:moveTo>
                        <a:pt x="18" y="29"/>
                      </a:moveTo>
                      <a:cubicBezTo>
                        <a:pt x="18" y="29"/>
                        <a:pt x="15" y="31"/>
                        <a:pt x="10" y="35"/>
                      </a:cubicBezTo>
                      <a:cubicBezTo>
                        <a:pt x="4" y="39"/>
                        <a:pt x="1" y="49"/>
                        <a:pt x="8" y="55"/>
                      </a:cubicBezTo>
                      <a:cubicBezTo>
                        <a:pt x="14" y="60"/>
                        <a:pt x="27" y="57"/>
                        <a:pt x="32" y="56"/>
                      </a:cubicBezTo>
                      <a:cubicBezTo>
                        <a:pt x="37" y="56"/>
                        <a:pt x="39" y="47"/>
                        <a:pt x="42" y="36"/>
                      </a:cubicBezTo>
                      <a:cubicBezTo>
                        <a:pt x="45" y="25"/>
                        <a:pt x="50" y="18"/>
                        <a:pt x="53" y="15"/>
                      </a:cubicBezTo>
                      <a:cubicBezTo>
                        <a:pt x="56" y="11"/>
                        <a:pt x="63" y="0"/>
                        <a:pt x="48" y="1"/>
                      </a:cubicBezTo>
                      <a:cubicBezTo>
                        <a:pt x="32" y="2"/>
                        <a:pt x="24" y="5"/>
                        <a:pt x="18" y="4"/>
                      </a:cubicBezTo>
                      <a:cubicBezTo>
                        <a:pt x="11" y="3"/>
                        <a:pt x="0" y="3"/>
                        <a:pt x="4" y="10"/>
                      </a:cubicBezTo>
                      <a:cubicBezTo>
                        <a:pt x="8" y="17"/>
                        <a:pt x="23" y="20"/>
                        <a:pt x="18" y="29"/>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sp>
            <p:nvSpPr>
              <p:cNvPr id="259" name="Freeform 207"/>
              <p:cNvSpPr>
                <a:spLocks/>
              </p:cNvSpPr>
              <p:nvPr/>
            </p:nvSpPr>
            <p:spPr bwMode="auto">
              <a:xfrm>
                <a:off x="6020897" y="2931313"/>
                <a:ext cx="348683" cy="300772"/>
              </a:xfrm>
              <a:custGeom>
                <a:avLst/>
                <a:gdLst>
                  <a:gd name="T0" fmla="*/ 12837 w 81"/>
                  <a:gd name="T1" fmla="*/ 12813 h 70"/>
                  <a:gd name="T2" fmla="*/ 12837 w 81"/>
                  <a:gd name="T3" fmla="*/ 56379 h 70"/>
                  <a:gd name="T4" fmla="*/ 25674 w 81"/>
                  <a:gd name="T5" fmla="*/ 92257 h 70"/>
                  <a:gd name="T6" fmla="*/ 56484 w 81"/>
                  <a:gd name="T7" fmla="*/ 102507 h 70"/>
                  <a:gd name="T8" fmla="*/ 102698 w 81"/>
                  <a:gd name="T9" fmla="*/ 79443 h 70"/>
                  <a:gd name="T10" fmla="*/ 154047 w 81"/>
                  <a:gd name="T11" fmla="*/ 146073 h 70"/>
                  <a:gd name="T12" fmla="*/ 195126 w 81"/>
                  <a:gd name="T13" fmla="*/ 138385 h 70"/>
                  <a:gd name="T14" fmla="*/ 146344 w 81"/>
                  <a:gd name="T15" fmla="*/ 46128 h 70"/>
                  <a:gd name="T16" fmla="*/ 94995 w 81"/>
                  <a:gd name="T17" fmla="*/ 15376 h 70"/>
                  <a:gd name="T18" fmla="*/ 51349 w 81"/>
                  <a:gd name="T19" fmla="*/ 12813 h 70"/>
                  <a:gd name="T20" fmla="*/ 12837 w 81"/>
                  <a:gd name="T21" fmla="*/ 12813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70"/>
                  <a:gd name="T35" fmla="*/ 81 w 81"/>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70">
                    <a:moveTo>
                      <a:pt x="5" y="5"/>
                    </a:moveTo>
                    <a:cubicBezTo>
                      <a:pt x="5" y="5"/>
                      <a:pt x="0" y="17"/>
                      <a:pt x="5" y="22"/>
                    </a:cubicBezTo>
                    <a:cubicBezTo>
                      <a:pt x="9" y="27"/>
                      <a:pt x="9" y="32"/>
                      <a:pt x="10" y="36"/>
                    </a:cubicBezTo>
                    <a:cubicBezTo>
                      <a:pt x="11" y="40"/>
                      <a:pt x="19" y="45"/>
                      <a:pt x="22" y="40"/>
                    </a:cubicBezTo>
                    <a:cubicBezTo>
                      <a:pt x="26" y="35"/>
                      <a:pt x="31" y="24"/>
                      <a:pt x="40" y="31"/>
                    </a:cubicBezTo>
                    <a:cubicBezTo>
                      <a:pt x="49" y="39"/>
                      <a:pt x="54" y="53"/>
                      <a:pt x="60" y="57"/>
                    </a:cubicBezTo>
                    <a:cubicBezTo>
                      <a:pt x="66" y="62"/>
                      <a:pt x="81" y="70"/>
                      <a:pt x="76" y="54"/>
                    </a:cubicBezTo>
                    <a:cubicBezTo>
                      <a:pt x="72" y="37"/>
                      <a:pt x="67" y="27"/>
                      <a:pt x="57" y="18"/>
                    </a:cubicBezTo>
                    <a:cubicBezTo>
                      <a:pt x="47" y="9"/>
                      <a:pt x="46" y="5"/>
                      <a:pt x="37" y="6"/>
                    </a:cubicBezTo>
                    <a:cubicBezTo>
                      <a:pt x="28" y="7"/>
                      <a:pt x="23" y="9"/>
                      <a:pt x="20" y="5"/>
                    </a:cubicBezTo>
                    <a:cubicBezTo>
                      <a:pt x="16" y="0"/>
                      <a:pt x="8" y="1"/>
                      <a:pt x="5" y="5"/>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0" name="Freeform 208"/>
              <p:cNvSpPr>
                <a:spLocks/>
              </p:cNvSpPr>
              <p:nvPr/>
            </p:nvSpPr>
            <p:spPr bwMode="auto">
              <a:xfrm>
                <a:off x="6052837" y="3109647"/>
                <a:ext cx="87837" cy="122438"/>
              </a:xfrm>
              <a:custGeom>
                <a:avLst/>
                <a:gdLst>
                  <a:gd name="T0" fmla="*/ 14968 w 21"/>
                  <a:gd name="T1" fmla="*/ 20864 h 28"/>
                  <a:gd name="T2" fmla="*/ 14968 w 21"/>
                  <a:gd name="T3" fmla="*/ 59985 h 28"/>
                  <a:gd name="T4" fmla="*/ 47399 w 21"/>
                  <a:gd name="T5" fmla="*/ 52161 h 28"/>
                  <a:gd name="T6" fmla="*/ 14968 w 21"/>
                  <a:gd name="T7" fmla="*/ 20864 h 28"/>
                  <a:gd name="T8" fmla="*/ 0 60000 65536"/>
                  <a:gd name="T9" fmla="*/ 0 60000 65536"/>
                  <a:gd name="T10" fmla="*/ 0 60000 65536"/>
                  <a:gd name="T11" fmla="*/ 0 60000 65536"/>
                  <a:gd name="T12" fmla="*/ 0 w 21"/>
                  <a:gd name="T13" fmla="*/ 0 h 28"/>
                  <a:gd name="T14" fmla="*/ 21 w 21"/>
                  <a:gd name="T15" fmla="*/ 28 h 28"/>
                </a:gdLst>
                <a:ahLst/>
                <a:cxnLst>
                  <a:cxn ang="T8">
                    <a:pos x="T0" y="T1"/>
                  </a:cxn>
                  <a:cxn ang="T9">
                    <a:pos x="T2" y="T3"/>
                  </a:cxn>
                  <a:cxn ang="T10">
                    <a:pos x="T4" y="T5"/>
                  </a:cxn>
                  <a:cxn ang="T11">
                    <a:pos x="T6" y="T7"/>
                  </a:cxn>
                </a:cxnLst>
                <a:rect l="T12" t="T13" r="T14" b="T15"/>
                <a:pathLst>
                  <a:path w="21" h="28">
                    <a:moveTo>
                      <a:pt x="6" y="8"/>
                    </a:moveTo>
                    <a:cubicBezTo>
                      <a:pt x="6" y="8"/>
                      <a:pt x="0" y="19"/>
                      <a:pt x="6" y="23"/>
                    </a:cubicBezTo>
                    <a:cubicBezTo>
                      <a:pt x="12" y="28"/>
                      <a:pt x="17" y="27"/>
                      <a:pt x="19" y="20"/>
                    </a:cubicBezTo>
                    <a:cubicBezTo>
                      <a:pt x="21" y="12"/>
                      <a:pt x="10" y="0"/>
                      <a:pt x="6" y="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1" name="Freeform 209"/>
              <p:cNvSpPr>
                <a:spLocks/>
              </p:cNvSpPr>
              <p:nvPr/>
            </p:nvSpPr>
            <p:spPr bwMode="auto">
              <a:xfrm>
                <a:off x="6369580" y="2931313"/>
                <a:ext cx="271493" cy="311419"/>
              </a:xfrm>
              <a:custGeom>
                <a:avLst/>
                <a:gdLst>
                  <a:gd name="T0" fmla="*/ 0 w 63"/>
                  <a:gd name="T1" fmla="*/ 33077 h 73"/>
                  <a:gd name="T2" fmla="*/ 2570 w 63"/>
                  <a:gd name="T3" fmla="*/ 86508 h 73"/>
                  <a:gd name="T4" fmla="*/ 30843 w 63"/>
                  <a:gd name="T5" fmla="*/ 132307 h 73"/>
                  <a:gd name="T6" fmla="*/ 69396 w 63"/>
                  <a:gd name="T7" fmla="*/ 175561 h 73"/>
                  <a:gd name="T8" fmla="*/ 138793 w 63"/>
                  <a:gd name="T9" fmla="*/ 162839 h 73"/>
                  <a:gd name="T10" fmla="*/ 128512 w 63"/>
                  <a:gd name="T11" fmla="*/ 122129 h 73"/>
                  <a:gd name="T12" fmla="*/ 87388 w 63"/>
                  <a:gd name="T13" fmla="*/ 89052 h 73"/>
                  <a:gd name="T14" fmla="*/ 56545 w 63"/>
                  <a:gd name="T15" fmla="*/ 61065 h 73"/>
                  <a:gd name="T16" fmla="*/ 0 w 63"/>
                  <a:gd name="T17" fmla="*/ 33077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3"/>
                  <a:gd name="T29" fmla="*/ 63 w 63"/>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3">
                    <a:moveTo>
                      <a:pt x="0" y="13"/>
                    </a:moveTo>
                    <a:cubicBezTo>
                      <a:pt x="0" y="13"/>
                      <a:pt x="1" y="27"/>
                      <a:pt x="1" y="34"/>
                    </a:cubicBezTo>
                    <a:cubicBezTo>
                      <a:pt x="1" y="42"/>
                      <a:pt x="6" y="44"/>
                      <a:pt x="12" y="52"/>
                    </a:cubicBezTo>
                    <a:cubicBezTo>
                      <a:pt x="18" y="61"/>
                      <a:pt x="16" y="64"/>
                      <a:pt x="27" y="69"/>
                    </a:cubicBezTo>
                    <a:cubicBezTo>
                      <a:pt x="38" y="73"/>
                      <a:pt x="48" y="69"/>
                      <a:pt x="54" y="64"/>
                    </a:cubicBezTo>
                    <a:cubicBezTo>
                      <a:pt x="59" y="59"/>
                      <a:pt x="63" y="51"/>
                      <a:pt x="50" y="48"/>
                    </a:cubicBezTo>
                    <a:cubicBezTo>
                      <a:pt x="37" y="44"/>
                      <a:pt x="37" y="42"/>
                      <a:pt x="34" y="35"/>
                    </a:cubicBezTo>
                    <a:cubicBezTo>
                      <a:pt x="32" y="28"/>
                      <a:pt x="31" y="30"/>
                      <a:pt x="22" y="24"/>
                    </a:cubicBezTo>
                    <a:cubicBezTo>
                      <a:pt x="14" y="17"/>
                      <a:pt x="4" y="0"/>
                      <a:pt x="0" y="1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2" name="Freeform 210"/>
              <p:cNvSpPr>
                <a:spLocks/>
              </p:cNvSpPr>
              <p:nvPr/>
            </p:nvSpPr>
            <p:spPr bwMode="auto">
              <a:xfrm>
                <a:off x="6473385" y="3232085"/>
                <a:ext cx="771892" cy="388607"/>
              </a:xfrm>
              <a:custGeom>
                <a:avLst/>
                <a:gdLst>
                  <a:gd name="T0" fmla="*/ 92075 w 180"/>
                  <a:gd name="T1" fmla="*/ 0 h 91"/>
                  <a:gd name="T2" fmla="*/ 30692 w 180"/>
                  <a:gd name="T3" fmla="*/ 12735 h 91"/>
                  <a:gd name="T4" fmla="*/ 5115 w 180"/>
                  <a:gd name="T5" fmla="*/ 35658 h 91"/>
                  <a:gd name="T6" fmla="*/ 35807 w 180"/>
                  <a:gd name="T7" fmla="*/ 76409 h 91"/>
                  <a:gd name="T8" fmla="*/ 99748 w 180"/>
                  <a:gd name="T9" fmla="*/ 117161 h 91"/>
                  <a:gd name="T10" fmla="*/ 104863 w 180"/>
                  <a:gd name="T11" fmla="*/ 193570 h 91"/>
                  <a:gd name="T12" fmla="*/ 143228 w 180"/>
                  <a:gd name="T13" fmla="*/ 196117 h 91"/>
                  <a:gd name="T14" fmla="*/ 166247 w 180"/>
                  <a:gd name="T15" fmla="*/ 213946 h 91"/>
                  <a:gd name="T16" fmla="*/ 194381 w 180"/>
                  <a:gd name="T17" fmla="*/ 201211 h 91"/>
                  <a:gd name="T18" fmla="*/ 217399 w 180"/>
                  <a:gd name="T19" fmla="*/ 216493 h 91"/>
                  <a:gd name="T20" fmla="*/ 258322 w 180"/>
                  <a:gd name="T21" fmla="*/ 229228 h 91"/>
                  <a:gd name="T22" fmla="*/ 314590 w 180"/>
                  <a:gd name="T23" fmla="*/ 226681 h 91"/>
                  <a:gd name="T24" fmla="*/ 342724 w 180"/>
                  <a:gd name="T25" fmla="*/ 201211 h 91"/>
                  <a:gd name="T26" fmla="*/ 368300 w 180"/>
                  <a:gd name="T27" fmla="*/ 219040 h 91"/>
                  <a:gd name="T28" fmla="*/ 401549 w 180"/>
                  <a:gd name="T29" fmla="*/ 206305 h 91"/>
                  <a:gd name="T30" fmla="*/ 409222 w 180"/>
                  <a:gd name="T31" fmla="*/ 173195 h 91"/>
                  <a:gd name="T32" fmla="*/ 437356 w 180"/>
                  <a:gd name="T33" fmla="*/ 191023 h 91"/>
                  <a:gd name="T34" fmla="*/ 447587 w 180"/>
                  <a:gd name="T35" fmla="*/ 165554 h 91"/>
                  <a:gd name="T36" fmla="*/ 419453 w 180"/>
                  <a:gd name="T37" fmla="*/ 117161 h 91"/>
                  <a:gd name="T38" fmla="*/ 332493 w 180"/>
                  <a:gd name="T39" fmla="*/ 104426 h 91"/>
                  <a:gd name="T40" fmla="*/ 296686 w 180"/>
                  <a:gd name="T41" fmla="*/ 104426 h 91"/>
                  <a:gd name="T42" fmla="*/ 227630 w 180"/>
                  <a:gd name="T43" fmla="*/ 109520 h 91"/>
                  <a:gd name="T44" fmla="*/ 171362 w 180"/>
                  <a:gd name="T45" fmla="*/ 86597 h 91"/>
                  <a:gd name="T46" fmla="*/ 132997 w 180"/>
                  <a:gd name="T47" fmla="*/ 20376 h 91"/>
                  <a:gd name="T48" fmla="*/ 92075 w 180"/>
                  <a:gd name="T49" fmla="*/ 0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91"/>
                  <a:gd name="T77" fmla="*/ 180 w 180"/>
                  <a:gd name="T78" fmla="*/ 91 h 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91">
                    <a:moveTo>
                      <a:pt x="36" y="0"/>
                    </a:moveTo>
                    <a:cubicBezTo>
                      <a:pt x="36" y="0"/>
                      <a:pt x="22" y="5"/>
                      <a:pt x="12" y="5"/>
                    </a:cubicBezTo>
                    <a:cubicBezTo>
                      <a:pt x="1" y="5"/>
                      <a:pt x="4" y="8"/>
                      <a:pt x="2" y="14"/>
                    </a:cubicBezTo>
                    <a:cubicBezTo>
                      <a:pt x="0" y="19"/>
                      <a:pt x="7" y="25"/>
                      <a:pt x="14" y="30"/>
                    </a:cubicBezTo>
                    <a:cubicBezTo>
                      <a:pt x="22" y="36"/>
                      <a:pt x="37" y="38"/>
                      <a:pt x="39" y="46"/>
                    </a:cubicBezTo>
                    <a:cubicBezTo>
                      <a:pt x="40" y="54"/>
                      <a:pt x="42" y="69"/>
                      <a:pt x="41" y="76"/>
                    </a:cubicBezTo>
                    <a:cubicBezTo>
                      <a:pt x="40" y="79"/>
                      <a:pt x="54" y="83"/>
                      <a:pt x="56" y="77"/>
                    </a:cubicBezTo>
                    <a:cubicBezTo>
                      <a:pt x="56" y="74"/>
                      <a:pt x="60" y="84"/>
                      <a:pt x="65" y="84"/>
                    </a:cubicBezTo>
                    <a:cubicBezTo>
                      <a:pt x="76" y="84"/>
                      <a:pt x="75" y="73"/>
                      <a:pt x="76" y="79"/>
                    </a:cubicBezTo>
                    <a:cubicBezTo>
                      <a:pt x="77" y="83"/>
                      <a:pt x="80" y="83"/>
                      <a:pt x="85" y="85"/>
                    </a:cubicBezTo>
                    <a:cubicBezTo>
                      <a:pt x="89" y="87"/>
                      <a:pt x="92" y="89"/>
                      <a:pt x="101" y="90"/>
                    </a:cubicBezTo>
                    <a:cubicBezTo>
                      <a:pt x="109" y="91"/>
                      <a:pt x="114" y="89"/>
                      <a:pt x="123" y="89"/>
                    </a:cubicBezTo>
                    <a:cubicBezTo>
                      <a:pt x="127" y="89"/>
                      <a:pt x="131" y="79"/>
                      <a:pt x="134" y="79"/>
                    </a:cubicBezTo>
                    <a:cubicBezTo>
                      <a:pt x="137" y="79"/>
                      <a:pt x="142" y="86"/>
                      <a:pt x="144" y="86"/>
                    </a:cubicBezTo>
                    <a:cubicBezTo>
                      <a:pt x="149" y="85"/>
                      <a:pt x="155" y="81"/>
                      <a:pt x="157" y="81"/>
                    </a:cubicBezTo>
                    <a:cubicBezTo>
                      <a:pt x="160" y="81"/>
                      <a:pt x="157" y="69"/>
                      <a:pt x="160" y="68"/>
                    </a:cubicBezTo>
                    <a:cubicBezTo>
                      <a:pt x="166" y="67"/>
                      <a:pt x="168" y="75"/>
                      <a:pt x="171" y="75"/>
                    </a:cubicBezTo>
                    <a:cubicBezTo>
                      <a:pt x="176" y="73"/>
                      <a:pt x="180" y="65"/>
                      <a:pt x="175" y="65"/>
                    </a:cubicBezTo>
                    <a:cubicBezTo>
                      <a:pt x="162" y="64"/>
                      <a:pt x="176" y="49"/>
                      <a:pt x="164" y="46"/>
                    </a:cubicBezTo>
                    <a:cubicBezTo>
                      <a:pt x="157" y="44"/>
                      <a:pt x="142" y="41"/>
                      <a:pt x="130" y="41"/>
                    </a:cubicBezTo>
                    <a:cubicBezTo>
                      <a:pt x="121" y="40"/>
                      <a:pt x="132" y="30"/>
                      <a:pt x="116" y="41"/>
                    </a:cubicBezTo>
                    <a:cubicBezTo>
                      <a:pt x="104" y="49"/>
                      <a:pt x="103" y="45"/>
                      <a:pt x="89" y="43"/>
                    </a:cubicBezTo>
                    <a:cubicBezTo>
                      <a:pt x="75" y="41"/>
                      <a:pt x="70" y="42"/>
                      <a:pt x="67" y="34"/>
                    </a:cubicBezTo>
                    <a:cubicBezTo>
                      <a:pt x="65" y="26"/>
                      <a:pt x="58" y="14"/>
                      <a:pt x="52" y="8"/>
                    </a:cubicBezTo>
                    <a:cubicBezTo>
                      <a:pt x="47" y="3"/>
                      <a:pt x="46" y="1"/>
                      <a:pt x="36"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3" name="Freeform 211"/>
              <p:cNvSpPr>
                <a:spLocks/>
              </p:cNvSpPr>
              <p:nvPr/>
            </p:nvSpPr>
            <p:spPr bwMode="auto">
              <a:xfrm>
                <a:off x="5264975" y="3200145"/>
                <a:ext cx="306096" cy="180995"/>
              </a:xfrm>
              <a:custGeom>
                <a:avLst/>
                <a:gdLst>
                  <a:gd name="T0" fmla="*/ 51426 w 71"/>
                  <a:gd name="T1" fmla="*/ 20562 h 42"/>
                  <a:gd name="T2" fmla="*/ 48855 w 71"/>
                  <a:gd name="T3" fmla="*/ 38554 h 42"/>
                  <a:gd name="T4" fmla="*/ 30856 w 71"/>
                  <a:gd name="T5" fmla="*/ 46264 h 42"/>
                  <a:gd name="T6" fmla="*/ 15428 w 71"/>
                  <a:gd name="T7" fmla="*/ 53975 h 42"/>
                  <a:gd name="T8" fmla="*/ 2571 w 71"/>
                  <a:gd name="T9" fmla="*/ 69396 h 42"/>
                  <a:gd name="T10" fmla="*/ 15428 w 71"/>
                  <a:gd name="T11" fmla="*/ 77107 h 42"/>
                  <a:gd name="T12" fmla="*/ 17999 w 71"/>
                  <a:gd name="T13" fmla="*/ 84818 h 42"/>
                  <a:gd name="T14" fmla="*/ 7714 w 71"/>
                  <a:gd name="T15" fmla="*/ 97669 h 42"/>
                  <a:gd name="T16" fmla="*/ 25713 w 71"/>
                  <a:gd name="T17" fmla="*/ 102810 h 42"/>
                  <a:gd name="T18" fmla="*/ 33427 w 71"/>
                  <a:gd name="T19" fmla="*/ 95099 h 42"/>
                  <a:gd name="T20" fmla="*/ 43712 w 71"/>
                  <a:gd name="T21" fmla="*/ 97669 h 42"/>
                  <a:gd name="T22" fmla="*/ 51426 w 71"/>
                  <a:gd name="T23" fmla="*/ 84818 h 42"/>
                  <a:gd name="T24" fmla="*/ 64283 w 71"/>
                  <a:gd name="T25" fmla="*/ 82248 h 42"/>
                  <a:gd name="T26" fmla="*/ 71997 w 71"/>
                  <a:gd name="T27" fmla="*/ 97669 h 42"/>
                  <a:gd name="T28" fmla="*/ 82282 w 71"/>
                  <a:gd name="T29" fmla="*/ 107950 h 42"/>
                  <a:gd name="T30" fmla="*/ 97710 w 71"/>
                  <a:gd name="T31" fmla="*/ 92529 h 42"/>
                  <a:gd name="T32" fmla="*/ 97710 w 71"/>
                  <a:gd name="T33" fmla="*/ 69396 h 42"/>
                  <a:gd name="T34" fmla="*/ 102852 w 71"/>
                  <a:gd name="T35" fmla="*/ 79677 h 42"/>
                  <a:gd name="T36" fmla="*/ 113138 w 71"/>
                  <a:gd name="T37" fmla="*/ 71967 h 42"/>
                  <a:gd name="T38" fmla="*/ 120852 w 71"/>
                  <a:gd name="T39" fmla="*/ 53975 h 42"/>
                  <a:gd name="T40" fmla="*/ 115709 w 71"/>
                  <a:gd name="T41" fmla="*/ 41124 h 42"/>
                  <a:gd name="T42" fmla="*/ 123423 w 71"/>
                  <a:gd name="T43" fmla="*/ 30843 h 42"/>
                  <a:gd name="T44" fmla="*/ 123423 w 71"/>
                  <a:gd name="T45" fmla="*/ 28273 h 42"/>
                  <a:gd name="T46" fmla="*/ 131137 w 71"/>
                  <a:gd name="T47" fmla="*/ 25702 h 42"/>
                  <a:gd name="T48" fmla="*/ 133708 w 71"/>
                  <a:gd name="T49" fmla="*/ 48835 h 42"/>
                  <a:gd name="T50" fmla="*/ 146565 w 71"/>
                  <a:gd name="T51" fmla="*/ 64256 h 42"/>
                  <a:gd name="T52" fmla="*/ 156850 w 71"/>
                  <a:gd name="T53" fmla="*/ 56545 h 42"/>
                  <a:gd name="T54" fmla="*/ 159421 w 71"/>
                  <a:gd name="T55" fmla="*/ 30843 h 42"/>
                  <a:gd name="T56" fmla="*/ 169706 w 71"/>
                  <a:gd name="T57" fmla="*/ 17992 h 42"/>
                  <a:gd name="T58" fmla="*/ 151707 w 71"/>
                  <a:gd name="T59" fmla="*/ 2570 h 42"/>
                  <a:gd name="T60" fmla="*/ 51426 w 71"/>
                  <a:gd name="T61" fmla="*/ 20562 h 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
                  <a:gd name="T94" fmla="*/ 0 h 42"/>
                  <a:gd name="T95" fmla="*/ 71 w 71"/>
                  <a:gd name="T96" fmla="*/ 42 h 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 h="42">
                    <a:moveTo>
                      <a:pt x="20" y="8"/>
                    </a:moveTo>
                    <a:cubicBezTo>
                      <a:pt x="20" y="8"/>
                      <a:pt x="20" y="13"/>
                      <a:pt x="19" y="15"/>
                    </a:cubicBezTo>
                    <a:cubicBezTo>
                      <a:pt x="16" y="17"/>
                      <a:pt x="14" y="18"/>
                      <a:pt x="12" y="18"/>
                    </a:cubicBezTo>
                    <a:cubicBezTo>
                      <a:pt x="10" y="18"/>
                      <a:pt x="9" y="18"/>
                      <a:pt x="6" y="21"/>
                    </a:cubicBezTo>
                    <a:cubicBezTo>
                      <a:pt x="3" y="24"/>
                      <a:pt x="0" y="25"/>
                      <a:pt x="1" y="27"/>
                    </a:cubicBezTo>
                    <a:cubicBezTo>
                      <a:pt x="1" y="31"/>
                      <a:pt x="3" y="31"/>
                      <a:pt x="6" y="30"/>
                    </a:cubicBezTo>
                    <a:cubicBezTo>
                      <a:pt x="9" y="29"/>
                      <a:pt x="9" y="31"/>
                      <a:pt x="7" y="33"/>
                    </a:cubicBezTo>
                    <a:cubicBezTo>
                      <a:pt x="5" y="35"/>
                      <a:pt x="3" y="34"/>
                      <a:pt x="3" y="38"/>
                    </a:cubicBezTo>
                    <a:cubicBezTo>
                      <a:pt x="4" y="40"/>
                      <a:pt x="8" y="40"/>
                      <a:pt x="10" y="40"/>
                    </a:cubicBezTo>
                    <a:cubicBezTo>
                      <a:pt x="13" y="40"/>
                      <a:pt x="12" y="37"/>
                      <a:pt x="13" y="37"/>
                    </a:cubicBezTo>
                    <a:cubicBezTo>
                      <a:pt x="15" y="36"/>
                      <a:pt x="15" y="38"/>
                      <a:pt x="17" y="38"/>
                    </a:cubicBezTo>
                    <a:cubicBezTo>
                      <a:pt x="19" y="39"/>
                      <a:pt x="19" y="37"/>
                      <a:pt x="20" y="33"/>
                    </a:cubicBezTo>
                    <a:cubicBezTo>
                      <a:pt x="21" y="29"/>
                      <a:pt x="24" y="29"/>
                      <a:pt x="25" y="32"/>
                    </a:cubicBezTo>
                    <a:cubicBezTo>
                      <a:pt x="25" y="35"/>
                      <a:pt x="25" y="37"/>
                      <a:pt x="28" y="38"/>
                    </a:cubicBezTo>
                    <a:cubicBezTo>
                      <a:pt x="30" y="38"/>
                      <a:pt x="30" y="42"/>
                      <a:pt x="32" y="42"/>
                    </a:cubicBezTo>
                    <a:cubicBezTo>
                      <a:pt x="36" y="41"/>
                      <a:pt x="39" y="40"/>
                      <a:pt x="38" y="36"/>
                    </a:cubicBezTo>
                    <a:cubicBezTo>
                      <a:pt x="37" y="30"/>
                      <a:pt x="36" y="27"/>
                      <a:pt x="38" y="27"/>
                    </a:cubicBezTo>
                    <a:cubicBezTo>
                      <a:pt x="40" y="27"/>
                      <a:pt x="40" y="30"/>
                      <a:pt x="40" y="31"/>
                    </a:cubicBezTo>
                    <a:cubicBezTo>
                      <a:pt x="41" y="33"/>
                      <a:pt x="44" y="33"/>
                      <a:pt x="44" y="28"/>
                    </a:cubicBezTo>
                    <a:cubicBezTo>
                      <a:pt x="45" y="24"/>
                      <a:pt x="46" y="23"/>
                      <a:pt x="47" y="21"/>
                    </a:cubicBezTo>
                    <a:cubicBezTo>
                      <a:pt x="47" y="20"/>
                      <a:pt x="47" y="19"/>
                      <a:pt x="45" y="16"/>
                    </a:cubicBezTo>
                    <a:cubicBezTo>
                      <a:pt x="44" y="14"/>
                      <a:pt x="47" y="14"/>
                      <a:pt x="48" y="12"/>
                    </a:cubicBezTo>
                    <a:cubicBezTo>
                      <a:pt x="48" y="11"/>
                      <a:pt x="48" y="11"/>
                      <a:pt x="48" y="11"/>
                    </a:cubicBezTo>
                    <a:cubicBezTo>
                      <a:pt x="48" y="11"/>
                      <a:pt x="50" y="8"/>
                      <a:pt x="51" y="10"/>
                    </a:cubicBezTo>
                    <a:cubicBezTo>
                      <a:pt x="52" y="12"/>
                      <a:pt x="51" y="17"/>
                      <a:pt x="52" y="19"/>
                    </a:cubicBezTo>
                    <a:cubicBezTo>
                      <a:pt x="53" y="21"/>
                      <a:pt x="56" y="23"/>
                      <a:pt x="57" y="25"/>
                    </a:cubicBezTo>
                    <a:cubicBezTo>
                      <a:pt x="58" y="27"/>
                      <a:pt x="61" y="27"/>
                      <a:pt x="61" y="22"/>
                    </a:cubicBezTo>
                    <a:cubicBezTo>
                      <a:pt x="62" y="16"/>
                      <a:pt x="60" y="13"/>
                      <a:pt x="62" y="12"/>
                    </a:cubicBezTo>
                    <a:cubicBezTo>
                      <a:pt x="65" y="11"/>
                      <a:pt x="66" y="10"/>
                      <a:pt x="66" y="7"/>
                    </a:cubicBezTo>
                    <a:cubicBezTo>
                      <a:pt x="67" y="5"/>
                      <a:pt x="71" y="2"/>
                      <a:pt x="59" y="1"/>
                    </a:cubicBezTo>
                    <a:cubicBezTo>
                      <a:pt x="47" y="0"/>
                      <a:pt x="24" y="0"/>
                      <a:pt x="20" y="8"/>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4" name="Freeform 212"/>
              <p:cNvSpPr>
                <a:spLocks/>
              </p:cNvSpPr>
              <p:nvPr/>
            </p:nvSpPr>
            <p:spPr bwMode="auto">
              <a:xfrm>
                <a:off x="5416693" y="3338553"/>
                <a:ext cx="93159" cy="103805"/>
              </a:xfrm>
              <a:custGeom>
                <a:avLst/>
                <a:gdLst>
                  <a:gd name="T0" fmla="*/ 37883 w 22"/>
                  <a:gd name="T1" fmla="*/ 15478 h 24"/>
                  <a:gd name="T2" fmla="*/ 25255 w 22"/>
                  <a:gd name="T3" fmla="*/ 23217 h 24"/>
                  <a:gd name="T4" fmla="*/ 12628 w 22"/>
                  <a:gd name="T5" fmla="*/ 38695 h 24"/>
                  <a:gd name="T6" fmla="*/ 2526 w 22"/>
                  <a:gd name="T7" fmla="*/ 49014 h 24"/>
                  <a:gd name="T8" fmla="*/ 20204 w 22"/>
                  <a:gd name="T9" fmla="*/ 61912 h 24"/>
                  <a:gd name="T10" fmla="*/ 42934 w 22"/>
                  <a:gd name="T11" fmla="*/ 46434 h 24"/>
                  <a:gd name="T12" fmla="*/ 50511 w 22"/>
                  <a:gd name="T13" fmla="*/ 23217 h 24"/>
                  <a:gd name="T14" fmla="*/ 37883 w 22"/>
                  <a:gd name="T15" fmla="*/ 15478 h 2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4"/>
                  <a:gd name="T26" fmla="*/ 22 w 2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4">
                    <a:moveTo>
                      <a:pt x="15" y="6"/>
                    </a:moveTo>
                    <a:cubicBezTo>
                      <a:pt x="15" y="6"/>
                      <a:pt x="11" y="9"/>
                      <a:pt x="10" y="9"/>
                    </a:cubicBezTo>
                    <a:cubicBezTo>
                      <a:pt x="7" y="10"/>
                      <a:pt x="7" y="13"/>
                      <a:pt x="5" y="15"/>
                    </a:cubicBezTo>
                    <a:cubicBezTo>
                      <a:pt x="3" y="17"/>
                      <a:pt x="1" y="18"/>
                      <a:pt x="1" y="19"/>
                    </a:cubicBezTo>
                    <a:cubicBezTo>
                      <a:pt x="0" y="22"/>
                      <a:pt x="0" y="24"/>
                      <a:pt x="8" y="24"/>
                    </a:cubicBezTo>
                    <a:cubicBezTo>
                      <a:pt x="15" y="24"/>
                      <a:pt x="14" y="20"/>
                      <a:pt x="17" y="18"/>
                    </a:cubicBezTo>
                    <a:cubicBezTo>
                      <a:pt x="20" y="17"/>
                      <a:pt x="20" y="11"/>
                      <a:pt x="20" y="9"/>
                    </a:cubicBezTo>
                    <a:cubicBezTo>
                      <a:pt x="21" y="6"/>
                      <a:pt x="22" y="0"/>
                      <a:pt x="15"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5" name="Freeform 213"/>
              <p:cNvSpPr>
                <a:spLocks/>
              </p:cNvSpPr>
              <p:nvPr/>
            </p:nvSpPr>
            <p:spPr bwMode="auto">
              <a:xfrm>
                <a:off x="5493881" y="3242732"/>
                <a:ext cx="545648" cy="396592"/>
              </a:xfrm>
              <a:custGeom>
                <a:avLst/>
                <a:gdLst>
                  <a:gd name="T0" fmla="*/ 69188 w 127"/>
                  <a:gd name="T1" fmla="*/ 15426 h 92"/>
                  <a:gd name="T2" fmla="*/ 51250 w 127"/>
                  <a:gd name="T3" fmla="*/ 17997 h 92"/>
                  <a:gd name="T4" fmla="*/ 33313 w 127"/>
                  <a:gd name="T5" fmla="*/ 41137 h 92"/>
                  <a:gd name="T6" fmla="*/ 20500 w 127"/>
                  <a:gd name="T7" fmla="*/ 61705 h 92"/>
                  <a:gd name="T8" fmla="*/ 33313 w 127"/>
                  <a:gd name="T9" fmla="*/ 71990 h 92"/>
                  <a:gd name="T10" fmla="*/ 20500 w 127"/>
                  <a:gd name="T11" fmla="*/ 87416 h 92"/>
                  <a:gd name="T12" fmla="*/ 17938 w 127"/>
                  <a:gd name="T13" fmla="*/ 100271 h 92"/>
                  <a:gd name="T14" fmla="*/ 30750 w 127"/>
                  <a:gd name="T15" fmla="*/ 107984 h 92"/>
                  <a:gd name="T16" fmla="*/ 23063 w 127"/>
                  <a:gd name="T17" fmla="*/ 118269 h 92"/>
                  <a:gd name="T18" fmla="*/ 5125 w 127"/>
                  <a:gd name="T19" fmla="*/ 131124 h 92"/>
                  <a:gd name="T20" fmla="*/ 5125 w 127"/>
                  <a:gd name="T21" fmla="*/ 149121 h 92"/>
                  <a:gd name="T22" fmla="*/ 20500 w 127"/>
                  <a:gd name="T23" fmla="*/ 151692 h 92"/>
                  <a:gd name="T24" fmla="*/ 48688 w 127"/>
                  <a:gd name="T25" fmla="*/ 164548 h 92"/>
                  <a:gd name="T26" fmla="*/ 76875 w 127"/>
                  <a:gd name="T27" fmla="*/ 164548 h 92"/>
                  <a:gd name="T28" fmla="*/ 89688 w 127"/>
                  <a:gd name="T29" fmla="*/ 146550 h 92"/>
                  <a:gd name="T30" fmla="*/ 92250 w 127"/>
                  <a:gd name="T31" fmla="*/ 125982 h 92"/>
                  <a:gd name="T32" fmla="*/ 99938 w 127"/>
                  <a:gd name="T33" fmla="*/ 136266 h 92"/>
                  <a:gd name="T34" fmla="*/ 105063 w 127"/>
                  <a:gd name="T35" fmla="*/ 161976 h 92"/>
                  <a:gd name="T36" fmla="*/ 123000 w 127"/>
                  <a:gd name="T37" fmla="*/ 159405 h 92"/>
                  <a:gd name="T38" fmla="*/ 135813 w 127"/>
                  <a:gd name="T39" fmla="*/ 156834 h 92"/>
                  <a:gd name="T40" fmla="*/ 158875 w 127"/>
                  <a:gd name="T41" fmla="*/ 149121 h 92"/>
                  <a:gd name="T42" fmla="*/ 171688 w 127"/>
                  <a:gd name="T43" fmla="*/ 151692 h 92"/>
                  <a:gd name="T44" fmla="*/ 156313 w 127"/>
                  <a:gd name="T45" fmla="*/ 169690 h 92"/>
                  <a:gd name="T46" fmla="*/ 128125 w 127"/>
                  <a:gd name="T47" fmla="*/ 172261 h 92"/>
                  <a:gd name="T48" fmla="*/ 115313 w 127"/>
                  <a:gd name="T49" fmla="*/ 179974 h 92"/>
                  <a:gd name="T50" fmla="*/ 102500 w 127"/>
                  <a:gd name="T51" fmla="*/ 190258 h 92"/>
                  <a:gd name="T52" fmla="*/ 92250 w 127"/>
                  <a:gd name="T53" fmla="*/ 197971 h 92"/>
                  <a:gd name="T54" fmla="*/ 110188 w 127"/>
                  <a:gd name="T55" fmla="*/ 218540 h 92"/>
                  <a:gd name="T56" fmla="*/ 146063 w 127"/>
                  <a:gd name="T57" fmla="*/ 226253 h 92"/>
                  <a:gd name="T58" fmla="*/ 189625 w 127"/>
                  <a:gd name="T59" fmla="*/ 195400 h 92"/>
                  <a:gd name="T60" fmla="*/ 212688 w 127"/>
                  <a:gd name="T61" fmla="*/ 185116 h 92"/>
                  <a:gd name="T62" fmla="*/ 230625 w 127"/>
                  <a:gd name="T63" fmla="*/ 167119 h 92"/>
                  <a:gd name="T64" fmla="*/ 238313 w 127"/>
                  <a:gd name="T65" fmla="*/ 172261 h 92"/>
                  <a:gd name="T66" fmla="*/ 251125 w 127"/>
                  <a:gd name="T67" fmla="*/ 179974 h 92"/>
                  <a:gd name="T68" fmla="*/ 263938 w 127"/>
                  <a:gd name="T69" fmla="*/ 164548 h 92"/>
                  <a:gd name="T70" fmla="*/ 279313 w 127"/>
                  <a:gd name="T71" fmla="*/ 177403 h 92"/>
                  <a:gd name="T72" fmla="*/ 304938 w 127"/>
                  <a:gd name="T73" fmla="*/ 169690 h 92"/>
                  <a:gd name="T74" fmla="*/ 317750 w 127"/>
                  <a:gd name="T75" fmla="*/ 151692 h 92"/>
                  <a:gd name="T76" fmla="*/ 310063 w 127"/>
                  <a:gd name="T77" fmla="*/ 133695 h 92"/>
                  <a:gd name="T78" fmla="*/ 320313 w 127"/>
                  <a:gd name="T79" fmla="*/ 107984 h 92"/>
                  <a:gd name="T80" fmla="*/ 320313 w 127"/>
                  <a:gd name="T81" fmla="*/ 64276 h 92"/>
                  <a:gd name="T82" fmla="*/ 302375 w 127"/>
                  <a:gd name="T83" fmla="*/ 56563 h 92"/>
                  <a:gd name="T84" fmla="*/ 271625 w 127"/>
                  <a:gd name="T85" fmla="*/ 56563 h 92"/>
                  <a:gd name="T86" fmla="*/ 253688 w 127"/>
                  <a:gd name="T87" fmla="*/ 41137 h 92"/>
                  <a:gd name="T88" fmla="*/ 258813 w 127"/>
                  <a:gd name="T89" fmla="*/ 28282 h 92"/>
                  <a:gd name="T90" fmla="*/ 243438 w 127"/>
                  <a:gd name="T91" fmla="*/ 7713 h 92"/>
                  <a:gd name="T92" fmla="*/ 210125 w 127"/>
                  <a:gd name="T93" fmla="*/ 15426 h 92"/>
                  <a:gd name="T94" fmla="*/ 189625 w 127"/>
                  <a:gd name="T95" fmla="*/ 35995 h 92"/>
                  <a:gd name="T96" fmla="*/ 212688 w 127"/>
                  <a:gd name="T97" fmla="*/ 56563 h 92"/>
                  <a:gd name="T98" fmla="*/ 212688 w 127"/>
                  <a:gd name="T99" fmla="*/ 71990 h 92"/>
                  <a:gd name="T100" fmla="*/ 202438 w 127"/>
                  <a:gd name="T101" fmla="*/ 84845 h 92"/>
                  <a:gd name="T102" fmla="*/ 212688 w 127"/>
                  <a:gd name="T103" fmla="*/ 100271 h 92"/>
                  <a:gd name="T104" fmla="*/ 212688 w 127"/>
                  <a:gd name="T105" fmla="*/ 113126 h 92"/>
                  <a:gd name="T106" fmla="*/ 184500 w 127"/>
                  <a:gd name="T107" fmla="*/ 107984 h 92"/>
                  <a:gd name="T108" fmla="*/ 166563 w 127"/>
                  <a:gd name="T109" fmla="*/ 95129 h 92"/>
                  <a:gd name="T110" fmla="*/ 151188 w 127"/>
                  <a:gd name="T111" fmla="*/ 84845 h 92"/>
                  <a:gd name="T112" fmla="*/ 148625 w 127"/>
                  <a:gd name="T113" fmla="*/ 77132 h 92"/>
                  <a:gd name="T114" fmla="*/ 140938 w 127"/>
                  <a:gd name="T115" fmla="*/ 64276 h 92"/>
                  <a:gd name="T116" fmla="*/ 125563 w 127"/>
                  <a:gd name="T117" fmla="*/ 43708 h 92"/>
                  <a:gd name="T118" fmla="*/ 107625 w 127"/>
                  <a:gd name="T119" fmla="*/ 46279 h 92"/>
                  <a:gd name="T120" fmla="*/ 97375 w 127"/>
                  <a:gd name="T121" fmla="*/ 30853 h 92"/>
                  <a:gd name="T122" fmla="*/ 92250 w 127"/>
                  <a:gd name="T123" fmla="*/ 12855 h 92"/>
                  <a:gd name="T124" fmla="*/ 69188 w 127"/>
                  <a:gd name="T125" fmla="*/ 15426 h 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92"/>
                  <a:gd name="T191" fmla="*/ 127 w 127"/>
                  <a:gd name="T192" fmla="*/ 92 h 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92">
                    <a:moveTo>
                      <a:pt x="27" y="6"/>
                    </a:moveTo>
                    <a:cubicBezTo>
                      <a:pt x="27" y="6"/>
                      <a:pt x="23" y="5"/>
                      <a:pt x="20" y="7"/>
                    </a:cubicBezTo>
                    <a:cubicBezTo>
                      <a:pt x="18" y="9"/>
                      <a:pt x="17" y="13"/>
                      <a:pt x="13" y="16"/>
                    </a:cubicBezTo>
                    <a:cubicBezTo>
                      <a:pt x="10" y="19"/>
                      <a:pt x="8" y="21"/>
                      <a:pt x="8" y="24"/>
                    </a:cubicBezTo>
                    <a:cubicBezTo>
                      <a:pt x="9" y="27"/>
                      <a:pt x="12" y="26"/>
                      <a:pt x="13" y="28"/>
                    </a:cubicBezTo>
                    <a:cubicBezTo>
                      <a:pt x="14" y="30"/>
                      <a:pt x="11" y="32"/>
                      <a:pt x="8" y="34"/>
                    </a:cubicBezTo>
                    <a:cubicBezTo>
                      <a:pt x="7" y="36"/>
                      <a:pt x="6" y="37"/>
                      <a:pt x="7" y="39"/>
                    </a:cubicBezTo>
                    <a:cubicBezTo>
                      <a:pt x="7" y="41"/>
                      <a:pt x="10" y="40"/>
                      <a:pt x="12" y="42"/>
                    </a:cubicBezTo>
                    <a:cubicBezTo>
                      <a:pt x="13" y="42"/>
                      <a:pt x="14" y="45"/>
                      <a:pt x="9" y="46"/>
                    </a:cubicBezTo>
                    <a:cubicBezTo>
                      <a:pt x="5" y="47"/>
                      <a:pt x="3" y="46"/>
                      <a:pt x="2" y="51"/>
                    </a:cubicBezTo>
                    <a:cubicBezTo>
                      <a:pt x="0" y="54"/>
                      <a:pt x="2" y="58"/>
                      <a:pt x="2" y="58"/>
                    </a:cubicBezTo>
                    <a:cubicBezTo>
                      <a:pt x="2" y="58"/>
                      <a:pt x="3" y="57"/>
                      <a:pt x="8" y="59"/>
                    </a:cubicBezTo>
                    <a:cubicBezTo>
                      <a:pt x="13" y="62"/>
                      <a:pt x="17" y="62"/>
                      <a:pt x="19" y="64"/>
                    </a:cubicBezTo>
                    <a:cubicBezTo>
                      <a:pt x="21" y="65"/>
                      <a:pt x="25" y="64"/>
                      <a:pt x="30" y="64"/>
                    </a:cubicBezTo>
                    <a:cubicBezTo>
                      <a:pt x="34" y="64"/>
                      <a:pt x="35" y="62"/>
                      <a:pt x="35" y="57"/>
                    </a:cubicBezTo>
                    <a:cubicBezTo>
                      <a:pt x="35" y="53"/>
                      <a:pt x="33" y="50"/>
                      <a:pt x="36" y="49"/>
                    </a:cubicBezTo>
                    <a:cubicBezTo>
                      <a:pt x="39" y="48"/>
                      <a:pt x="40" y="51"/>
                      <a:pt x="39" y="53"/>
                    </a:cubicBezTo>
                    <a:cubicBezTo>
                      <a:pt x="38" y="56"/>
                      <a:pt x="41" y="60"/>
                      <a:pt x="41" y="63"/>
                    </a:cubicBezTo>
                    <a:cubicBezTo>
                      <a:pt x="41" y="64"/>
                      <a:pt x="43" y="64"/>
                      <a:pt x="48" y="62"/>
                    </a:cubicBezTo>
                    <a:cubicBezTo>
                      <a:pt x="52" y="60"/>
                      <a:pt x="52" y="60"/>
                      <a:pt x="53" y="61"/>
                    </a:cubicBezTo>
                    <a:cubicBezTo>
                      <a:pt x="55" y="62"/>
                      <a:pt x="58" y="61"/>
                      <a:pt x="62" y="58"/>
                    </a:cubicBezTo>
                    <a:cubicBezTo>
                      <a:pt x="65" y="55"/>
                      <a:pt x="67" y="55"/>
                      <a:pt x="67" y="59"/>
                    </a:cubicBezTo>
                    <a:cubicBezTo>
                      <a:pt x="66" y="64"/>
                      <a:pt x="64" y="65"/>
                      <a:pt x="61" y="66"/>
                    </a:cubicBezTo>
                    <a:cubicBezTo>
                      <a:pt x="58" y="68"/>
                      <a:pt x="53" y="66"/>
                      <a:pt x="50" y="67"/>
                    </a:cubicBezTo>
                    <a:cubicBezTo>
                      <a:pt x="47" y="68"/>
                      <a:pt x="45" y="68"/>
                      <a:pt x="45" y="70"/>
                    </a:cubicBezTo>
                    <a:cubicBezTo>
                      <a:pt x="44" y="73"/>
                      <a:pt x="42" y="72"/>
                      <a:pt x="40" y="74"/>
                    </a:cubicBezTo>
                    <a:cubicBezTo>
                      <a:pt x="38" y="74"/>
                      <a:pt x="36" y="74"/>
                      <a:pt x="36" y="77"/>
                    </a:cubicBezTo>
                    <a:cubicBezTo>
                      <a:pt x="36" y="79"/>
                      <a:pt x="38" y="82"/>
                      <a:pt x="43" y="85"/>
                    </a:cubicBezTo>
                    <a:cubicBezTo>
                      <a:pt x="48" y="87"/>
                      <a:pt x="43" y="92"/>
                      <a:pt x="57" y="88"/>
                    </a:cubicBezTo>
                    <a:cubicBezTo>
                      <a:pt x="71" y="84"/>
                      <a:pt x="70" y="80"/>
                      <a:pt x="74" y="76"/>
                    </a:cubicBezTo>
                    <a:cubicBezTo>
                      <a:pt x="78" y="73"/>
                      <a:pt x="78" y="72"/>
                      <a:pt x="83" y="72"/>
                    </a:cubicBezTo>
                    <a:cubicBezTo>
                      <a:pt x="89" y="71"/>
                      <a:pt x="88" y="69"/>
                      <a:pt x="90" y="65"/>
                    </a:cubicBezTo>
                    <a:cubicBezTo>
                      <a:pt x="92" y="63"/>
                      <a:pt x="92" y="64"/>
                      <a:pt x="93" y="67"/>
                    </a:cubicBezTo>
                    <a:cubicBezTo>
                      <a:pt x="93" y="70"/>
                      <a:pt x="94" y="71"/>
                      <a:pt x="98" y="70"/>
                    </a:cubicBezTo>
                    <a:cubicBezTo>
                      <a:pt x="102" y="70"/>
                      <a:pt x="100" y="62"/>
                      <a:pt x="103" y="64"/>
                    </a:cubicBezTo>
                    <a:cubicBezTo>
                      <a:pt x="106" y="67"/>
                      <a:pt x="104" y="69"/>
                      <a:pt x="109" y="69"/>
                    </a:cubicBezTo>
                    <a:cubicBezTo>
                      <a:pt x="113" y="69"/>
                      <a:pt x="115" y="69"/>
                      <a:pt x="119" y="66"/>
                    </a:cubicBezTo>
                    <a:cubicBezTo>
                      <a:pt x="123" y="63"/>
                      <a:pt x="127" y="62"/>
                      <a:pt x="124" y="59"/>
                    </a:cubicBezTo>
                    <a:cubicBezTo>
                      <a:pt x="121" y="56"/>
                      <a:pt x="119" y="53"/>
                      <a:pt x="121" y="52"/>
                    </a:cubicBezTo>
                    <a:cubicBezTo>
                      <a:pt x="124" y="50"/>
                      <a:pt x="124" y="49"/>
                      <a:pt x="125" y="42"/>
                    </a:cubicBezTo>
                    <a:cubicBezTo>
                      <a:pt x="125" y="35"/>
                      <a:pt x="125" y="27"/>
                      <a:pt x="125" y="25"/>
                    </a:cubicBezTo>
                    <a:cubicBezTo>
                      <a:pt x="124" y="23"/>
                      <a:pt x="124" y="21"/>
                      <a:pt x="118" y="22"/>
                    </a:cubicBezTo>
                    <a:cubicBezTo>
                      <a:pt x="112" y="22"/>
                      <a:pt x="110" y="26"/>
                      <a:pt x="106" y="22"/>
                    </a:cubicBezTo>
                    <a:cubicBezTo>
                      <a:pt x="102" y="20"/>
                      <a:pt x="97" y="17"/>
                      <a:pt x="99" y="16"/>
                    </a:cubicBezTo>
                    <a:cubicBezTo>
                      <a:pt x="103" y="14"/>
                      <a:pt x="103" y="14"/>
                      <a:pt x="101" y="11"/>
                    </a:cubicBezTo>
                    <a:cubicBezTo>
                      <a:pt x="99" y="6"/>
                      <a:pt x="99" y="5"/>
                      <a:pt x="95" y="3"/>
                    </a:cubicBezTo>
                    <a:cubicBezTo>
                      <a:pt x="90" y="0"/>
                      <a:pt x="85" y="2"/>
                      <a:pt x="82" y="6"/>
                    </a:cubicBezTo>
                    <a:cubicBezTo>
                      <a:pt x="78" y="9"/>
                      <a:pt x="71" y="11"/>
                      <a:pt x="74" y="14"/>
                    </a:cubicBezTo>
                    <a:cubicBezTo>
                      <a:pt x="77" y="17"/>
                      <a:pt x="79" y="21"/>
                      <a:pt x="83" y="22"/>
                    </a:cubicBezTo>
                    <a:cubicBezTo>
                      <a:pt x="88" y="24"/>
                      <a:pt x="86" y="26"/>
                      <a:pt x="83" y="28"/>
                    </a:cubicBezTo>
                    <a:cubicBezTo>
                      <a:pt x="80" y="30"/>
                      <a:pt x="79" y="32"/>
                      <a:pt x="79" y="33"/>
                    </a:cubicBezTo>
                    <a:cubicBezTo>
                      <a:pt x="79" y="35"/>
                      <a:pt x="80" y="37"/>
                      <a:pt x="83" y="39"/>
                    </a:cubicBezTo>
                    <a:cubicBezTo>
                      <a:pt x="86" y="42"/>
                      <a:pt x="83" y="44"/>
                      <a:pt x="83" y="44"/>
                    </a:cubicBezTo>
                    <a:cubicBezTo>
                      <a:pt x="83" y="44"/>
                      <a:pt x="78" y="42"/>
                      <a:pt x="72" y="42"/>
                    </a:cubicBezTo>
                    <a:cubicBezTo>
                      <a:pt x="66" y="43"/>
                      <a:pt x="66" y="41"/>
                      <a:pt x="65" y="37"/>
                    </a:cubicBezTo>
                    <a:cubicBezTo>
                      <a:pt x="63" y="33"/>
                      <a:pt x="63" y="35"/>
                      <a:pt x="59" y="33"/>
                    </a:cubicBezTo>
                    <a:cubicBezTo>
                      <a:pt x="56" y="32"/>
                      <a:pt x="57" y="31"/>
                      <a:pt x="58" y="30"/>
                    </a:cubicBezTo>
                    <a:cubicBezTo>
                      <a:pt x="59" y="28"/>
                      <a:pt x="60" y="29"/>
                      <a:pt x="55" y="25"/>
                    </a:cubicBezTo>
                    <a:cubicBezTo>
                      <a:pt x="51" y="21"/>
                      <a:pt x="50" y="19"/>
                      <a:pt x="49" y="17"/>
                    </a:cubicBezTo>
                    <a:cubicBezTo>
                      <a:pt x="47" y="16"/>
                      <a:pt x="46" y="18"/>
                      <a:pt x="42" y="18"/>
                    </a:cubicBezTo>
                    <a:cubicBezTo>
                      <a:pt x="38" y="18"/>
                      <a:pt x="38" y="17"/>
                      <a:pt x="38" y="12"/>
                    </a:cubicBezTo>
                    <a:cubicBezTo>
                      <a:pt x="38" y="8"/>
                      <a:pt x="38" y="6"/>
                      <a:pt x="36" y="5"/>
                    </a:cubicBezTo>
                    <a:cubicBezTo>
                      <a:pt x="33" y="4"/>
                      <a:pt x="27" y="6"/>
                      <a:pt x="27" y="6"/>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6" name="Freeform 214"/>
              <p:cNvSpPr>
                <a:spLocks/>
              </p:cNvSpPr>
              <p:nvPr/>
            </p:nvSpPr>
            <p:spPr bwMode="auto">
              <a:xfrm>
                <a:off x="6052837" y="3200145"/>
                <a:ext cx="377961" cy="319403"/>
              </a:xfrm>
              <a:custGeom>
                <a:avLst/>
                <a:gdLst>
                  <a:gd name="T0" fmla="*/ 2562 w 88"/>
                  <a:gd name="T1" fmla="*/ 25743 h 74"/>
                  <a:gd name="T2" fmla="*/ 0 w 88"/>
                  <a:gd name="T3" fmla="*/ 41189 h 74"/>
                  <a:gd name="T4" fmla="*/ 20493 w 88"/>
                  <a:gd name="T5" fmla="*/ 59209 h 74"/>
                  <a:gd name="T6" fmla="*/ 25616 w 88"/>
                  <a:gd name="T7" fmla="*/ 69507 h 74"/>
                  <a:gd name="T8" fmla="*/ 40986 w 88"/>
                  <a:gd name="T9" fmla="*/ 79804 h 74"/>
                  <a:gd name="T10" fmla="*/ 43548 w 88"/>
                  <a:gd name="T11" fmla="*/ 92676 h 74"/>
                  <a:gd name="T12" fmla="*/ 35863 w 88"/>
                  <a:gd name="T13" fmla="*/ 113270 h 74"/>
                  <a:gd name="T14" fmla="*/ 64041 w 88"/>
                  <a:gd name="T15" fmla="*/ 115845 h 74"/>
                  <a:gd name="T16" fmla="*/ 66603 w 88"/>
                  <a:gd name="T17" fmla="*/ 120993 h 74"/>
                  <a:gd name="T18" fmla="*/ 89658 w 88"/>
                  <a:gd name="T19" fmla="*/ 126142 h 74"/>
                  <a:gd name="T20" fmla="*/ 115274 w 88"/>
                  <a:gd name="T21" fmla="*/ 141588 h 74"/>
                  <a:gd name="T22" fmla="*/ 112713 w 88"/>
                  <a:gd name="T23" fmla="*/ 151885 h 74"/>
                  <a:gd name="T24" fmla="*/ 128082 w 88"/>
                  <a:gd name="T25" fmla="*/ 180203 h 74"/>
                  <a:gd name="T26" fmla="*/ 151137 w 88"/>
                  <a:gd name="T27" fmla="*/ 187926 h 74"/>
                  <a:gd name="T28" fmla="*/ 194685 w 88"/>
                  <a:gd name="T29" fmla="*/ 177628 h 74"/>
                  <a:gd name="T30" fmla="*/ 199809 w 88"/>
                  <a:gd name="T31" fmla="*/ 141588 h 74"/>
                  <a:gd name="T32" fmla="*/ 199809 w 88"/>
                  <a:gd name="T33" fmla="*/ 90101 h 74"/>
                  <a:gd name="T34" fmla="*/ 204932 w 88"/>
                  <a:gd name="T35" fmla="*/ 41189 h 74"/>
                  <a:gd name="T36" fmla="*/ 194685 w 88"/>
                  <a:gd name="T37" fmla="*/ 12872 h 74"/>
                  <a:gd name="T38" fmla="*/ 128082 w 88"/>
                  <a:gd name="T39" fmla="*/ 10297 h 74"/>
                  <a:gd name="T40" fmla="*/ 112713 w 88"/>
                  <a:gd name="T41" fmla="*/ 38615 h 74"/>
                  <a:gd name="T42" fmla="*/ 146014 w 88"/>
                  <a:gd name="T43" fmla="*/ 56635 h 74"/>
                  <a:gd name="T44" fmla="*/ 138329 w 88"/>
                  <a:gd name="T45" fmla="*/ 74655 h 74"/>
                  <a:gd name="T46" fmla="*/ 110151 w 88"/>
                  <a:gd name="T47" fmla="*/ 56635 h 74"/>
                  <a:gd name="T48" fmla="*/ 97343 w 88"/>
                  <a:gd name="T49" fmla="*/ 33466 h 74"/>
                  <a:gd name="T50" fmla="*/ 84534 w 88"/>
                  <a:gd name="T51" fmla="*/ 56635 h 74"/>
                  <a:gd name="T52" fmla="*/ 97343 w 88"/>
                  <a:gd name="T53" fmla="*/ 77230 h 74"/>
                  <a:gd name="T54" fmla="*/ 97343 w 88"/>
                  <a:gd name="T55" fmla="*/ 92676 h 74"/>
                  <a:gd name="T56" fmla="*/ 71726 w 88"/>
                  <a:gd name="T57" fmla="*/ 64358 h 74"/>
                  <a:gd name="T58" fmla="*/ 58918 w 88"/>
                  <a:gd name="T59" fmla="*/ 25743 h 74"/>
                  <a:gd name="T60" fmla="*/ 2562 w 88"/>
                  <a:gd name="T61" fmla="*/ 25743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74"/>
                  <a:gd name="T95" fmla="*/ 88 w 88"/>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74">
                    <a:moveTo>
                      <a:pt x="1" y="10"/>
                    </a:moveTo>
                    <a:cubicBezTo>
                      <a:pt x="1" y="11"/>
                      <a:pt x="0" y="15"/>
                      <a:pt x="0" y="16"/>
                    </a:cubicBezTo>
                    <a:cubicBezTo>
                      <a:pt x="1" y="19"/>
                      <a:pt x="5" y="20"/>
                      <a:pt x="8" y="23"/>
                    </a:cubicBezTo>
                    <a:cubicBezTo>
                      <a:pt x="10" y="25"/>
                      <a:pt x="10" y="25"/>
                      <a:pt x="10" y="27"/>
                    </a:cubicBezTo>
                    <a:cubicBezTo>
                      <a:pt x="10" y="30"/>
                      <a:pt x="12" y="30"/>
                      <a:pt x="16" y="31"/>
                    </a:cubicBezTo>
                    <a:cubicBezTo>
                      <a:pt x="19" y="32"/>
                      <a:pt x="20" y="34"/>
                      <a:pt x="17" y="36"/>
                    </a:cubicBezTo>
                    <a:cubicBezTo>
                      <a:pt x="15" y="39"/>
                      <a:pt x="13" y="42"/>
                      <a:pt x="14" y="44"/>
                    </a:cubicBezTo>
                    <a:cubicBezTo>
                      <a:pt x="15" y="45"/>
                      <a:pt x="22" y="44"/>
                      <a:pt x="25" y="45"/>
                    </a:cubicBezTo>
                    <a:cubicBezTo>
                      <a:pt x="27" y="45"/>
                      <a:pt x="26" y="45"/>
                      <a:pt x="26" y="47"/>
                    </a:cubicBezTo>
                    <a:cubicBezTo>
                      <a:pt x="25" y="50"/>
                      <a:pt x="28" y="49"/>
                      <a:pt x="35" y="49"/>
                    </a:cubicBezTo>
                    <a:cubicBezTo>
                      <a:pt x="42" y="49"/>
                      <a:pt x="45" y="52"/>
                      <a:pt x="45" y="55"/>
                    </a:cubicBezTo>
                    <a:cubicBezTo>
                      <a:pt x="45" y="57"/>
                      <a:pt x="43" y="57"/>
                      <a:pt x="44" y="59"/>
                    </a:cubicBezTo>
                    <a:cubicBezTo>
                      <a:pt x="46" y="61"/>
                      <a:pt x="50" y="66"/>
                      <a:pt x="50" y="70"/>
                    </a:cubicBezTo>
                    <a:cubicBezTo>
                      <a:pt x="51" y="73"/>
                      <a:pt x="49" y="72"/>
                      <a:pt x="59" y="73"/>
                    </a:cubicBezTo>
                    <a:cubicBezTo>
                      <a:pt x="68" y="74"/>
                      <a:pt x="74" y="73"/>
                      <a:pt x="76" y="69"/>
                    </a:cubicBezTo>
                    <a:cubicBezTo>
                      <a:pt x="78" y="66"/>
                      <a:pt x="78" y="62"/>
                      <a:pt x="78" y="55"/>
                    </a:cubicBezTo>
                    <a:cubicBezTo>
                      <a:pt x="77" y="47"/>
                      <a:pt x="77" y="40"/>
                      <a:pt x="78" y="35"/>
                    </a:cubicBezTo>
                    <a:cubicBezTo>
                      <a:pt x="80" y="30"/>
                      <a:pt x="82" y="24"/>
                      <a:pt x="80" y="16"/>
                    </a:cubicBezTo>
                    <a:cubicBezTo>
                      <a:pt x="79" y="8"/>
                      <a:pt x="88" y="8"/>
                      <a:pt x="76" y="5"/>
                    </a:cubicBezTo>
                    <a:cubicBezTo>
                      <a:pt x="63" y="3"/>
                      <a:pt x="55" y="0"/>
                      <a:pt x="50" y="4"/>
                    </a:cubicBezTo>
                    <a:cubicBezTo>
                      <a:pt x="45" y="7"/>
                      <a:pt x="39" y="11"/>
                      <a:pt x="44" y="15"/>
                    </a:cubicBezTo>
                    <a:cubicBezTo>
                      <a:pt x="49" y="19"/>
                      <a:pt x="47" y="24"/>
                      <a:pt x="57" y="22"/>
                    </a:cubicBezTo>
                    <a:cubicBezTo>
                      <a:pt x="61" y="21"/>
                      <a:pt x="62" y="32"/>
                      <a:pt x="54" y="29"/>
                    </a:cubicBezTo>
                    <a:cubicBezTo>
                      <a:pt x="44" y="27"/>
                      <a:pt x="44" y="27"/>
                      <a:pt x="43" y="22"/>
                    </a:cubicBezTo>
                    <a:cubicBezTo>
                      <a:pt x="40" y="16"/>
                      <a:pt x="43" y="13"/>
                      <a:pt x="38" y="13"/>
                    </a:cubicBezTo>
                    <a:cubicBezTo>
                      <a:pt x="33" y="14"/>
                      <a:pt x="32" y="18"/>
                      <a:pt x="33" y="22"/>
                    </a:cubicBezTo>
                    <a:cubicBezTo>
                      <a:pt x="34" y="25"/>
                      <a:pt x="37" y="27"/>
                      <a:pt x="38" y="30"/>
                    </a:cubicBezTo>
                    <a:cubicBezTo>
                      <a:pt x="40" y="34"/>
                      <a:pt x="44" y="39"/>
                      <a:pt x="38" y="36"/>
                    </a:cubicBezTo>
                    <a:cubicBezTo>
                      <a:pt x="31" y="34"/>
                      <a:pt x="29" y="32"/>
                      <a:pt x="28" y="25"/>
                    </a:cubicBezTo>
                    <a:cubicBezTo>
                      <a:pt x="27" y="16"/>
                      <a:pt x="30" y="13"/>
                      <a:pt x="23" y="10"/>
                    </a:cubicBezTo>
                    <a:cubicBezTo>
                      <a:pt x="15" y="7"/>
                      <a:pt x="3" y="5"/>
                      <a:pt x="1" y="1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7" name="Freeform 215"/>
              <p:cNvSpPr>
                <a:spLocks/>
              </p:cNvSpPr>
              <p:nvPr/>
            </p:nvSpPr>
            <p:spPr bwMode="auto">
              <a:xfrm>
                <a:off x="6068808" y="3429051"/>
                <a:ext cx="61220" cy="58557"/>
              </a:xfrm>
              <a:custGeom>
                <a:avLst/>
                <a:gdLst>
                  <a:gd name="T0" fmla="*/ 10432 w 14"/>
                  <a:gd name="T1" fmla="*/ 2495 h 14"/>
                  <a:gd name="T2" fmla="*/ 0 w 14"/>
                  <a:gd name="T3" fmla="*/ 17463 h 14"/>
                  <a:gd name="T4" fmla="*/ 18257 w 14"/>
                  <a:gd name="T5" fmla="*/ 34925 h 14"/>
                  <a:gd name="T6" fmla="*/ 36513 w 14"/>
                  <a:gd name="T7" fmla="*/ 14968 h 14"/>
                  <a:gd name="T8" fmla="*/ 10432 w 14"/>
                  <a:gd name="T9" fmla="*/ 2495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4" y="1"/>
                    </a:moveTo>
                    <a:cubicBezTo>
                      <a:pt x="2" y="2"/>
                      <a:pt x="0" y="3"/>
                      <a:pt x="0" y="7"/>
                    </a:cubicBezTo>
                    <a:cubicBezTo>
                      <a:pt x="0" y="10"/>
                      <a:pt x="1" y="14"/>
                      <a:pt x="7" y="14"/>
                    </a:cubicBezTo>
                    <a:cubicBezTo>
                      <a:pt x="13" y="14"/>
                      <a:pt x="14" y="8"/>
                      <a:pt x="14" y="6"/>
                    </a:cubicBezTo>
                    <a:cubicBezTo>
                      <a:pt x="14" y="3"/>
                      <a:pt x="9" y="0"/>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268" name="Freeform 216"/>
              <p:cNvSpPr>
                <a:spLocks/>
              </p:cNvSpPr>
              <p:nvPr/>
            </p:nvSpPr>
            <p:spPr bwMode="auto">
              <a:xfrm>
                <a:off x="6412167" y="3410418"/>
                <a:ext cx="186319" cy="180995"/>
              </a:xfrm>
              <a:custGeom>
                <a:avLst/>
                <a:gdLst>
                  <a:gd name="T0" fmla="*/ 74945 w 43"/>
                  <a:gd name="T1" fmla="*/ 0 h 42"/>
                  <a:gd name="T2" fmla="*/ 33596 w 43"/>
                  <a:gd name="T3" fmla="*/ 0 h 42"/>
                  <a:gd name="T4" fmla="*/ 5169 w 43"/>
                  <a:gd name="T5" fmla="*/ 2570 h 42"/>
                  <a:gd name="T6" fmla="*/ 0 w 43"/>
                  <a:gd name="T7" fmla="*/ 10281 h 42"/>
                  <a:gd name="T8" fmla="*/ 10337 w 43"/>
                  <a:gd name="T9" fmla="*/ 20562 h 42"/>
                  <a:gd name="T10" fmla="*/ 25843 w 43"/>
                  <a:gd name="T11" fmla="*/ 23132 h 42"/>
                  <a:gd name="T12" fmla="*/ 41349 w 43"/>
                  <a:gd name="T13" fmla="*/ 20562 h 42"/>
                  <a:gd name="T14" fmla="*/ 36180 w 43"/>
                  <a:gd name="T15" fmla="*/ 38554 h 42"/>
                  <a:gd name="T16" fmla="*/ 25843 w 43"/>
                  <a:gd name="T17" fmla="*/ 51405 h 42"/>
                  <a:gd name="T18" fmla="*/ 36180 w 43"/>
                  <a:gd name="T19" fmla="*/ 71967 h 42"/>
                  <a:gd name="T20" fmla="*/ 59439 w 43"/>
                  <a:gd name="T21" fmla="*/ 92529 h 42"/>
                  <a:gd name="T22" fmla="*/ 85282 w 43"/>
                  <a:gd name="T23" fmla="*/ 105380 h 42"/>
                  <a:gd name="T24" fmla="*/ 108541 w 43"/>
                  <a:gd name="T25" fmla="*/ 95099 h 42"/>
                  <a:gd name="T26" fmla="*/ 105956 w 43"/>
                  <a:gd name="T27" fmla="*/ 77107 h 42"/>
                  <a:gd name="T28" fmla="*/ 103372 w 43"/>
                  <a:gd name="T29" fmla="*/ 35983 h 42"/>
                  <a:gd name="T30" fmla="*/ 93035 w 43"/>
                  <a:gd name="T31" fmla="*/ 20562 h 42"/>
                  <a:gd name="T32" fmla="*/ 74945 w 43"/>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2"/>
                  <a:gd name="T53" fmla="*/ 43 w 43"/>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2">
                    <a:moveTo>
                      <a:pt x="29" y="0"/>
                    </a:moveTo>
                    <a:cubicBezTo>
                      <a:pt x="13" y="0"/>
                      <a:pt x="13" y="0"/>
                      <a:pt x="13" y="0"/>
                    </a:cubicBezTo>
                    <a:cubicBezTo>
                      <a:pt x="13" y="0"/>
                      <a:pt x="3" y="1"/>
                      <a:pt x="2" y="1"/>
                    </a:cubicBezTo>
                    <a:cubicBezTo>
                      <a:pt x="1" y="2"/>
                      <a:pt x="0" y="2"/>
                      <a:pt x="0" y="4"/>
                    </a:cubicBezTo>
                    <a:cubicBezTo>
                      <a:pt x="1" y="7"/>
                      <a:pt x="3" y="6"/>
                      <a:pt x="4" y="8"/>
                    </a:cubicBezTo>
                    <a:cubicBezTo>
                      <a:pt x="5" y="11"/>
                      <a:pt x="7" y="12"/>
                      <a:pt x="10" y="9"/>
                    </a:cubicBezTo>
                    <a:cubicBezTo>
                      <a:pt x="14" y="5"/>
                      <a:pt x="16" y="5"/>
                      <a:pt x="16" y="8"/>
                    </a:cubicBezTo>
                    <a:cubicBezTo>
                      <a:pt x="17" y="10"/>
                      <a:pt x="18" y="14"/>
                      <a:pt x="14" y="15"/>
                    </a:cubicBezTo>
                    <a:cubicBezTo>
                      <a:pt x="11" y="16"/>
                      <a:pt x="10" y="17"/>
                      <a:pt x="10" y="20"/>
                    </a:cubicBezTo>
                    <a:cubicBezTo>
                      <a:pt x="10" y="24"/>
                      <a:pt x="10" y="27"/>
                      <a:pt x="14" y="28"/>
                    </a:cubicBezTo>
                    <a:cubicBezTo>
                      <a:pt x="18" y="30"/>
                      <a:pt x="21" y="32"/>
                      <a:pt x="23" y="36"/>
                    </a:cubicBezTo>
                    <a:cubicBezTo>
                      <a:pt x="24" y="38"/>
                      <a:pt x="29" y="42"/>
                      <a:pt x="33" y="41"/>
                    </a:cubicBezTo>
                    <a:cubicBezTo>
                      <a:pt x="38" y="41"/>
                      <a:pt x="41" y="39"/>
                      <a:pt x="42" y="37"/>
                    </a:cubicBezTo>
                    <a:cubicBezTo>
                      <a:pt x="43" y="37"/>
                      <a:pt x="42" y="35"/>
                      <a:pt x="41" y="30"/>
                    </a:cubicBezTo>
                    <a:cubicBezTo>
                      <a:pt x="40" y="24"/>
                      <a:pt x="40" y="17"/>
                      <a:pt x="40" y="14"/>
                    </a:cubicBezTo>
                    <a:cubicBezTo>
                      <a:pt x="40" y="12"/>
                      <a:pt x="38" y="11"/>
                      <a:pt x="36" y="8"/>
                    </a:cubicBezTo>
                    <a:cubicBezTo>
                      <a:pt x="34" y="5"/>
                      <a:pt x="34" y="0"/>
                      <a:pt x="29"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grpSp>
        <p:grpSp>
          <p:nvGrpSpPr>
            <p:cNvPr id="2" name="그룹 1"/>
            <p:cNvGrpSpPr/>
            <p:nvPr/>
          </p:nvGrpSpPr>
          <p:grpSpPr>
            <a:xfrm>
              <a:off x="6108688" y="3314115"/>
              <a:ext cx="646793" cy="2741547"/>
              <a:chOff x="6108688" y="1307199"/>
              <a:chExt cx="646793" cy="4748464"/>
            </a:xfrm>
          </p:grpSpPr>
          <p:sp>
            <p:nvSpPr>
              <p:cNvPr id="269" name="Rectangle 217"/>
              <p:cNvSpPr>
                <a:spLocks noChangeArrowheads="1"/>
              </p:cNvSpPr>
              <p:nvPr/>
            </p:nvSpPr>
            <p:spPr bwMode="auto">
              <a:xfrm>
                <a:off x="6108688" y="1307199"/>
                <a:ext cx="646793" cy="1581047"/>
              </a:xfrm>
              <a:prstGeom prst="rect">
                <a:avLst/>
              </a:prstGeom>
              <a:solidFill>
                <a:srgbClr val="DAF2F4"/>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70" name="Rectangle 218"/>
              <p:cNvSpPr>
                <a:spLocks noChangeArrowheads="1"/>
              </p:cNvSpPr>
              <p:nvPr/>
            </p:nvSpPr>
            <p:spPr bwMode="auto">
              <a:xfrm>
                <a:off x="6108688" y="2888246"/>
                <a:ext cx="646793" cy="1586370"/>
              </a:xfrm>
              <a:prstGeom prst="rect">
                <a:avLst/>
              </a:prstGeom>
              <a:solidFill>
                <a:srgbClr val="A2E0E1"/>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71" name="Rectangle 219"/>
              <p:cNvSpPr>
                <a:spLocks noChangeArrowheads="1"/>
              </p:cNvSpPr>
              <p:nvPr/>
            </p:nvSpPr>
            <p:spPr bwMode="auto">
              <a:xfrm>
                <a:off x="6108688" y="4474616"/>
                <a:ext cx="646793" cy="1581047"/>
              </a:xfrm>
              <a:prstGeom prst="rect">
                <a:avLst/>
              </a:prstGeom>
              <a:solidFill>
                <a:srgbClr val="43C0C2"/>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grpSp>
        <p:grpSp>
          <p:nvGrpSpPr>
            <p:cNvPr id="7" name="그룹 6"/>
            <p:cNvGrpSpPr/>
            <p:nvPr/>
          </p:nvGrpSpPr>
          <p:grpSpPr>
            <a:xfrm>
              <a:off x="16406790" y="2799952"/>
              <a:ext cx="649454" cy="2199019"/>
              <a:chOff x="16406790" y="1703792"/>
              <a:chExt cx="649454" cy="3295179"/>
            </a:xfrm>
          </p:grpSpPr>
          <p:sp>
            <p:nvSpPr>
              <p:cNvPr id="272" name="Rectangle 220"/>
              <p:cNvSpPr>
                <a:spLocks noChangeArrowheads="1"/>
              </p:cNvSpPr>
              <p:nvPr/>
            </p:nvSpPr>
            <p:spPr bwMode="auto">
              <a:xfrm>
                <a:off x="16406790" y="1703792"/>
                <a:ext cx="649454" cy="1099279"/>
              </a:xfrm>
              <a:prstGeom prst="rect">
                <a:avLst/>
              </a:prstGeom>
              <a:solidFill>
                <a:srgbClr val="DAF2F4"/>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73" name="Rectangle 221"/>
              <p:cNvSpPr>
                <a:spLocks noChangeArrowheads="1"/>
              </p:cNvSpPr>
              <p:nvPr/>
            </p:nvSpPr>
            <p:spPr bwMode="auto">
              <a:xfrm>
                <a:off x="16406790" y="2803072"/>
                <a:ext cx="649454" cy="1093958"/>
              </a:xfrm>
              <a:prstGeom prst="rect">
                <a:avLst/>
              </a:prstGeom>
              <a:solidFill>
                <a:srgbClr val="A2E0E1"/>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74" name="Rectangle 222"/>
              <p:cNvSpPr>
                <a:spLocks noChangeArrowheads="1"/>
              </p:cNvSpPr>
              <p:nvPr/>
            </p:nvSpPr>
            <p:spPr bwMode="auto">
              <a:xfrm>
                <a:off x="16406790" y="3897029"/>
                <a:ext cx="649454" cy="1101942"/>
              </a:xfrm>
              <a:prstGeom prst="rect">
                <a:avLst/>
              </a:prstGeom>
              <a:solidFill>
                <a:srgbClr val="43C0C2"/>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grpSp>
        <p:grpSp>
          <p:nvGrpSpPr>
            <p:cNvPr id="6" name="그룹 5"/>
            <p:cNvGrpSpPr/>
            <p:nvPr/>
          </p:nvGrpSpPr>
          <p:grpSpPr>
            <a:xfrm>
              <a:off x="14293403" y="5036235"/>
              <a:ext cx="649454" cy="1589030"/>
              <a:chOff x="14293403" y="2441081"/>
              <a:chExt cx="649454" cy="4184184"/>
            </a:xfrm>
          </p:grpSpPr>
          <p:sp>
            <p:nvSpPr>
              <p:cNvPr id="275" name="Rectangle 223"/>
              <p:cNvSpPr>
                <a:spLocks noChangeArrowheads="1"/>
              </p:cNvSpPr>
              <p:nvPr/>
            </p:nvSpPr>
            <p:spPr bwMode="auto">
              <a:xfrm>
                <a:off x="14293403" y="2441081"/>
                <a:ext cx="649454" cy="902315"/>
              </a:xfrm>
              <a:prstGeom prst="rect">
                <a:avLst/>
              </a:prstGeom>
              <a:solidFill>
                <a:srgbClr val="DAF2F4"/>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76" name="Rectangle 224"/>
              <p:cNvSpPr>
                <a:spLocks noChangeArrowheads="1"/>
              </p:cNvSpPr>
              <p:nvPr/>
            </p:nvSpPr>
            <p:spPr bwMode="auto">
              <a:xfrm>
                <a:off x="14293403" y="3343397"/>
                <a:ext cx="649454" cy="2523287"/>
              </a:xfrm>
              <a:prstGeom prst="rect">
                <a:avLst/>
              </a:prstGeom>
              <a:solidFill>
                <a:srgbClr val="A2E0E1"/>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77" name="Rectangle 225"/>
              <p:cNvSpPr>
                <a:spLocks noChangeArrowheads="1"/>
              </p:cNvSpPr>
              <p:nvPr/>
            </p:nvSpPr>
            <p:spPr bwMode="auto">
              <a:xfrm>
                <a:off x="14293403" y="5866683"/>
                <a:ext cx="649454" cy="758582"/>
              </a:xfrm>
              <a:prstGeom prst="rect">
                <a:avLst/>
              </a:prstGeom>
              <a:solidFill>
                <a:srgbClr val="43C0C2"/>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grpSp>
        <p:grpSp>
          <p:nvGrpSpPr>
            <p:cNvPr id="4" name="그룹 3"/>
            <p:cNvGrpSpPr/>
            <p:nvPr/>
          </p:nvGrpSpPr>
          <p:grpSpPr>
            <a:xfrm>
              <a:off x="8520185" y="7146958"/>
              <a:ext cx="649454" cy="2267764"/>
              <a:chOff x="8520185" y="7146958"/>
              <a:chExt cx="649454" cy="2267764"/>
            </a:xfrm>
          </p:grpSpPr>
          <p:sp>
            <p:nvSpPr>
              <p:cNvPr id="278" name="Rectangle 226"/>
              <p:cNvSpPr>
                <a:spLocks noChangeArrowheads="1"/>
              </p:cNvSpPr>
              <p:nvPr/>
            </p:nvSpPr>
            <p:spPr bwMode="auto">
              <a:xfrm>
                <a:off x="8520185" y="7146958"/>
                <a:ext cx="649454" cy="481768"/>
              </a:xfrm>
              <a:prstGeom prst="rect">
                <a:avLst/>
              </a:prstGeom>
              <a:solidFill>
                <a:srgbClr val="DAF2F4"/>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79" name="Rectangle 227"/>
              <p:cNvSpPr>
                <a:spLocks noChangeArrowheads="1"/>
              </p:cNvSpPr>
              <p:nvPr/>
            </p:nvSpPr>
            <p:spPr bwMode="auto">
              <a:xfrm>
                <a:off x="8520185" y="7628726"/>
                <a:ext cx="649454" cy="652114"/>
              </a:xfrm>
              <a:prstGeom prst="rect">
                <a:avLst/>
              </a:prstGeom>
              <a:solidFill>
                <a:srgbClr val="A2E0E1"/>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80" name="Rectangle 228"/>
              <p:cNvSpPr>
                <a:spLocks noChangeArrowheads="1"/>
              </p:cNvSpPr>
              <p:nvPr/>
            </p:nvSpPr>
            <p:spPr bwMode="auto">
              <a:xfrm>
                <a:off x="8520185" y="8280840"/>
                <a:ext cx="649454" cy="1133882"/>
              </a:xfrm>
              <a:prstGeom prst="rect">
                <a:avLst/>
              </a:prstGeom>
              <a:solidFill>
                <a:srgbClr val="43C0C2"/>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grpSp>
        <p:grpSp>
          <p:nvGrpSpPr>
            <p:cNvPr id="5" name="그룹 4"/>
            <p:cNvGrpSpPr/>
            <p:nvPr/>
          </p:nvGrpSpPr>
          <p:grpSpPr>
            <a:xfrm>
              <a:off x="11964419" y="6257952"/>
              <a:ext cx="654777" cy="1072664"/>
              <a:chOff x="11964419" y="6023723"/>
              <a:chExt cx="654777" cy="1306893"/>
            </a:xfrm>
          </p:grpSpPr>
          <p:sp>
            <p:nvSpPr>
              <p:cNvPr id="281" name="Rectangle 229"/>
              <p:cNvSpPr>
                <a:spLocks noChangeArrowheads="1"/>
              </p:cNvSpPr>
              <p:nvPr/>
            </p:nvSpPr>
            <p:spPr bwMode="auto">
              <a:xfrm>
                <a:off x="11964419" y="6023723"/>
                <a:ext cx="654777" cy="276816"/>
              </a:xfrm>
              <a:prstGeom prst="rect">
                <a:avLst/>
              </a:prstGeom>
              <a:solidFill>
                <a:srgbClr val="DAF2F4"/>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82" name="Rectangle 230"/>
              <p:cNvSpPr>
                <a:spLocks noChangeArrowheads="1"/>
              </p:cNvSpPr>
              <p:nvPr/>
            </p:nvSpPr>
            <p:spPr bwMode="auto">
              <a:xfrm>
                <a:off x="11964419" y="6300539"/>
                <a:ext cx="654777" cy="377961"/>
              </a:xfrm>
              <a:prstGeom prst="rect">
                <a:avLst/>
              </a:prstGeom>
              <a:solidFill>
                <a:srgbClr val="A2E0E1"/>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83" name="Rectangle 231"/>
              <p:cNvSpPr>
                <a:spLocks noChangeArrowheads="1"/>
              </p:cNvSpPr>
              <p:nvPr/>
            </p:nvSpPr>
            <p:spPr bwMode="auto">
              <a:xfrm>
                <a:off x="11964419" y="6678500"/>
                <a:ext cx="654777" cy="652116"/>
              </a:xfrm>
              <a:prstGeom prst="rect">
                <a:avLst/>
              </a:prstGeom>
              <a:solidFill>
                <a:srgbClr val="43C0C2"/>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grpSp>
        <p:sp>
          <p:nvSpPr>
            <p:cNvPr id="284" name="Rectangle 232"/>
            <p:cNvSpPr>
              <a:spLocks noChangeArrowheads="1"/>
            </p:cNvSpPr>
            <p:nvPr/>
          </p:nvSpPr>
          <p:spPr bwMode="auto">
            <a:xfrm>
              <a:off x="17242562" y="8632184"/>
              <a:ext cx="649454" cy="676071"/>
            </a:xfrm>
            <a:prstGeom prst="rect">
              <a:avLst/>
            </a:prstGeom>
            <a:solidFill>
              <a:srgbClr val="DAF2F4"/>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85" name="Rectangle 233"/>
            <p:cNvSpPr>
              <a:spLocks noChangeArrowheads="1"/>
            </p:cNvSpPr>
            <p:nvPr/>
          </p:nvSpPr>
          <p:spPr bwMode="auto">
            <a:xfrm>
              <a:off x="17242562" y="9308254"/>
              <a:ext cx="649454" cy="343360"/>
            </a:xfrm>
            <a:prstGeom prst="rect">
              <a:avLst/>
            </a:prstGeom>
            <a:solidFill>
              <a:srgbClr val="A2E0E1"/>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86" name="Rectangle 234"/>
            <p:cNvSpPr>
              <a:spLocks noChangeArrowheads="1"/>
            </p:cNvSpPr>
            <p:nvPr/>
          </p:nvSpPr>
          <p:spPr bwMode="auto">
            <a:xfrm>
              <a:off x="17242562" y="9651614"/>
              <a:ext cx="649454" cy="292786"/>
            </a:xfrm>
            <a:prstGeom prst="rect">
              <a:avLst/>
            </a:prstGeom>
            <a:solidFill>
              <a:srgbClr val="43C0C2"/>
            </a:solidFill>
            <a:ln>
              <a:noFill/>
            </a:ln>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endParaRPr lang="ko-KR" altLang="en-US"/>
            </a:p>
          </p:txBody>
        </p:sp>
        <p:sp>
          <p:nvSpPr>
            <p:cNvPr id="287" name="직사각형 286"/>
            <p:cNvSpPr/>
            <p:nvPr/>
          </p:nvSpPr>
          <p:spPr>
            <a:xfrm>
              <a:off x="5887768" y="6106236"/>
              <a:ext cx="1144865" cy="646331"/>
            </a:xfrm>
            <a:prstGeom prst="rect">
              <a:avLst/>
            </a:prstGeom>
          </p:spPr>
          <p:txBody>
            <a:bodyPr wrap="none">
              <a:spAutoFit/>
            </a:bodyPr>
            <a:lstStyle/>
            <a:p>
              <a:pP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USA</a:t>
              </a:r>
              <a:endParaRPr kumimoji="0" lang="ko-KR" altLang="en-US" b="1" spc="10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288" name="직사각형 287"/>
            <p:cNvSpPr/>
            <p:nvPr/>
          </p:nvSpPr>
          <p:spPr>
            <a:xfrm>
              <a:off x="8227398" y="9486589"/>
              <a:ext cx="1409360" cy="646331"/>
            </a:xfrm>
            <a:prstGeom prst="rect">
              <a:avLst/>
            </a:prstGeom>
          </p:spPr>
          <p:txBody>
            <a:bodyPr wrap="none">
              <a:spAutoFit/>
            </a:bodyPr>
            <a:lstStyle/>
            <a:p>
              <a:pP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Brazil</a:t>
              </a:r>
              <a:endParaRPr kumimoji="0" lang="ko-KR" altLang="en-US" b="1" spc="10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289" name="직사각형 288"/>
            <p:cNvSpPr/>
            <p:nvPr/>
          </p:nvSpPr>
          <p:spPr>
            <a:xfrm>
              <a:off x="11575811" y="7327953"/>
              <a:ext cx="1446230" cy="646331"/>
            </a:xfrm>
            <a:prstGeom prst="rect">
              <a:avLst/>
            </a:prstGeom>
          </p:spPr>
          <p:txBody>
            <a:bodyPr wrap="none">
              <a:spAutoFit/>
            </a:bodyPr>
            <a:lstStyle/>
            <a:p>
              <a:pP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Egypt</a:t>
              </a:r>
              <a:endParaRPr kumimoji="0" lang="ko-KR" altLang="en-US" b="1" spc="10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290" name="직사각형 289"/>
            <p:cNvSpPr/>
            <p:nvPr/>
          </p:nvSpPr>
          <p:spPr>
            <a:xfrm>
              <a:off x="13976661" y="6603972"/>
              <a:ext cx="1276311" cy="646331"/>
            </a:xfrm>
            <a:prstGeom prst="rect">
              <a:avLst/>
            </a:prstGeom>
          </p:spPr>
          <p:txBody>
            <a:bodyPr wrap="none">
              <a:spAutoFit/>
            </a:bodyPr>
            <a:lstStyle/>
            <a:p>
              <a:pP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India</a:t>
              </a:r>
              <a:endParaRPr kumimoji="0" lang="ko-KR" altLang="en-US" b="1" spc="10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291" name="직사각형 290"/>
            <p:cNvSpPr/>
            <p:nvPr/>
          </p:nvSpPr>
          <p:spPr>
            <a:xfrm>
              <a:off x="16028829" y="5036235"/>
              <a:ext cx="1484702" cy="646331"/>
            </a:xfrm>
            <a:prstGeom prst="rect">
              <a:avLst/>
            </a:prstGeom>
          </p:spPr>
          <p:txBody>
            <a:bodyPr wrap="none">
              <a:spAutoFit/>
            </a:bodyPr>
            <a:lstStyle/>
            <a:p>
              <a:pP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China</a:t>
              </a:r>
              <a:endParaRPr kumimoji="0" lang="ko-KR" altLang="en-US" b="1" spc="10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292" name="직사각형 291"/>
            <p:cNvSpPr/>
            <p:nvPr/>
          </p:nvSpPr>
          <p:spPr>
            <a:xfrm>
              <a:off x="16569152" y="9984325"/>
              <a:ext cx="2175596" cy="646331"/>
            </a:xfrm>
            <a:prstGeom prst="rect">
              <a:avLst/>
            </a:prstGeom>
          </p:spPr>
          <p:txBody>
            <a:bodyPr wrap="none">
              <a:spAutoFit/>
            </a:bodyPr>
            <a:lstStyle/>
            <a:p>
              <a:pPr>
                <a:defRPr/>
              </a:pPr>
              <a:r>
                <a:rPr kumimoji="0" lang="en-US" altLang="ko-KR" b="1" spc="100" dirty="0">
                  <a:solidFill>
                    <a:srgbClr val="002856"/>
                  </a:solidFill>
                  <a:latin typeface="나눔고딕" panose="020D0604000000000000" pitchFamily="50" charset="-127"/>
                  <a:ea typeface="나눔고딕" panose="020D0604000000000000" pitchFamily="50" charset="-127"/>
                  <a:cs typeface="Nanum Gothic ExtraBold" charset="-127"/>
                </a:rPr>
                <a:t>Australia</a:t>
              </a:r>
              <a:endParaRPr kumimoji="0" lang="ko-KR" altLang="en-US" b="1" spc="100"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grpSp>
          <p:nvGrpSpPr>
            <p:cNvPr id="293" name="그룹 257"/>
            <p:cNvGrpSpPr>
              <a:grpSpLocks/>
            </p:cNvGrpSpPr>
            <p:nvPr/>
          </p:nvGrpSpPr>
          <p:grpSpPr bwMode="auto">
            <a:xfrm>
              <a:off x="5890429" y="4998971"/>
              <a:ext cx="12219846" cy="4945429"/>
              <a:chOff x="2117377" y="3976688"/>
              <a:chExt cx="7288403" cy="2949575"/>
            </a:xfrm>
          </p:grpSpPr>
          <p:cxnSp>
            <p:nvCxnSpPr>
              <p:cNvPr id="294" name="직선 연결선 244"/>
              <p:cNvCxnSpPr/>
              <p:nvPr/>
            </p:nvCxnSpPr>
            <p:spPr>
              <a:xfrm>
                <a:off x="2117377" y="4606925"/>
                <a:ext cx="6477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5" name="직선 연결선 245"/>
              <p:cNvCxnSpPr/>
              <p:nvPr/>
            </p:nvCxnSpPr>
            <p:spPr>
              <a:xfrm>
                <a:off x="3555689" y="6610350"/>
                <a:ext cx="6477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6" name="직선 연결선 246"/>
              <p:cNvCxnSpPr/>
              <p:nvPr/>
            </p:nvCxnSpPr>
            <p:spPr>
              <a:xfrm>
                <a:off x="5611556" y="5367338"/>
                <a:ext cx="6477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 name="직선 연결선 253"/>
              <p:cNvCxnSpPr/>
              <p:nvPr/>
            </p:nvCxnSpPr>
            <p:spPr>
              <a:xfrm>
                <a:off x="6999067" y="4946650"/>
                <a:ext cx="6477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8" name="직선 연결선 254"/>
              <p:cNvCxnSpPr/>
              <p:nvPr/>
            </p:nvCxnSpPr>
            <p:spPr>
              <a:xfrm>
                <a:off x="8259575" y="3976688"/>
                <a:ext cx="6477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9" name="직선 연결선 255"/>
              <p:cNvCxnSpPr/>
              <p:nvPr/>
            </p:nvCxnSpPr>
            <p:spPr>
              <a:xfrm>
                <a:off x="8758063" y="6926263"/>
                <a:ext cx="6477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02" name="그룹 301"/>
          <p:cNvGrpSpPr/>
          <p:nvPr/>
        </p:nvGrpSpPr>
        <p:grpSpPr>
          <a:xfrm>
            <a:off x="-1" y="-1"/>
            <a:ext cx="24382413" cy="1855429"/>
            <a:chOff x="-1" y="-1"/>
            <a:chExt cx="24382413" cy="1855429"/>
          </a:xfrm>
        </p:grpSpPr>
        <p:sp>
          <p:nvSpPr>
            <p:cNvPr id="303" name="직사각형 302"/>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304"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305" name="타원 304"/>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smtClean="0">
                  <a:latin typeface="나눔고딕" panose="020D0604000000000000" pitchFamily="50" charset="-127"/>
                  <a:ea typeface="나눔고딕" panose="020D0604000000000000" pitchFamily="50" charset="-127"/>
                  <a:cs typeface="Nanum Gothic ExtraBold" charset="-127"/>
                </a:rPr>
                <a:t>6</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grpSp>
        <p:nvGrpSpPr>
          <p:cNvPr id="309" name="그룹 308"/>
          <p:cNvGrpSpPr/>
          <p:nvPr/>
        </p:nvGrpSpPr>
        <p:grpSpPr>
          <a:xfrm>
            <a:off x="1119188" y="1210916"/>
            <a:ext cx="5327332" cy="1530895"/>
            <a:chOff x="1119188" y="1668116"/>
            <a:chExt cx="5327332" cy="1530895"/>
          </a:xfrm>
        </p:grpSpPr>
        <p:sp>
          <p:nvSpPr>
            <p:cNvPr id="310" name="직사각형 309"/>
            <p:cNvSpPr/>
            <p:nvPr/>
          </p:nvSpPr>
          <p:spPr>
            <a:xfrm>
              <a:off x="1119188" y="1668116"/>
              <a:ext cx="5327332" cy="784830"/>
            </a:xfrm>
            <a:prstGeom prst="rect">
              <a:avLst/>
            </a:prstGeom>
          </p:spPr>
          <p:txBody>
            <a:bodyPr wrap="square">
              <a:spAutoFit/>
            </a:bodyPr>
            <a:lstStyle/>
            <a:p>
              <a:pP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T</a:t>
              </a:r>
              <a:r>
                <a:rPr kumimoji="0"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itle</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311" name="직선 연결선 41"/>
            <p:cNvCxnSpPr/>
            <p:nvPr/>
          </p:nvCxnSpPr>
          <p:spPr>
            <a:xfrm>
              <a:off x="1187768" y="2522796"/>
              <a:ext cx="1331913"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sp>
          <p:nvSpPr>
            <p:cNvPr id="312" name="직사각형 311"/>
            <p:cNvSpPr/>
            <p:nvPr/>
          </p:nvSpPr>
          <p:spPr>
            <a:xfrm>
              <a:off x="1119188" y="2614236"/>
              <a:ext cx="3955732" cy="584775"/>
            </a:xfrm>
            <a:prstGeom prst="rect">
              <a:avLst/>
            </a:prstGeom>
          </p:spPr>
          <p:txBody>
            <a:bodyPr wrap="square">
              <a:spAutoFit/>
            </a:bodyPr>
            <a:lstStyle/>
            <a:p>
              <a:pPr>
                <a:defRPr/>
              </a:pPr>
              <a:r>
                <a:rPr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sub-t</a:t>
              </a:r>
              <a:r>
                <a:rPr kumimoji="0"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itle</a:t>
              </a:r>
              <a:endParaRPr lang="ko-KR" altLang="en-US" sz="3200" b="1" dirty="0">
                <a:solidFill>
                  <a:schemeClr val="bg1">
                    <a:lumMod val="50000"/>
                  </a:schemeClr>
                </a:solidFill>
                <a:latin typeface="나눔고딕" panose="020D0604000000000000" pitchFamily="50" charset="-127"/>
                <a:ea typeface="나눔고딕" panose="020D0604000000000000" pitchFamily="50" charset="-127"/>
                <a:cs typeface="Nanum Gothic ExtraBold" charset="-127"/>
              </a:endParaRPr>
            </a:p>
          </p:txBody>
        </p:sp>
      </p:grpSp>
    </p:spTree>
    <p:extLst>
      <p:ext uri="{BB962C8B-B14F-4D97-AF65-F5344CB8AC3E}">
        <p14:creationId xmlns:p14="http://schemas.microsoft.com/office/powerpoint/2010/main" val="1697273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pic>
        <p:nvPicPr>
          <p:cNvPr id="10" name="그림 9"/>
          <p:cNvPicPr>
            <a:picLocks noChangeAspect="1"/>
          </p:cNvPicPr>
          <p:nvPr/>
        </p:nvPicPr>
        <p:blipFill>
          <a:blip r:embed="rId3"/>
          <a:stretch>
            <a:fillRect/>
          </a:stretch>
        </p:blipFill>
        <p:spPr>
          <a:xfrm>
            <a:off x="21059690" y="12869565"/>
            <a:ext cx="2222311" cy="234930"/>
          </a:xfrm>
          <a:prstGeom prst="rect">
            <a:avLst/>
          </a:prstGeom>
        </p:spPr>
      </p:pic>
      <p:grpSp>
        <p:nvGrpSpPr>
          <p:cNvPr id="4" name="그룹 3"/>
          <p:cNvGrpSpPr/>
          <p:nvPr/>
        </p:nvGrpSpPr>
        <p:grpSpPr>
          <a:xfrm>
            <a:off x="2662480" y="3498898"/>
            <a:ext cx="19057453" cy="8339875"/>
            <a:chOff x="3714958" y="3705617"/>
            <a:chExt cx="19057453" cy="8339875"/>
          </a:xfrm>
        </p:grpSpPr>
        <p:sp>
          <p:nvSpPr>
            <p:cNvPr id="302" name="Freeform 6"/>
            <p:cNvSpPr>
              <a:spLocks/>
            </p:cNvSpPr>
            <p:nvPr/>
          </p:nvSpPr>
          <p:spPr bwMode="auto">
            <a:xfrm>
              <a:off x="18302625" y="6084960"/>
              <a:ext cx="4469786" cy="3867570"/>
            </a:xfrm>
            <a:custGeom>
              <a:avLst/>
              <a:gdLst>
                <a:gd name="T0" fmla="*/ 530225 w 1336"/>
                <a:gd name="T1" fmla="*/ 1835150 h 1156"/>
                <a:gd name="T2" fmla="*/ 0 w 1336"/>
                <a:gd name="T3" fmla="*/ 919162 h 1156"/>
                <a:gd name="T4" fmla="*/ 530225 w 1336"/>
                <a:gd name="T5" fmla="*/ 0 h 1156"/>
                <a:gd name="T6" fmla="*/ 1590675 w 1336"/>
                <a:gd name="T7" fmla="*/ 0 h 1156"/>
                <a:gd name="T8" fmla="*/ 2120900 w 1336"/>
                <a:gd name="T9" fmla="*/ 919162 h 1156"/>
                <a:gd name="T10" fmla="*/ 1590675 w 1336"/>
                <a:gd name="T11" fmla="*/ 1835150 h 1156"/>
                <a:gd name="T12" fmla="*/ 530225 w 1336"/>
                <a:gd name="T13" fmla="*/ 1835150 h 1156"/>
                <a:gd name="T14" fmla="*/ 0 60000 65536"/>
                <a:gd name="T15" fmla="*/ 0 60000 65536"/>
                <a:gd name="T16" fmla="*/ 0 60000 65536"/>
                <a:gd name="T17" fmla="*/ 0 60000 65536"/>
                <a:gd name="T18" fmla="*/ 0 60000 65536"/>
                <a:gd name="T19" fmla="*/ 0 60000 65536"/>
                <a:gd name="T20" fmla="*/ 0 60000 65536"/>
                <a:gd name="T21" fmla="*/ 0 w 1336"/>
                <a:gd name="T22" fmla="*/ 0 h 1156"/>
                <a:gd name="T23" fmla="*/ 1336 w 1336"/>
                <a:gd name="T24" fmla="*/ 1156 h 1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6" h="1156">
                  <a:moveTo>
                    <a:pt x="334" y="1156"/>
                  </a:moveTo>
                  <a:lnTo>
                    <a:pt x="0" y="579"/>
                  </a:lnTo>
                  <a:lnTo>
                    <a:pt x="334" y="0"/>
                  </a:lnTo>
                  <a:lnTo>
                    <a:pt x="1002" y="0"/>
                  </a:lnTo>
                  <a:lnTo>
                    <a:pt x="1336" y="579"/>
                  </a:lnTo>
                  <a:lnTo>
                    <a:pt x="1002" y="1156"/>
                  </a:lnTo>
                  <a:lnTo>
                    <a:pt x="334" y="1156"/>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3" name="Freeform 7"/>
            <p:cNvSpPr>
              <a:spLocks/>
            </p:cNvSpPr>
            <p:nvPr/>
          </p:nvSpPr>
          <p:spPr bwMode="auto">
            <a:xfrm>
              <a:off x="7348332" y="3705617"/>
              <a:ext cx="4469786" cy="3874261"/>
            </a:xfrm>
            <a:custGeom>
              <a:avLst/>
              <a:gdLst>
                <a:gd name="T0" fmla="*/ 530225 w 1336"/>
                <a:gd name="T1" fmla="*/ 1838325 h 1158"/>
                <a:gd name="T2" fmla="*/ 0 w 1336"/>
                <a:gd name="T3" fmla="*/ 919163 h 1158"/>
                <a:gd name="T4" fmla="*/ 530225 w 1336"/>
                <a:gd name="T5" fmla="*/ 0 h 1158"/>
                <a:gd name="T6" fmla="*/ 1590675 w 1336"/>
                <a:gd name="T7" fmla="*/ 0 h 1158"/>
                <a:gd name="T8" fmla="*/ 2120900 w 1336"/>
                <a:gd name="T9" fmla="*/ 919163 h 1158"/>
                <a:gd name="T10" fmla="*/ 1590675 w 1336"/>
                <a:gd name="T11" fmla="*/ 1838325 h 1158"/>
                <a:gd name="T12" fmla="*/ 530225 w 1336"/>
                <a:gd name="T13" fmla="*/ 1838325 h 1158"/>
                <a:gd name="T14" fmla="*/ 0 60000 65536"/>
                <a:gd name="T15" fmla="*/ 0 60000 65536"/>
                <a:gd name="T16" fmla="*/ 0 60000 65536"/>
                <a:gd name="T17" fmla="*/ 0 60000 65536"/>
                <a:gd name="T18" fmla="*/ 0 60000 65536"/>
                <a:gd name="T19" fmla="*/ 0 60000 65536"/>
                <a:gd name="T20" fmla="*/ 0 60000 65536"/>
                <a:gd name="T21" fmla="*/ 0 w 1336"/>
                <a:gd name="T22" fmla="*/ 0 h 1158"/>
                <a:gd name="T23" fmla="*/ 1336 w 1336"/>
                <a:gd name="T24" fmla="*/ 1158 h 1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6" h="1158">
                  <a:moveTo>
                    <a:pt x="334" y="1158"/>
                  </a:moveTo>
                  <a:lnTo>
                    <a:pt x="0" y="579"/>
                  </a:lnTo>
                  <a:lnTo>
                    <a:pt x="334" y="0"/>
                  </a:lnTo>
                  <a:lnTo>
                    <a:pt x="1002" y="0"/>
                  </a:lnTo>
                  <a:lnTo>
                    <a:pt x="1336" y="579"/>
                  </a:lnTo>
                  <a:lnTo>
                    <a:pt x="1002" y="1158"/>
                  </a:lnTo>
                  <a:lnTo>
                    <a:pt x="334" y="1158"/>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4" name="Freeform 8"/>
            <p:cNvSpPr>
              <a:spLocks/>
            </p:cNvSpPr>
            <p:nvPr/>
          </p:nvSpPr>
          <p:spPr bwMode="auto">
            <a:xfrm>
              <a:off x="14618428" y="8162021"/>
              <a:ext cx="4469786" cy="3870914"/>
            </a:xfrm>
            <a:custGeom>
              <a:avLst/>
              <a:gdLst>
                <a:gd name="T0" fmla="*/ 530225 w 1336"/>
                <a:gd name="T1" fmla="*/ 1836737 h 1157"/>
                <a:gd name="T2" fmla="*/ 0 w 1336"/>
                <a:gd name="T3" fmla="*/ 917575 h 1157"/>
                <a:gd name="T4" fmla="*/ 530225 w 1336"/>
                <a:gd name="T5" fmla="*/ 0 h 1157"/>
                <a:gd name="T6" fmla="*/ 1590675 w 1336"/>
                <a:gd name="T7" fmla="*/ 0 h 1157"/>
                <a:gd name="T8" fmla="*/ 2120900 w 1336"/>
                <a:gd name="T9" fmla="*/ 917575 h 1157"/>
                <a:gd name="T10" fmla="*/ 1590675 w 1336"/>
                <a:gd name="T11" fmla="*/ 1836737 h 1157"/>
                <a:gd name="T12" fmla="*/ 530225 w 1336"/>
                <a:gd name="T13" fmla="*/ 1836737 h 1157"/>
                <a:gd name="T14" fmla="*/ 0 60000 65536"/>
                <a:gd name="T15" fmla="*/ 0 60000 65536"/>
                <a:gd name="T16" fmla="*/ 0 60000 65536"/>
                <a:gd name="T17" fmla="*/ 0 60000 65536"/>
                <a:gd name="T18" fmla="*/ 0 60000 65536"/>
                <a:gd name="T19" fmla="*/ 0 60000 65536"/>
                <a:gd name="T20" fmla="*/ 0 60000 65536"/>
                <a:gd name="T21" fmla="*/ 0 w 1336"/>
                <a:gd name="T22" fmla="*/ 0 h 1157"/>
                <a:gd name="T23" fmla="*/ 1336 w 1336"/>
                <a:gd name="T24" fmla="*/ 1157 h 1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6" h="1157">
                  <a:moveTo>
                    <a:pt x="334" y="1157"/>
                  </a:moveTo>
                  <a:lnTo>
                    <a:pt x="0" y="578"/>
                  </a:lnTo>
                  <a:lnTo>
                    <a:pt x="334" y="0"/>
                  </a:lnTo>
                  <a:lnTo>
                    <a:pt x="1002" y="0"/>
                  </a:lnTo>
                  <a:lnTo>
                    <a:pt x="1336" y="578"/>
                  </a:lnTo>
                  <a:lnTo>
                    <a:pt x="1002" y="1157"/>
                  </a:lnTo>
                  <a:lnTo>
                    <a:pt x="334" y="1157"/>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5" name="Freeform 9"/>
            <p:cNvSpPr>
              <a:spLocks/>
            </p:cNvSpPr>
            <p:nvPr/>
          </p:nvSpPr>
          <p:spPr bwMode="auto">
            <a:xfrm>
              <a:off x="14722142" y="3903009"/>
              <a:ext cx="4466442" cy="3870916"/>
            </a:xfrm>
            <a:custGeom>
              <a:avLst/>
              <a:gdLst>
                <a:gd name="T0" fmla="*/ 530225 w 1335"/>
                <a:gd name="T1" fmla="*/ 1836738 h 1157"/>
                <a:gd name="T2" fmla="*/ 0 w 1335"/>
                <a:gd name="T3" fmla="*/ 919163 h 1157"/>
                <a:gd name="T4" fmla="*/ 530225 w 1335"/>
                <a:gd name="T5" fmla="*/ 0 h 1157"/>
                <a:gd name="T6" fmla="*/ 1589088 w 1335"/>
                <a:gd name="T7" fmla="*/ 0 h 1157"/>
                <a:gd name="T8" fmla="*/ 2119313 w 1335"/>
                <a:gd name="T9" fmla="*/ 919163 h 1157"/>
                <a:gd name="T10" fmla="*/ 1589088 w 1335"/>
                <a:gd name="T11" fmla="*/ 1836738 h 1157"/>
                <a:gd name="T12" fmla="*/ 530225 w 1335"/>
                <a:gd name="T13" fmla="*/ 1836738 h 1157"/>
                <a:gd name="T14" fmla="*/ 0 60000 65536"/>
                <a:gd name="T15" fmla="*/ 0 60000 65536"/>
                <a:gd name="T16" fmla="*/ 0 60000 65536"/>
                <a:gd name="T17" fmla="*/ 0 60000 65536"/>
                <a:gd name="T18" fmla="*/ 0 60000 65536"/>
                <a:gd name="T19" fmla="*/ 0 60000 65536"/>
                <a:gd name="T20" fmla="*/ 0 60000 65536"/>
                <a:gd name="T21" fmla="*/ 0 w 1335"/>
                <a:gd name="T22" fmla="*/ 0 h 1157"/>
                <a:gd name="T23" fmla="*/ 1335 w 1335"/>
                <a:gd name="T24" fmla="*/ 1157 h 1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5" h="1157">
                  <a:moveTo>
                    <a:pt x="334" y="1157"/>
                  </a:moveTo>
                  <a:lnTo>
                    <a:pt x="0" y="579"/>
                  </a:lnTo>
                  <a:lnTo>
                    <a:pt x="334" y="0"/>
                  </a:lnTo>
                  <a:lnTo>
                    <a:pt x="1001" y="0"/>
                  </a:lnTo>
                  <a:lnTo>
                    <a:pt x="1335" y="579"/>
                  </a:lnTo>
                  <a:lnTo>
                    <a:pt x="1001" y="1157"/>
                  </a:lnTo>
                  <a:lnTo>
                    <a:pt x="334" y="1157"/>
                  </a:lnTo>
                  <a:close/>
                </a:path>
              </a:pathLst>
            </a:custGeom>
            <a:solidFill>
              <a:srgbClr val="43C0C2"/>
            </a:solidFill>
            <a:ln>
              <a:noFill/>
            </a:ln>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b="1" dirty="0" smtClean="0">
                  <a:solidFill>
                    <a:schemeClr val="bg1"/>
                  </a:solidFill>
                  <a:latin typeface="나눔고딕" panose="020D0604000000000000" pitchFamily="50" charset="-127"/>
                  <a:ea typeface="나눔고딕" panose="020D0604000000000000" pitchFamily="50" charset="-127"/>
                  <a:cs typeface="Nanum Gothic ExtraBold" charset="-127"/>
                </a:rPr>
                <a:t>Faculty</a:t>
              </a:r>
              <a:endParaRPr lang="ko-KR" altLang="en-US"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sp>
          <p:nvSpPr>
            <p:cNvPr id="306" name="Freeform 10"/>
            <p:cNvSpPr>
              <a:spLocks/>
            </p:cNvSpPr>
            <p:nvPr/>
          </p:nvSpPr>
          <p:spPr bwMode="auto">
            <a:xfrm>
              <a:off x="10981707" y="5930472"/>
              <a:ext cx="4469786" cy="3867570"/>
            </a:xfrm>
            <a:custGeom>
              <a:avLst/>
              <a:gdLst>
                <a:gd name="T0" fmla="*/ 530225 w 1336"/>
                <a:gd name="T1" fmla="*/ 1835150 h 1156"/>
                <a:gd name="T2" fmla="*/ 0 w 1336"/>
                <a:gd name="T3" fmla="*/ 915988 h 1156"/>
                <a:gd name="T4" fmla="*/ 530225 w 1336"/>
                <a:gd name="T5" fmla="*/ 0 h 1156"/>
                <a:gd name="T6" fmla="*/ 1590675 w 1336"/>
                <a:gd name="T7" fmla="*/ 0 h 1156"/>
                <a:gd name="T8" fmla="*/ 2120900 w 1336"/>
                <a:gd name="T9" fmla="*/ 915988 h 1156"/>
                <a:gd name="T10" fmla="*/ 1590675 w 1336"/>
                <a:gd name="T11" fmla="*/ 1835150 h 1156"/>
                <a:gd name="T12" fmla="*/ 530225 w 1336"/>
                <a:gd name="T13" fmla="*/ 1835150 h 1156"/>
                <a:gd name="T14" fmla="*/ 0 60000 65536"/>
                <a:gd name="T15" fmla="*/ 0 60000 65536"/>
                <a:gd name="T16" fmla="*/ 0 60000 65536"/>
                <a:gd name="T17" fmla="*/ 0 60000 65536"/>
                <a:gd name="T18" fmla="*/ 0 60000 65536"/>
                <a:gd name="T19" fmla="*/ 0 60000 65536"/>
                <a:gd name="T20" fmla="*/ 0 60000 65536"/>
                <a:gd name="T21" fmla="*/ 0 w 1336"/>
                <a:gd name="T22" fmla="*/ 0 h 1156"/>
                <a:gd name="T23" fmla="*/ 1336 w 1336"/>
                <a:gd name="T24" fmla="*/ 1156 h 1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6" h="1156">
                  <a:moveTo>
                    <a:pt x="334" y="1156"/>
                  </a:moveTo>
                  <a:lnTo>
                    <a:pt x="0" y="577"/>
                  </a:lnTo>
                  <a:lnTo>
                    <a:pt x="334" y="0"/>
                  </a:lnTo>
                  <a:lnTo>
                    <a:pt x="1002" y="0"/>
                  </a:lnTo>
                  <a:lnTo>
                    <a:pt x="1336" y="577"/>
                  </a:lnTo>
                  <a:lnTo>
                    <a:pt x="1002" y="1156"/>
                  </a:lnTo>
                  <a:lnTo>
                    <a:pt x="334" y="1156"/>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07" name="Freeform 11"/>
            <p:cNvSpPr>
              <a:spLocks/>
            </p:cNvSpPr>
            <p:nvPr/>
          </p:nvSpPr>
          <p:spPr bwMode="auto">
            <a:xfrm>
              <a:off x="7348332" y="8071687"/>
              <a:ext cx="4473133" cy="3874261"/>
            </a:xfrm>
            <a:custGeom>
              <a:avLst/>
              <a:gdLst>
                <a:gd name="T0" fmla="*/ 530225 w 1337"/>
                <a:gd name="T1" fmla="*/ 1838325 h 1158"/>
                <a:gd name="T2" fmla="*/ 0 w 1337"/>
                <a:gd name="T3" fmla="*/ 919163 h 1158"/>
                <a:gd name="T4" fmla="*/ 530225 w 1337"/>
                <a:gd name="T5" fmla="*/ 0 h 1158"/>
                <a:gd name="T6" fmla="*/ 1592263 w 1337"/>
                <a:gd name="T7" fmla="*/ 0 h 1158"/>
                <a:gd name="T8" fmla="*/ 2122488 w 1337"/>
                <a:gd name="T9" fmla="*/ 919163 h 1158"/>
                <a:gd name="T10" fmla="*/ 1592263 w 1337"/>
                <a:gd name="T11" fmla="*/ 1838325 h 1158"/>
                <a:gd name="T12" fmla="*/ 530225 w 1337"/>
                <a:gd name="T13" fmla="*/ 1838325 h 1158"/>
                <a:gd name="T14" fmla="*/ 0 60000 65536"/>
                <a:gd name="T15" fmla="*/ 0 60000 65536"/>
                <a:gd name="T16" fmla="*/ 0 60000 65536"/>
                <a:gd name="T17" fmla="*/ 0 60000 65536"/>
                <a:gd name="T18" fmla="*/ 0 60000 65536"/>
                <a:gd name="T19" fmla="*/ 0 60000 65536"/>
                <a:gd name="T20" fmla="*/ 0 60000 65536"/>
                <a:gd name="T21" fmla="*/ 0 w 1337"/>
                <a:gd name="T22" fmla="*/ 0 h 1158"/>
                <a:gd name="T23" fmla="*/ 1337 w 1337"/>
                <a:gd name="T24" fmla="*/ 1158 h 1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7" h="1158">
                  <a:moveTo>
                    <a:pt x="334" y="1158"/>
                  </a:moveTo>
                  <a:lnTo>
                    <a:pt x="0" y="579"/>
                  </a:lnTo>
                  <a:lnTo>
                    <a:pt x="334" y="0"/>
                  </a:lnTo>
                  <a:lnTo>
                    <a:pt x="1003" y="0"/>
                  </a:lnTo>
                  <a:lnTo>
                    <a:pt x="1337" y="579"/>
                  </a:lnTo>
                  <a:lnTo>
                    <a:pt x="1003" y="1158"/>
                  </a:lnTo>
                  <a:lnTo>
                    <a:pt x="334" y="1158"/>
                  </a:lnTo>
                  <a:close/>
                </a:path>
              </a:pathLst>
            </a:custGeom>
            <a:solidFill>
              <a:srgbClr val="43C0C2"/>
            </a:solidFill>
            <a:ln>
              <a:noFill/>
            </a:ln>
          </p:spPr>
          <p:txBody>
            <a:bodyPr/>
            <a:lstStyle/>
            <a:p>
              <a:endParaRPr lang="ko-KR" altLang="en-US"/>
            </a:p>
          </p:txBody>
        </p:sp>
        <p:sp>
          <p:nvSpPr>
            <p:cNvPr id="308" name="Freeform 12"/>
            <p:cNvSpPr>
              <a:spLocks/>
            </p:cNvSpPr>
            <p:nvPr/>
          </p:nvSpPr>
          <p:spPr bwMode="auto">
            <a:xfrm>
              <a:off x="3714958" y="5853523"/>
              <a:ext cx="4466442" cy="3874261"/>
            </a:xfrm>
            <a:custGeom>
              <a:avLst/>
              <a:gdLst>
                <a:gd name="T0" fmla="*/ 530225 w 1335"/>
                <a:gd name="T1" fmla="*/ 1838325 h 1158"/>
                <a:gd name="T2" fmla="*/ 0 w 1335"/>
                <a:gd name="T3" fmla="*/ 919163 h 1158"/>
                <a:gd name="T4" fmla="*/ 530225 w 1335"/>
                <a:gd name="T5" fmla="*/ 0 h 1158"/>
                <a:gd name="T6" fmla="*/ 1589088 w 1335"/>
                <a:gd name="T7" fmla="*/ 0 h 1158"/>
                <a:gd name="T8" fmla="*/ 2119313 w 1335"/>
                <a:gd name="T9" fmla="*/ 919163 h 1158"/>
                <a:gd name="T10" fmla="*/ 1589088 w 1335"/>
                <a:gd name="T11" fmla="*/ 1838325 h 1158"/>
                <a:gd name="T12" fmla="*/ 530225 w 1335"/>
                <a:gd name="T13" fmla="*/ 1838325 h 1158"/>
                <a:gd name="T14" fmla="*/ 0 60000 65536"/>
                <a:gd name="T15" fmla="*/ 0 60000 65536"/>
                <a:gd name="T16" fmla="*/ 0 60000 65536"/>
                <a:gd name="T17" fmla="*/ 0 60000 65536"/>
                <a:gd name="T18" fmla="*/ 0 60000 65536"/>
                <a:gd name="T19" fmla="*/ 0 60000 65536"/>
                <a:gd name="T20" fmla="*/ 0 60000 65536"/>
                <a:gd name="T21" fmla="*/ 0 w 1335"/>
                <a:gd name="T22" fmla="*/ 0 h 1158"/>
                <a:gd name="T23" fmla="*/ 1335 w 1335"/>
                <a:gd name="T24" fmla="*/ 1158 h 1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5" h="1158">
                  <a:moveTo>
                    <a:pt x="334" y="1158"/>
                  </a:moveTo>
                  <a:lnTo>
                    <a:pt x="0" y="579"/>
                  </a:lnTo>
                  <a:lnTo>
                    <a:pt x="334" y="0"/>
                  </a:lnTo>
                  <a:lnTo>
                    <a:pt x="1001" y="0"/>
                  </a:lnTo>
                  <a:lnTo>
                    <a:pt x="1335" y="579"/>
                  </a:lnTo>
                  <a:lnTo>
                    <a:pt x="1001" y="1158"/>
                  </a:lnTo>
                  <a:lnTo>
                    <a:pt x="334" y="1158"/>
                  </a:lnTo>
                  <a:close/>
                </a:path>
              </a:pathLst>
            </a:custGeom>
            <a:solidFill>
              <a:srgbClr val="43C0C2"/>
            </a:solidFill>
            <a:ln>
              <a:noFill/>
            </a:ln>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3200" b="1" dirty="0" smtClean="0">
                  <a:solidFill>
                    <a:schemeClr val="bg1"/>
                  </a:solidFill>
                  <a:latin typeface="나눔고딕" panose="020D0604000000000000" pitchFamily="50" charset="-127"/>
                  <a:ea typeface="나눔고딕" panose="020D0604000000000000" pitchFamily="50" charset="-127"/>
                  <a:cs typeface="Nanum Gothic ExtraBold" charset="-127"/>
                </a:rPr>
                <a:t> School of Energy</a:t>
              </a:r>
            </a:p>
            <a:p>
              <a:pPr algn="ctr" eaLnBrk="1" hangingPunct="1"/>
              <a:r>
                <a:rPr kumimoji="0" lang="en-US" altLang="ko-KR" sz="3200" b="1" dirty="0" smtClean="0">
                  <a:solidFill>
                    <a:schemeClr val="bg1"/>
                  </a:solidFill>
                  <a:latin typeface="나눔고딕" panose="020D0604000000000000" pitchFamily="50" charset="-127"/>
                  <a:ea typeface="나눔고딕" panose="020D0604000000000000" pitchFamily="50" charset="-127"/>
                  <a:cs typeface="Nanum Gothic ExtraBold" charset="-127"/>
                </a:rPr>
                <a:t>And Chemical Engineering</a:t>
              </a:r>
              <a:endParaRPr lang="ko-KR" altLang="en-US" sz="3200" b="1" dirty="0">
                <a:solidFill>
                  <a:schemeClr val="bg1"/>
                </a:solidFill>
                <a:latin typeface="나눔고딕" panose="020D0604000000000000" pitchFamily="50" charset="-127"/>
                <a:ea typeface="나눔고딕" panose="020D0604000000000000" pitchFamily="50" charset="-127"/>
                <a:cs typeface="Nanum Gothic ExtraBold" charset="-127"/>
              </a:endParaRPr>
            </a:p>
          </p:txBody>
        </p:sp>
        <p:pic>
          <p:nvPicPr>
            <p:cNvPr id="309" name="Picture 13" descr="D:\Cho Joohyun\GIB\PPT\SC\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715" y="3792604"/>
              <a:ext cx="4356034" cy="379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14" descr="D:\Cho Joohyun\GIB\PPT\SC\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1780" y="5917090"/>
              <a:ext cx="4359381" cy="379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 name="Picture 15" descr="D:\Cho Joohyun\GIB\PPT\SC\0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2882" y="6081613"/>
              <a:ext cx="4356034" cy="379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 name="Picture 16" descr="D:\Cho Joohyun\GIB\PPT\SC\0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45193" y="8195477"/>
              <a:ext cx="4356034" cy="379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 name="직사각형 19"/>
            <p:cNvSpPr>
              <a:spLocks noChangeArrowheads="1"/>
            </p:cNvSpPr>
            <p:nvPr/>
          </p:nvSpPr>
          <p:spPr bwMode="auto">
            <a:xfrm>
              <a:off x="19373139" y="4213515"/>
              <a:ext cx="2472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3200" b="1" dirty="0">
                  <a:latin typeface="나눔고딕" panose="020D0604000000000000" pitchFamily="50" charset="-127"/>
                  <a:ea typeface="나눔고딕" panose="020D0604000000000000" pitchFamily="50" charset="-127"/>
                  <a:cs typeface="Nanum Gothic ExtraBold" charset="-127"/>
                </a:rPr>
                <a:t>Sang Il </a:t>
              </a:r>
              <a:r>
                <a:rPr lang="en-US" altLang="ko-KR" sz="3200" b="1" dirty="0" err="1">
                  <a:latin typeface="나눔고딕" panose="020D0604000000000000" pitchFamily="50" charset="-127"/>
                  <a:ea typeface="나눔고딕" panose="020D0604000000000000" pitchFamily="50" charset="-127"/>
                  <a:cs typeface="Nanum Gothic ExtraBold" charset="-127"/>
                </a:rPr>
                <a:t>Seok</a:t>
              </a:r>
              <a:endParaRPr lang="ko-KR" altLang="en-US" sz="3200" b="1" dirty="0">
                <a:latin typeface="나눔고딕" panose="020D0604000000000000" pitchFamily="50" charset="-127"/>
                <a:ea typeface="나눔고딕" panose="020D0604000000000000" pitchFamily="50" charset="-127"/>
                <a:cs typeface="Nanum Gothic ExtraBold" charset="-127"/>
              </a:endParaRPr>
            </a:p>
          </p:txBody>
        </p:sp>
        <p:sp>
          <p:nvSpPr>
            <p:cNvPr id="317" name="직사각형 10"/>
            <p:cNvSpPr>
              <a:spLocks noChangeArrowheads="1"/>
            </p:cNvSpPr>
            <p:nvPr/>
          </p:nvSpPr>
          <p:spPr bwMode="auto">
            <a:xfrm>
              <a:off x="19402798" y="4839026"/>
              <a:ext cx="318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2000" b="1" dirty="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Distinguished </a:t>
              </a:r>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Professor</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T.</a:t>
              </a:r>
              <a:r>
                <a:rPr lang="en-US" altLang="ko-KR" sz="2000" dirty="0"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 +82 52 217 2946</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E. </a:t>
              </a:r>
              <a:r>
                <a:rPr lang="en-US" altLang="ko-KR" sz="2000" dirty="0" err="1"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seoksi@unist.ac.kr</a:t>
              </a:r>
              <a:endParaRPr lang="en-US" altLang="ko-KR" sz="2000" dirty="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endParaRPr>
            </a:p>
          </p:txBody>
        </p:sp>
        <p:sp>
          <p:nvSpPr>
            <p:cNvPr id="321" name="Freeform 35"/>
            <p:cNvSpPr>
              <a:spLocks/>
            </p:cNvSpPr>
            <p:nvPr/>
          </p:nvSpPr>
          <p:spPr bwMode="auto">
            <a:xfrm>
              <a:off x="9121526" y="10641145"/>
              <a:ext cx="812994" cy="592181"/>
            </a:xfrm>
            <a:custGeom>
              <a:avLst/>
              <a:gdLst>
                <a:gd name="T0" fmla="*/ 2147483647 w 227"/>
                <a:gd name="T1" fmla="*/ 2147483647 h 165"/>
                <a:gd name="T2" fmla="*/ 2147483647 w 227"/>
                <a:gd name="T3" fmla="*/ 2147483647 h 165"/>
                <a:gd name="T4" fmla="*/ 2147483647 w 227"/>
                <a:gd name="T5" fmla="*/ 2147483647 h 165"/>
                <a:gd name="T6" fmla="*/ 2147483647 w 227"/>
                <a:gd name="T7" fmla="*/ 2147483647 h 165"/>
                <a:gd name="T8" fmla="*/ 2147483647 w 227"/>
                <a:gd name="T9" fmla="*/ 0 h 165"/>
                <a:gd name="T10" fmla="*/ 2147483647 w 227"/>
                <a:gd name="T11" fmla="*/ 2147483647 h 165"/>
                <a:gd name="T12" fmla="*/ 2147483647 w 227"/>
                <a:gd name="T13" fmla="*/ 2147483647 h 165"/>
                <a:gd name="T14" fmla="*/ 2147483647 w 227"/>
                <a:gd name="T15" fmla="*/ 2147483647 h 165"/>
                <a:gd name="T16" fmla="*/ 2147483647 w 227"/>
                <a:gd name="T17" fmla="*/ 2147483647 h 165"/>
                <a:gd name="T18" fmla="*/ 0 w 227"/>
                <a:gd name="T19" fmla="*/ 2147483647 h 165"/>
                <a:gd name="T20" fmla="*/ 2147483647 w 227"/>
                <a:gd name="T21" fmla="*/ 2147483647 h 165"/>
                <a:gd name="T22" fmla="*/ 2147483647 w 227"/>
                <a:gd name="T23" fmla="*/ 2147483647 h 165"/>
                <a:gd name="T24" fmla="*/ 2147483647 w 227"/>
                <a:gd name="T25" fmla="*/ 2147483647 h 165"/>
                <a:gd name="T26" fmla="*/ 2147483647 w 227"/>
                <a:gd name="T27" fmla="*/ 2147483647 h 165"/>
                <a:gd name="T28" fmla="*/ 2147483647 w 227"/>
                <a:gd name="T29" fmla="*/ 2147483647 h 165"/>
                <a:gd name="T30" fmla="*/ 2147483647 w 227"/>
                <a:gd name="T31" fmla="*/ 2147483647 h 165"/>
                <a:gd name="T32" fmla="*/ 2147483647 w 227"/>
                <a:gd name="T33" fmla="*/ 2147483647 h 165"/>
                <a:gd name="T34" fmla="*/ 2147483647 w 227"/>
                <a:gd name="T35" fmla="*/ 2147483647 h 165"/>
                <a:gd name="T36" fmla="*/ 2147483647 w 227"/>
                <a:gd name="T37" fmla="*/ 2147483647 h 165"/>
                <a:gd name="T38" fmla="*/ 2147483647 w 227"/>
                <a:gd name="T39" fmla="*/ 2147483647 h 165"/>
                <a:gd name="T40" fmla="*/ 2147483647 w 227"/>
                <a:gd name="T41" fmla="*/ 2147483647 h 165"/>
                <a:gd name="T42" fmla="*/ 2147483647 w 227"/>
                <a:gd name="T43" fmla="*/ 2147483647 h 165"/>
                <a:gd name="T44" fmla="*/ 2147483647 w 227"/>
                <a:gd name="T45" fmla="*/ 2147483647 h 165"/>
                <a:gd name="T46" fmla="*/ 2147483647 w 227"/>
                <a:gd name="T47" fmla="*/ 2147483647 h 165"/>
                <a:gd name="T48" fmla="*/ 2147483647 w 227"/>
                <a:gd name="T49" fmla="*/ 2147483647 h 165"/>
                <a:gd name="T50" fmla="*/ 2147483647 w 227"/>
                <a:gd name="T51" fmla="*/ 2147483647 h 165"/>
                <a:gd name="T52" fmla="*/ 2147483647 w 227"/>
                <a:gd name="T53" fmla="*/ 2147483647 h 165"/>
                <a:gd name="T54" fmla="*/ 2147483647 w 227"/>
                <a:gd name="T55" fmla="*/ 2147483647 h 165"/>
                <a:gd name="T56" fmla="*/ 2147483647 w 227"/>
                <a:gd name="T57" fmla="*/ 2147483647 h 165"/>
                <a:gd name="T58" fmla="*/ 2147483647 w 227"/>
                <a:gd name="T59" fmla="*/ 2147483647 h 165"/>
                <a:gd name="T60" fmla="*/ 2147483647 w 227"/>
                <a:gd name="T61" fmla="*/ 2147483647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7"/>
                <a:gd name="T94" fmla="*/ 0 h 165"/>
                <a:gd name="T95" fmla="*/ 227 w 227"/>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7" h="165">
                  <a:moveTo>
                    <a:pt x="168" y="55"/>
                  </a:moveTo>
                  <a:cubicBezTo>
                    <a:pt x="173" y="48"/>
                    <a:pt x="173" y="48"/>
                    <a:pt x="173" y="48"/>
                  </a:cubicBezTo>
                  <a:cubicBezTo>
                    <a:pt x="173" y="48"/>
                    <a:pt x="168" y="38"/>
                    <a:pt x="166" y="38"/>
                  </a:cubicBezTo>
                  <a:cubicBezTo>
                    <a:pt x="165" y="38"/>
                    <a:pt x="118" y="3"/>
                    <a:pt x="118" y="3"/>
                  </a:cubicBezTo>
                  <a:cubicBezTo>
                    <a:pt x="94" y="0"/>
                    <a:pt x="94" y="0"/>
                    <a:pt x="94" y="0"/>
                  </a:cubicBezTo>
                  <a:cubicBezTo>
                    <a:pt x="73" y="11"/>
                    <a:pt x="73" y="11"/>
                    <a:pt x="73" y="11"/>
                  </a:cubicBezTo>
                  <a:cubicBezTo>
                    <a:pt x="54" y="12"/>
                    <a:pt x="54" y="12"/>
                    <a:pt x="54" y="12"/>
                  </a:cubicBezTo>
                  <a:cubicBezTo>
                    <a:pt x="38" y="3"/>
                    <a:pt x="38" y="3"/>
                    <a:pt x="38" y="3"/>
                  </a:cubicBezTo>
                  <a:cubicBezTo>
                    <a:pt x="24" y="48"/>
                    <a:pt x="24" y="48"/>
                    <a:pt x="24" y="48"/>
                  </a:cubicBezTo>
                  <a:cubicBezTo>
                    <a:pt x="0" y="67"/>
                    <a:pt x="0" y="67"/>
                    <a:pt x="0" y="67"/>
                  </a:cubicBezTo>
                  <a:cubicBezTo>
                    <a:pt x="38" y="112"/>
                    <a:pt x="38" y="112"/>
                    <a:pt x="38" y="112"/>
                  </a:cubicBezTo>
                  <a:cubicBezTo>
                    <a:pt x="126" y="164"/>
                    <a:pt x="126" y="164"/>
                    <a:pt x="126" y="164"/>
                  </a:cubicBezTo>
                  <a:cubicBezTo>
                    <a:pt x="138" y="154"/>
                    <a:pt x="138" y="154"/>
                    <a:pt x="138" y="154"/>
                  </a:cubicBezTo>
                  <a:cubicBezTo>
                    <a:pt x="148" y="165"/>
                    <a:pt x="148" y="165"/>
                    <a:pt x="148" y="165"/>
                  </a:cubicBezTo>
                  <a:cubicBezTo>
                    <a:pt x="162" y="160"/>
                    <a:pt x="162" y="160"/>
                    <a:pt x="162" y="160"/>
                  </a:cubicBezTo>
                  <a:cubicBezTo>
                    <a:pt x="166" y="145"/>
                    <a:pt x="166" y="145"/>
                    <a:pt x="166" y="145"/>
                  </a:cubicBezTo>
                  <a:cubicBezTo>
                    <a:pt x="143" y="127"/>
                    <a:pt x="143" y="127"/>
                    <a:pt x="143" y="127"/>
                  </a:cubicBezTo>
                  <a:cubicBezTo>
                    <a:pt x="125" y="104"/>
                    <a:pt x="125" y="104"/>
                    <a:pt x="125" y="104"/>
                  </a:cubicBezTo>
                  <a:cubicBezTo>
                    <a:pt x="128" y="101"/>
                    <a:pt x="128" y="101"/>
                    <a:pt x="128" y="101"/>
                  </a:cubicBezTo>
                  <a:cubicBezTo>
                    <a:pt x="148" y="125"/>
                    <a:pt x="148" y="125"/>
                    <a:pt x="148" y="125"/>
                  </a:cubicBezTo>
                  <a:cubicBezTo>
                    <a:pt x="177" y="149"/>
                    <a:pt x="177" y="149"/>
                    <a:pt x="177" y="149"/>
                  </a:cubicBezTo>
                  <a:cubicBezTo>
                    <a:pt x="194" y="144"/>
                    <a:pt x="194" y="144"/>
                    <a:pt x="194" y="144"/>
                  </a:cubicBezTo>
                  <a:cubicBezTo>
                    <a:pt x="197" y="129"/>
                    <a:pt x="197" y="129"/>
                    <a:pt x="197" y="129"/>
                  </a:cubicBezTo>
                  <a:cubicBezTo>
                    <a:pt x="168" y="104"/>
                    <a:pt x="168" y="104"/>
                    <a:pt x="168" y="104"/>
                  </a:cubicBezTo>
                  <a:cubicBezTo>
                    <a:pt x="147" y="80"/>
                    <a:pt x="147" y="80"/>
                    <a:pt x="147" y="80"/>
                  </a:cubicBezTo>
                  <a:cubicBezTo>
                    <a:pt x="150" y="76"/>
                    <a:pt x="150" y="76"/>
                    <a:pt x="150" y="76"/>
                  </a:cubicBezTo>
                  <a:cubicBezTo>
                    <a:pt x="172" y="101"/>
                    <a:pt x="172" y="101"/>
                    <a:pt x="172" y="101"/>
                  </a:cubicBezTo>
                  <a:cubicBezTo>
                    <a:pt x="209" y="133"/>
                    <a:pt x="209" y="133"/>
                    <a:pt x="209" y="133"/>
                  </a:cubicBezTo>
                  <a:cubicBezTo>
                    <a:pt x="223" y="129"/>
                    <a:pt x="223" y="129"/>
                    <a:pt x="223" y="129"/>
                  </a:cubicBezTo>
                  <a:cubicBezTo>
                    <a:pt x="227" y="114"/>
                    <a:pt x="227" y="114"/>
                    <a:pt x="227" y="114"/>
                  </a:cubicBezTo>
                  <a:lnTo>
                    <a:pt x="168" y="55"/>
                  </a:lnTo>
                  <a:close/>
                </a:path>
              </a:pathLst>
            </a:custGeom>
            <a:solidFill>
              <a:srgbClr val="F8C8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2" name="Freeform 36"/>
            <p:cNvSpPr>
              <a:spLocks/>
            </p:cNvSpPr>
            <p:nvPr/>
          </p:nvSpPr>
          <p:spPr bwMode="auto">
            <a:xfrm>
              <a:off x="9519659" y="11142992"/>
              <a:ext cx="130479" cy="130481"/>
            </a:xfrm>
            <a:custGeom>
              <a:avLst/>
              <a:gdLst>
                <a:gd name="T0" fmla="*/ 2147483647 w 55"/>
                <a:gd name="T1" fmla="*/ 2147483647 h 56"/>
                <a:gd name="T2" fmla="*/ 2147483647 w 55"/>
                <a:gd name="T3" fmla="*/ 2147483647 h 56"/>
                <a:gd name="T4" fmla="*/ 0 w 55"/>
                <a:gd name="T5" fmla="*/ 2147483647 h 56"/>
                <a:gd name="T6" fmla="*/ 2147483647 w 55"/>
                <a:gd name="T7" fmla="*/ 0 h 56"/>
                <a:gd name="T8" fmla="*/ 2147483647 w 55"/>
                <a:gd name="T9" fmla="*/ 2147483647 h 56"/>
                <a:gd name="T10" fmla="*/ 2147483647 w 55"/>
                <a:gd name="T11" fmla="*/ 2147483647 h 56"/>
                <a:gd name="T12" fmla="*/ 2147483647 w 55"/>
                <a:gd name="T13" fmla="*/ 2147483647 h 56"/>
                <a:gd name="T14" fmla="*/ 0 60000 65536"/>
                <a:gd name="T15" fmla="*/ 0 60000 65536"/>
                <a:gd name="T16" fmla="*/ 0 60000 65536"/>
                <a:gd name="T17" fmla="*/ 0 60000 65536"/>
                <a:gd name="T18" fmla="*/ 0 60000 65536"/>
                <a:gd name="T19" fmla="*/ 0 60000 65536"/>
                <a:gd name="T20" fmla="*/ 0 60000 65536"/>
                <a:gd name="T21" fmla="*/ 0 w 55"/>
                <a:gd name="T22" fmla="*/ 0 h 56"/>
                <a:gd name="T23" fmla="*/ 55 w 5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6">
                  <a:moveTo>
                    <a:pt x="25" y="56"/>
                  </a:moveTo>
                  <a:lnTo>
                    <a:pt x="3" y="48"/>
                  </a:lnTo>
                  <a:lnTo>
                    <a:pt x="0" y="26"/>
                  </a:lnTo>
                  <a:lnTo>
                    <a:pt x="30" y="0"/>
                  </a:lnTo>
                  <a:lnTo>
                    <a:pt x="51" y="8"/>
                  </a:lnTo>
                  <a:lnTo>
                    <a:pt x="55" y="30"/>
                  </a:lnTo>
                  <a:lnTo>
                    <a:pt x="25" y="56"/>
                  </a:lnTo>
                  <a:close/>
                </a:path>
              </a:pathLst>
            </a:custGeom>
            <a:solidFill>
              <a:srgbClr val="EFAD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3" name="Freeform 37"/>
            <p:cNvSpPr>
              <a:spLocks/>
            </p:cNvSpPr>
            <p:nvPr/>
          </p:nvSpPr>
          <p:spPr bwMode="auto">
            <a:xfrm>
              <a:off x="9415943" y="11045970"/>
              <a:ext cx="184012" cy="173974"/>
            </a:xfrm>
            <a:custGeom>
              <a:avLst/>
              <a:gdLst>
                <a:gd name="T0" fmla="*/ 2147483647 w 78"/>
                <a:gd name="T1" fmla="*/ 2147483647 h 73"/>
                <a:gd name="T2" fmla="*/ 2147483647 w 78"/>
                <a:gd name="T3" fmla="*/ 2147483647 h 73"/>
                <a:gd name="T4" fmla="*/ 0 w 78"/>
                <a:gd name="T5" fmla="*/ 2147483647 h 73"/>
                <a:gd name="T6" fmla="*/ 2147483647 w 78"/>
                <a:gd name="T7" fmla="*/ 0 h 73"/>
                <a:gd name="T8" fmla="*/ 2147483647 w 78"/>
                <a:gd name="T9" fmla="*/ 2147483647 h 73"/>
                <a:gd name="T10" fmla="*/ 2147483647 w 78"/>
                <a:gd name="T11" fmla="*/ 2147483647 h 73"/>
                <a:gd name="T12" fmla="*/ 2147483647 w 78"/>
                <a:gd name="T13" fmla="*/ 2147483647 h 73"/>
                <a:gd name="T14" fmla="*/ 0 60000 65536"/>
                <a:gd name="T15" fmla="*/ 0 60000 65536"/>
                <a:gd name="T16" fmla="*/ 0 60000 65536"/>
                <a:gd name="T17" fmla="*/ 0 60000 65536"/>
                <a:gd name="T18" fmla="*/ 0 60000 65536"/>
                <a:gd name="T19" fmla="*/ 0 60000 65536"/>
                <a:gd name="T20" fmla="*/ 0 60000 65536"/>
                <a:gd name="T21" fmla="*/ 0 w 78"/>
                <a:gd name="T22" fmla="*/ 0 h 73"/>
                <a:gd name="T23" fmla="*/ 78 w 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73">
                  <a:moveTo>
                    <a:pt x="26" y="73"/>
                  </a:moveTo>
                  <a:lnTo>
                    <a:pt x="4" y="66"/>
                  </a:lnTo>
                  <a:lnTo>
                    <a:pt x="0" y="43"/>
                  </a:lnTo>
                  <a:lnTo>
                    <a:pt x="53" y="0"/>
                  </a:lnTo>
                  <a:lnTo>
                    <a:pt x="75" y="7"/>
                  </a:lnTo>
                  <a:lnTo>
                    <a:pt x="78" y="30"/>
                  </a:lnTo>
                  <a:lnTo>
                    <a:pt x="26" y="73"/>
                  </a:lnTo>
                  <a:close/>
                </a:path>
              </a:pathLst>
            </a:custGeom>
            <a:solidFill>
              <a:srgbClr val="EFAD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4" name="Freeform 38"/>
            <p:cNvSpPr>
              <a:spLocks/>
            </p:cNvSpPr>
            <p:nvPr/>
          </p:nvSpPr>
          <p:spPr bwMode="auto">
            <a:xfrm>
              <a:off x="9332303" y="10989093"/>
              <a:ext cx="167282" cy="163938"/>
            </a:xfrm>
            <a:custGeom>
              <a:avLst/>
              <a:gdLst>
                <a:gd name="T0" fmla="*/ 2147483647 w 71"/>
                <a:gd name="T1" fmla="*/ 2147483647 h 70"/>
                <a:gd name="T2" fmla="*/ 2147483647 w 71"/>
                <a:gd name="T3" fmla="*/ 2147483647 h 70"/>
                <a:gd name="T4" fmla="*/ 0 w 71"/>
                <a:gd name="T5" fmla="*/ 2147483647 h 70"/>
                <a:gd name="T6" fmla="*/ 2147483647 w 71"/>
                <a:gd name="T7" fmla="*/ 0 h 70"/>
                <a:gd name="T8" fmla="*/ 2147483647 w 71"/>
                <a:gd name="T9" fmla="*/ 2147483647 h 70"/>
                <a:gd name="T10" fmla="*/ 2147483647 w 71"/>
                <a:gd name="T11" fmla="*/ 2147483647 h 70"/>
                <a:gd name="T12" fmla="*/ 2147483647 w 71"/>
                <a:gd name="T13" fmla="*/ 2147483647 h 70"/>
                <a:gd name="T14" fmla="*/ 0 60000 65536"/>
                <a:gd name="T15" fmla="*/ 0 60000 65536"/>
                <a:gd name="T16" fmla="*/ 0 60000 65536"/>
                <a:gd name="T17" fmla="*/ 0 60000 65536"/>
                <a:gd name="T18" fmla="*/ 0 60000 65536"/>
                <a:gd name="T19" fmla="*/ 0 60000 65536"/>
                <a:gd name="T20" fmla="*/ 0 60000 65536"/>
                <a:gd name="T21" fmla="*/ 0 w 71"/>
                <a:gd name="T22" fmla="*/ 0 h 70"/>
                <a:gd name="T23" fmla="*/ 71 w 71"/>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70">
                  <a:moveTo>
                    <a:pt x="25" y="70"/>
                  </a:moveTo>
                  <a:lnTo>
                    <a:pt x="4" y="62"/>
                  </a:lnTo>
                  <a:lnTo>
                    <a:pt x="0" y="40"/>
                  </a:lnTo>
                  <a:lnTo>
                    <a:pt x="46" y="0"/>
                  </a:lnTo>
                  <a:lnTo>
                    <a:pt x="68" y="8"/>
                  </a:lnTo>
                  <a:lnTo>
                    <a:pt x="71" y="31"/>
                  </a:lnTo>
                  <a:lnTo>
                    <a:pt x="25" y="70"/>
                  </a:lnTo>
                  <a:close/>
                </a:path>
              </a:pathLst>
            </a:custGeom>
            <a:solidFill>
              <a:srgbClr val="EFAD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5" name="Freeform 39"/>
            <p:cNvSpPr>
              <a:spLocks/>
            </p:cNvSpPr>
            <p:nvPr/>
          </p:nvSpPr>
          <p:spPr bwMode="auto">
            <a:xfrm>
              <a:off x="9218551" y="10965674"/>
              <a:ext cx="143862" cy="140517"/>
            </a:xfrm>
            <a:custGeom>
              <a:avLst/>
              <a:gdLst>
                <a:gd name="T0" fmla="*/ 2147483647 w 60"/>
                <a:gd name="T1" fmla="*/ 2147483647 h 59"/>
                <a:gd name="T2" fmla="*/ 2147483647 w 60"/>
                <a:gd name="T3" fmla="*/ 2147483647 h 59"/>
                <a:gd name="T4" fmla="*/ 0 w 60"/>
                <a:gd name="T5" fmla="*/ 2147483647 h 59"/>
                <a:gd name="T6" fmla="*/ 2147483647 w 60"/>
                <a:gd name="T7" fmla="*/ 0 h 59"/>
                <a:gd name="T8" fmla="*/ 2147483647 w 60"/>
                <a:gd name="T9" fmla="*/ 2147483647 h 59"/>
                <a:gd name="T10" fmla="*/ 2147483647 w 60"/>
                <a:gd name="T11" fmla="*/ 2147483647 h 59"/>
                <a:gd name="T12" fmla="*/ 2147483647 w 60"/>
                <a:gd name="T13" fmla="*/ 2147483647 h 59"/>
                <a:gd name="T14" fmla="*/ 0 60000 65536"/>
                <a:gd name="T15" fmla="*/ 0 60000 65536"/>
                <a:gd name="T16" fmla="*/ 0 60000 65536"/>
                <a:gd name="T17" fmla="*/ 0 60000 65536"/>
                <a:gd name="T18" fmla="*/ 0 60000 65536"/>
                <a:gd name="T19" fmla="*/ 0 60000 65536"/>
                <a:gd name="T20" fmla="*/ 0 60000 65536"/>
                <a:gd name="T21" fmla="*/ 0 w 60"/>
                <a:gd name="T22" fmla="*/ 0 h 59"/>
                <a:gd name="T23" fmla="*/ 60 w 60"/>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59">
                  <a:moveTo>
                    <a:pt x="26" y="59"/>
                  </a:moveTo>
                  <a:lnTo>
                    <a:pt x="5" y="50"/>
                  </a:lnTo>
                  <a:lnTo>
                    <a:pt x="0" y="29"/>
                  </a:lnTo>
                  <a:lnTo>
                    <a:pt x="35" y="0"/>
                  </a:lnTo>
                  <a:lnTo>
                    <a:pt x="56" y="8"/>
                  </a:lnTo>
                  <a:lnTo>
                    <a:pt x="60" y="31"/>
                  </a:lnTo>
                  <a:lnTo>
                    <a:pt x="26" y="59"/>
                  </a:lnTo>
                  <a:close/>
                </a:path>
              </a:pathLst>
            </a:custGeom>
            <a:solidFill>
              <a:srgbClr val="EFAD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6" name="Freeform 40"/>
            <p:cNvSpPr>
              <a:spLocks/>
            </p:cNvSpPr>
            <p:nvPr/>
          </p:nvSpPr>
          <p:spPr bwMode="auto">
            <a:xfrm>
              <a:off x="9349030" y="10604344"/>
              <a:ext cx="705933" cy="441626"/>
            </a:xfrm>
            <a:custGeom>
              <a:avLst/>
              <a:gdLst>
                <a:gd name="T0" fmla="*/ 2147483647 w 198"/>
                <a:gd name="T1" fmla="*/ 2147483647 h 124"/>
                <a:gd name="T2" fmla="*/ 2147483647 w 198"/>
                <a:gd name="T3" fmla="*/ 2147483647 h 124"/>
                <a:gd name="T4" fmla="*/ 2147483647 w 198"/>
                <a:gd name="T5" fmla="*/ 2147483647 h 124"/>
                <a:gd name="T6" fmla="*/ 2147483647 w 198"/>
                <a:gd name="T7" fmla="*/ 2147483647 h 124"/>
                <a:gd name="T8" fmla="*/ 2147483647 w 198"/>
                <a:gd name="T9" fmla="*/ 2147483647 h 124"/>
                <a:gd name="T10" fmla="*/ 0 w 198"/>
                <a:gd name="T11" fmla="*/ 2147483647 h 124"/>
                <a:gd name="T12" fmla="*/ 2147483647 w 198"/>
                <a:gd name="T13" fmla="*/ 2147483647 h 124"/>
                <a:gd name="T14" fmla="*/ 2147483647 w 198"/>
                <a:gd name="T15" fmla="*/ 0 h 124"/>
                <a:gd name="T16" fmla="*/ 2147483647 w 198"/>
                <a:gd name="T17" fmla="*/ 2147483647 h 124"/>
                <a:gd name="T18" fmla="*/ 2147483647 w 198"/>
                <a:gd name="T19" fmla="*/ 2147483647 h 124"/>
                <a:gd name="T20" fmla="*/ 2147483647 w 198"/>
                <a:gd name="T21" fmla="*/ 2147483647 h 124"/>
                <a:gd name="T22" fmla="*/ 2147483647 w 198"/>
                <a:gd name="T23" fmla="*/ 2147483647 h 124"/>
                <a:gd name="T24" fmla="*/ 2147483647 w 198"/>
                <a:gd name="T25" fmla="*/ 2147483647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124"/>
                <a:gd name="T41" fmla="*/ 198 w 198"/>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124">
                  <a:moveTo>
                    <a:pt x="198" y="78"/>
                  </a:moveTo>
                  <a:cubicBezTo>
                    <a:pt x="182" y="107"/>
                    <a:pt x="182" y="107"/>
                    <a:pt x="182" y="107"/>
                  </a:cubicBezTo>
                  <a:cubicBezTo>
                    <a:pt x="161" y="124"/>
                    <a:pt x="161" y="124"/>
                    <a:pt x="161" y="124"/>
                  </a:cubicBezTo>
                  <a:cubicBezTo>
                    <a:pt x="117" y="86"/>
                    <a:pt x="117" y="86"/>
                    <a:pt x="117" y="86"/>
                  </a:cubicBezTo>
                  <a:cubicBezTo>
                    <a:pt x="77" y="38"/>
                    <a:pt x="77" y="38"/>
                    <a:pt x="77" y="38"/>
                  </a:cubicBezTo>
                  <a:cubicBezTo>
                    <a:pt x="27" y="91"/>
                    <a:pt x="0" y="54"/>
                    <a:pt x="0" y="54"/>
                  </a:cubicBezTo>
                  <a:cubicBezTo>
                    <a:pt x="60" y="3"/>
                    <a:pt x="60" y="3"/>
                    <a:pt x="60" y="3"/>
                  </a:cubicBezTo>
                  <a:cubicBezTo>
                    <a:pt x="94" y="0"/>
                    <a:pt x="94" y="0"/>
                    <a:pt x="94" y="0"/>
                  </a:cubicBezTo>
                  <a:cubicBezTo>
                    <a:pt x="131" y="24"/>
                    <a:pt x="131" y="24"/>
                    <a:pt x="131" y="24"/>
                  </a:cubicBezTo>
                  <a:cubicBezTo>
                    <a:pt x="144" y="22"/>
                    <a:pt x="144" y="22"/>
                    <a:pt x="144" y="22"/>
                  </a:cubicBezTo>
                  <a:cubicBezTo>
                    <a:pt x="160" y="12"/>
                    <a:pt x="160" y="12"/>
                    <a:pt x="160" y="12"/>
                  </a:cubicBezTo>
                  <a:cubicBezTo>
                    <a:pt x="174" y="46"/>
                    <a:pt x="174" y="46"/>
                    <a:pt x="174" y="46"/>
                  </a:cubicBezTo>
                  <a:lnTo>
                    <a:pt x="198" y="78"/>
                  </a:lnTo>
                  <a:close/>
                </a:path>
              </a:pathLst>
            </a:custGeom>
            <a:solidFill>
              <a:srgbClr val="EFAD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ko-KR" altLang="en-US"/>
            </a:p>
          </p:txBody>
        </p:sp>
        <p:sp>
          <p:nvSpPr>
            <p:cNvPr id="327" name="Freeform 41"/>
            <p:cNvSpPr>
              <a:spLocks/>
            </p:cNvSpPr>
            <p:nvPr/>
          </p:nvSpPr>
          <p:spPr bwMode="auto">
            <a:xfrm>
              <a:off x="9834150" y="10647836"/>
              <a:ext cx="257614" cy="260961"/>
            </a:xfrm>
            <a:custGeom>
              <a:avLst/>
              <a:gdLst>
                <a:gd name="T0" fmla="*/ 21630 w 72"/>
                <a:gd name="T1" fmla="*/ 0 h 73"/>
                <a:gd name="T2" fmla="*/ 0 w 72"/>
                <a:gd name="T3" fmla="*/ 21529 h 73"/>
                <a:gd name="T4" fmla="*/ 146602 w 72"/>
                <a:gd name="T5" fmla="*/ 174625 h 73"/>
                <a:gd name="T6" fmla="*/ 173038 w 72"/>
                <a:gd name="T7" fmla="*/ 145919 h 73"/>
                <a:gd name="T8" fmla="*/ 21630 w 72"/>
                <a:gd name="T9" fmla="*/ 0 h 73"/>
                <a:gd name="T10" fmla="*/ 0 60000 65536"/>
                <a:gd name="T11" fmla="*/ 0 60000 65536"/>
                <a:gd name="T12" fmla="*/ 0 60000 65536"/>
                <a:gd name="T13" fmla="*/ 0 60000 65536"/>
                <a:gd name="T14" fmla="*/ 0 60000 65536"/>
                <a:gd name="T15" fmla="*/ 0 w 72"/>
                <a:gd name="T16" fmla="*/ 0 h 73"/>
                <a:gd name="T17" fmla="*/ 72 w 72"/>
                <a:gd name="T18" fmla="*/ 73 h 73"/>
              </a:gdLst>
              <a:ahLst/>
              <a:cxnLst>
                <a:cxn ang="T10">
                  <a:pos x="T0" y="T1"/>
                </a:cxn>
                <a:cxn ang="T11">
                  <a:pos x="T2" y="T3"/>
                </a:cxn>
                <a:cxn ang="T12">
                  <a:pos x="T4" y="T5"/>
                </a:cxn>
                <a:cxn ang="T13">
                  <a:pos x="T6" y="T7"/>
                </a:cxn>
                <a:cxn ang="T14">
                  <a:pos x="T8" y="T9"/>
                </a:cxn>
              </a:cxnLst>
              <a:rect l="T15" t="T16" r="T17" b="T18"/>
              <a:pathLst>
                <a:path w="72" h="73">
                  <a:moveTo>
                    <a:pt x="9" y="0"/>
                  </a:moveTo>
                  <a:cubicBezTo>
                    <a:pt x="0" y="9"/>
                    <a:pt x="0" y="9"/>
                    <a:pt x="0" y="9"/>
                  </a:cubicBezTo>
                  <a:cubicBezTo>
                    <a:pt x="0" y="9"/>
                    <a:pt x="27" y="50"/>
                    <a:pt x="61" y="73"/>
                  </a:cubicBezTo>
                  <a:cubicBezTo>
                    <a:pt x="72" y="61"/>
                    <a:pt x="72" y="61"/>
                    <a:pt x="72" y="61"/>
                  </a:cubicBezTo>
                  <a:lnTo>
                    <a:pt x="9" y="0"/>
                  </a:lnTo>
                  <a:close/>
                </a:path>
              </a:pathLst>
            </a:custGeom>
            <a:solidFill>
              <a:schemeClr val="bg1">
                <a:lumMod val="50000"/>
              </a:schemeClr>
            </a:solidFill>
            <a:ln w="9525">
              <a:noFill/>
              <a:round/>
              <a:headEnd/>
              <a:tailEnd/>
            </a:ln>
          </p:spPr>
          <p:txBody>
            <a:bodyPr/>
            <a:lstStyle/>
            <a:p>
              <a:pPr>
                <a:defRPr/>
              </a:pPr>
              <a:endParaRPr lang="ko-KR" altLang="en-US"/>
            </a:p>
          </p:txBody>
        </p:sp>
        <p:sp>
          <p:nvSpPr>
            <p:cNvPr id="328" name="Freeform 42"/>
            <p:cNvSpPr>
              <a:spLocks/>
            </p:cNvSpPr>
            <p:nvPr/>
          </p:nvSpPr>
          <p:spPr bwMode="auto">
            <a:xfrm>
              <a:off x="9081378" y="10647836"/>
              <a:ext cx="257616" cy="260961"/>
            </a:xfrm>
            <a:custGeom>
              <a:avLst/>
              <a:gdLst>
                <a:gd name="T0" fmla="*/ 151408 w 72"/>
                <a:gd name="T1" fmla="*/ 0 h 73"/>
                <a:gd name="T2" fmla="*/ 173038 w 72"/>
                <a:gd name="T3" fmla="*/ 21529 h 73"/>
                <a:gd name="T4" fmla="*/ 26436 w 72"/>
                <a:gd name="T5" fmla="*/ 174625 h 73"/>
                <a:gd name="T6" fmla="*/ 0 w 72"/>
                <a:gd name="T7" fmla="*/ 145919 h 73"/>
                <a:gd name="T8" fmla="*/ 151408 w 72"/>
                <a:gd name="T9" fmla="*/ 0 h 73"/>
                <a:gd name="T10" fmla="*/ 0 60000 65536"/>
                <a:gd name="T11" fmla="*/ 0 60000 65536"/>
                <a:gd name="T12" fmla="*/ 0 60000 65536"/>
                <a:gd name="T13" fmla="*/ 0 60000 65536"/>
                <a:gd name="T14" fmla="*/ 0 60000 65536"/>
                <a:gd name="T15" fmla="*/ 0 w 72"/>
                <a:gd name="T16" fmla="*/ 0 h 73"/>
                <a:gd name="T17" fmla="*/ 72 w 72"/>
                <a:gd name="T18" fmla="*/ 73 h 73"/>
              </a:gdLst>
              <a:ahLst/>
              <a:cxnLst>
                <a:cxn ang="T10">
                  <a:pos x="T0" y="T1"/>
                </a:cxn>
                <a:cxn ang="T11">
                  <a:pos x="T2" y="T3"/>
                </a:cxn>
                <a:cxn ang="T12">
                  <a:pos x="T4" y="T5"/>
                </a:cxn>
                <a:cxn ang="T13">
                  <a:pos x="T6" y="T7"/>
                </a:cxn>
                <a:cxn ang="T14">
                  <a:pos x="T8" y="T9"/>
                </a:cxn>
              </a:cxnLst>
              <a:rect l="T15" t="T16" r="T17" b="T18"/>
              <a:pathLst>
                <a:path w="72" h="73">
                  <a:moveTo>
                    <a:pt x="63" y="0"/>
                  </a:moveTo>
                  <a:cubicBezTo>
                    <a:pt x="72" y="9"/>
                    <a:pt x="72" y="9"/>
                    <a:pt x="72" y="9"/>
                  </a:cubicBezTo>
                  <a:cubicBezTo>
                    <a:pt x="72" y="9"/>
                    <a:pt x="45" y="50"/>
                    <a:pt x="11" y="73"/>
                  </a:cubicBezTo>
                  <a:cubicBezTo>
                    <a:pt x="0" y="61"/>
                    <a:pt x="0" y="61"/>
                    <a:pt x="0" y="61"/>
                  </a:cubicBezTo>
                  <a:lnTo>
                    <a:pt x="63" y="0"/>
                  </a:lnTo>
                  <a:close/>
                </a:path>
              </a:pathLst>
            </a:custGeom>
            <a:solidFill>
              <a:schemeClr val="bg2">
                <a:lumMod val="25000"/>
              </a:schemeClr>
            </a:solidFill>
            <a:ln w="9525">
              <a:noFill/>
              <a:round/>
              <a:headEnd/>
              <a:tailEnd/>
            </a:ln>
          </p:spPr>
          <p:txBody>
            <a:bodyPr/>
            <a:lstStyle/>
            <a:p>
              <a:pPr>
                <a:defRPr/>
              </a:pPr>
              <a:endParaRPr lang="ko-KR" altLang="en-US"/>
            </a:p>
          </p:txBody>
        </p:sp>
        <p:sp>
          <p:nvSpPr>
            <p:cNvPr id="329" name="Freeform 43"/>
            <p:cNvSpPr>
              <a:spLocks/>
            </p:cNvSpPr>
            <p:nvPr/>
          </p:nvSpPr>
          <p:spPr bwMode="auto">
            <a:xfrm>
              <a:off x="9586572" y="9105494"/>
              <a:ext cx="1288074" cy="1796612"/>
            </a:xfrm>
            <a:custGeom>
              <a:avLst/>
              <a:gdLst>
                <a:gd name="T0" fmla="*/ 863600 w 361"/>
                <a:gd name="T1" fmla="*/ 576158 h 504"/>
                <a:gd name="T2" fmla="*/ 794225 w 361"/>
                <a:gd name="T3" fmla="*/ 411200 h 504"/>
                <a:gd name="T4" fmla="*/ 476056 w 361"/>
                <a:gd name="T5" fmla="*/ 90847 h 504"/>
                <a:gd name="T6" fmla="*/ 143535 w 361"/>
                <a:gd name="T7" fmla="*/ 90847 h 504"/>
                <a:gd name="T8" fmla="*/ 0 w 361"/>
                <a:gd name="T9" fmla="*/ 236679 h 504"/>
                <a:gd name="T10" fmla="*/ 0 w 361"/>
                <a:gd name="T11" fmla="*/ 518782 h 504"/>
                <a:gd name="T12" fmla="*/ 0 w 361"/>
                <a:gd name="T13" fmla="*/ 518782 h 504"/>
                <a:gd name="T14" fmla="*/ 83729 w 361"/>
                <a:gd name="T15" fmla="*/ 485312 h 504"/>
                <a:gd name="T16" fmla="*/ 308599 w 361"/>
                <a:gd name="T17" fmla="*/ 258195 h 504"/>
                <a:gd name="T18" fmla="*/ 626768 w 361"/>
                <a:gd name="T19" fmla="*/ 576158 h 504"/>
                <a:gd name="T20" fmla="*/ 169849 w 361"/>
                <a:gd name="T21" fmla="*/ 1032782 h 504"/>
                <a:gd name="T22" fmla="*/ 330130 w 361"/>
                <a:gd name="T23" fmla="*/ 1204912 h 504"/>
                <a:gd name="T24" fmla="*/ 794225 w 361"/>
                <a:gd name="T25" fmla="*/ 741117 h 504"/>
                <a:gd name="T26" fmla="*/ 863600 w 361"/>
                <a:gd name="T27" fmla="*/ 57615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1"/>
                <a:gd name="T43" fmla="*/ 0 h 504"/>
                <a:gd name="T44" fmla="*/ 361 w 361"/>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1" h="504">
                  <a:moveTo>
                    <a:pt x="361" y="241"/>
                  </a:moveTo>
                  <a:cubicBezTo>
                    <a:pt x="361" y="215"/>
                    <a:pt x="351" y="190"/>
                    <a:pt x="332" y="172"/>
                  </a:cubicBezTo>
                  <a:cubicBezTo>
                    <a:pt x="199" y="38"/>
                    <a:pt x="199" y="38"/>
                    <a:pt x="199" y="38"/>
                  </a:cubicBezTo>
                  <a:cubicBezTo>
                    <a:pt x="160" y="0"/>
                    <a:pt x="98" y="0"/>
                    <a:pt x="60" y="38"/>
                  </a:cubicBezTo>
                  <a:cubicBezTo>
                    <a:pt x="0" y="99"/>
                    <a:pt x="0" y="99"/>
                    <a:pt x="0" y="99"/>
                  </a:cubicBezTo>
                  <a:cubicBezTo>
                    <a:pt x="0" y="217"/>
                    <a:pt x="0" y="217"/>
                    <a:pt x="0" y="217"/>
                  </a:cubicBezTo>
                  <a:cubicBezTo>
                    <a:pt x="0" y="217"/>
                    <a:pt x="0" y="217"/>
                    <a:pt x="0" y="217"/>
                  </a:cubicBezTo>
                  <a:cubicBezTo>
                    <a:pt x="13" y="217"/>
                    <a:pt x="25" y="212"/>
                    <a:pt x="35" y="203"/>
                  </a:cubicBezTo>
                  <a:cubicBezTo>
                    <a:pt x="129" y="108"/>
                    <a:pt x="129" y="108"/>
                    <a:pt x="129" y="108"/>
                  </a:cubicBezTo>
                  <a:cubicBezTo>
                    <a:pt x="262" y="241"/>
                    <a:pt x="262" y="241"/>
                    <a:pt x="262" y="241"/>
                  </a:cubicBezTo>
                  <a:cubicBezTo>
                    <a:pt x="71" y="432"/>
                    <a:pt x="71" y="432"/>
                    <a:pt x="71" y="432"/>
                  </a:cubicBezTo>
                  <a:cubicBezTo>
                    <a:pt x="138" y="504"/>
                    <a:pt x="138" y="504"/>
                    <a:pt x="138" y="504"/>
                  </a:cubicBezTo>
                  <a:cubicBezTo>
                    <a:pt x="332" y="310"/>
                    <a:pt x="332" y="310"/>
                    <a:pt x="332" y="310"/>
                  </a:cubicBezTo>
                  <a:cubicBezTo>
                    <a:pt x="351" y="292"/>
                    <a:pt x="361" y="267"/>
                    <a:pt x="361" y="241"/>
                  </a:cubicBezTo>
                  <a:close/>
                </a:path>
              </a:pathLst>
            </a:custGeom>
            <a:solidFill>
              <a:schemeClr val="bg2">
                <a:lumMod val="25000"/>
              </a:schemeClr>
            </a:solidFill>
            <a:ln w="9525">
              <a:noFill/>
              <a:round/>
              <a:headEnd/>
              <a:tailEnd/>
            </a:ln>
          </p:spPr>
          <p:txBody>
            <a:bodyPr/>
            <a:lstStyle/>
            <a:p>
              <a:pPr>
                <a:defRPr/>
              </a:pPr>
              <a:endParaRPr lang="ko-KR" altLang="en-US"/>
            </a:p>
          </p:txBody>
        </p:sp>
        <p:sp>
          <p:nvSpPr>
            <p:cNvPr id="330" name="Freeform 44"/>
            <p:cNvSpPr>
              <a:spLocks/>
            </p:cNvSpPr>
            <p:nvPr/>
          </p:nvSpPr>
          <p:spPr bwMode="auto">
            <a:xfrm>
              <a:off x="8295152" y="9105494"/>
              <a:ext cx="1291420" cy="1796612"/>
            </a:xfrm>
            <a:custGeom>
              <a:avLst/>
              <a:gdLst>
                <a:gd name="T0" fmla="*/ 719396 w 362"/>
                <a:gd name="T1" fmla="*/ 90847 h 504"/>
                <a:gd name="T2" fmla="*/ 389573 w 362"/>
                <a:gd name="T3" fmla="*/ 90847 h 504"/>
                <a:gd name="T4" fmla="*/ 69311 w 362"/>
                <a:gd name="T5" fmla="*/ 411200 h 504"/>
                <a:gd name="T6" fmla="*/ 0 w 362"/>
                <a:gd name="T7" fmla="*/ 576158 h 504"/>
                <a:gd name="T8" fmla="*/ 69311 w 362"/>
                <a:gd name="T9" fmla="*/ 741117 h 504"/>
                <a:gd name="T10" fmla="*/ 532974 w 362"/>
                <a:gd name="T11" fmla="*/ 1204912 h 504"/>
                <a:gd name="T12" fmla="*/ 693106 w 362"/>
                <a:gd name="T13" fmla="*/ 1032782 h 504"/>
                <a:gd name="T14" fmla="*/ 236612 w 362"/>
                <a:gd name="T15" fmla="*/ 576158 h 504"/>
                <a:gd name="T16" fmla="*/ 554484 w 362"/>
                <a:gd name="T17" fmla="*/ 258195 h 504"/>
                <a:gd name="T18" fmla="*/ 781536 w 362"/>
                <a:gd name="T19" fmla="*/ 485312 h 504"/>
                <a:gd name="T20" fmla="*/ 865187 w 362"/>
                <a:gd name="T21" fmla="*/ 518782 h 504"/>
                <a:gd name="T22" fmla="*/ 865187 w 362"/>
                <a:gd name="T23" fmla="*/ 236679 h 504"/>
                <a:gd name="T24" fmla="*/ 719396 w 362"/>
                <a:gd name="T25" fmla="*/ 90847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2"/>
                <a:gd name="T40" fmla="*/ 0 h 504"/>
                <a:gd name="T41" fmla="*/ 362 w 362"/>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2" h="504">
                  <a:moveTo>
                    <a:pt x="301" y="38"/>
                  </a:moveTo>
                  <a:cubicBezTo>
                    <a:pt x="263" y="0"/>
                    <a:pt x="201" y="0"/>
                    <a:pt x="163" y="38"/>
                  </a:cubicBezTo>
                  <a:cubicBezTo>
                    <a:pt x="29" y="172"/>
                    <a:pt x="29" y="172"/>
                    <a:pt x="29" y="172"/>
                  </a:cubicBezTo>
                  <a:cubicBezTo>
                    <a:pt x="10" y="190"/>
                    <a:pt x="0" y="215"/>
                    <a:pt x="0" y="241"/>
                  </a:cubicBezTo>
                  <a:cubicBezTo>
                    <a:pt x="0" y="267"/>
                    <a:pt x="10" y="292"/>
                    <a:pt x="29" y="310"/>
                  </a:cubicBezTo>
                  <a:cubicBezTo>
                    <a:pt x="223" y="504"/>
                    <a:pt x="223" y="504"/>
                    <a:pt x="223" y="504"/>
                  </a:cubicBezTo>
                  <a:cubicBezTo>
                    <a:pt x="290" y="432"/>
                    <a:pt x="290" y="432"/>
                    <a:pt x="290" y="432"/>
                  </a:cubicBezTo>
                  <a:cubicBezTo>
                    <a:pt x="99" y="241"/>
                    <a:pt x="99" y="241"/>
                    <a:pt x="99" y="241"/>
                  </a:cubicBezTo>
                  <a:cubicBezTo>
                    <a:pt x="232" y="108"/>
                    <a:pt x="232" y="108"/>
                    <a:pt x="232" y="108"/>
                  </a:cubicBezTo>
                  <a:cubicBezTo>
                    <a:pt x="327" y="203"/>
                    <a:pt x="327" y="203"/>
                    <a:pt x="327" y="203"/>
                  </a:cubicBezTo>
                  <a:cubicBezTo>
                    <a:pt x="336" y="212"/>
                    <a:pt x="349" y="217"/>
                    <a:pt x="362" y="217"/>
                  </a:cubicBezTo>
                  <a:cubicBezTo>
                    <a:pt x="362" y="99"/>
                    <a:pt x="362" y="99"/>
                    <a:pt x="362" y="99"/>
                  </a:cubicBezTo>
                  <a:lnTo>
                    <a:pt x="301" y="38"/>
                  </a:lnTo>
                  <a:close/>
                </a:path>
              </a:pathLst>
            </a:custGeom>
            <a:solidFill>
              <a:schemeClr val="bg2">
                <a:lumMod val="50000"/>
              </a:schemeClr>
            </a:solidFill>
            <a:ln w="9525">
              <a:noFill/>
              <a:round/>
              <a:headEnd/>
              <a:tailEnd/>
            </a:ln>
          </p:spPr>
          <p:txBody>
            <a:bodyPr/>
            <a:lstStyle/>
            <a:p>
              <a:pPr>
                <a:defRPr/>
              </a:pPr>
              <a:endParaRPr lang="ko-KR" altLang="en-US"/>
            </a:p>
          </p:txBody>
        </p:sp>
        <p:sp>
          <p:nvSpPr>
            <p:cNvPr id="331" name="직사각형 19"/>
            <p:cNvSpPr>
              <a:spLocks noChangeArrowheads="1"/>
            </p:cNvSpPr>
            <p:nvPr/>
          </p:nvSpPr>
          <p:spPr bwMode="auto">
            <a:xfrm>
              <a:off x="4675815" y="3957077"/>
              <a:ext cx="2472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3200" b="1" dirty="0">
                  <a:latin typeface="나눔고딕" panose="020D0604000000000000" pitchFamily="50" charset="-127"/>
                  <a:ea typeface="나눔고딕" panose="020D0604000000000000" pitchFamily="50" charset="-127"/>
                  <a:cs typeface="Nanum Gothic ExtraBold" charset="-127"/>
                </a:rPr>
                <a:t>Sang Il </a:t>
              </a:r>
              <a:r>
                <a:rPr lang="en-US" altLang="ko-KR" sz="3200" b="1" dirty="0" err="1">
                  <a:latin typeface="나눔고딕" panose="020D0604000000000000" pitchFamily="50" charset="-127"/>
                  <a:ea typeface="나눔고딕" panose="020D0604000000000000" pitchFamily="50" charset="-127"/>
                  <a:cs typeface="Nanum Gothic ExtraBold" charset="-127"/>
                </a:rPr>
                <a:t>Seok</a:t>
              </a:r>
              <a:endParaRPr lang="ko-KR" altLang="en-US" sz="3200" b="1" dirty="0">
                <a:latin typeface="나눔고딕" panose="020D0604000000000000" pitchFamily="50" charset="-127"/>
                <a:ea typeface="나눔고딕" panose="020D0604000000000000" pitchFamily="50" charset="-127"/>
                <a:cs typeface="Nanum Gothic ExtraBold" charset="-127"/>
              </a:endParaRPr>
            </a:p>
          </p:txBody>
        </p:sp>
        <p:sp>
          <p:nvSpPr>
            <p:cNvPr id="332" name="직사각형 10"/>
            <p:cNvSpPr>
              <a:spLocks noChangeArrowheads="1"/>
            </p:cNvSpPr>
            <p:nvPr/>
          </p:nvSpPr>
          <p:spPr bwMode="auto">
            <a:xfrm>
              <a:off x="4705474" y="4582588"/>
              <a:ext cx="318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2000" b="1" dirty="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Distinguished </a:t>
              </a:r>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Professor</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T.</a:t>
              </a:r>
              <a:r>
                <a:rPr lang="en-US" altLang="ko-KR" sz="2000" dirty="0"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 +82 52 217 2946</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E. </a:t>
              </a:r>
              <a:r>
                <a:rPr lang="en-US" altLang="ko-KR" sz="2000" dirty="0" err="1"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seoksi@unist.ac.kr</a:t>
              </a:r>
              <a:endParaRPr lang="en-US" altLang="ko-KR" sz="2000" dirty="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endParaRPr>
            </a:p>
          </p:txBody>
        </p:sp>
        <p:sp>
          <p:nvSpPr>
            <p:cNvPr id="333" name="직사각형 19"/>
            <p:cNvSpPr>
              <a:spLocks noChangeArrowheads="1"/>
            </p:cNvSpPr>
            <p:nvPr/>
          </p:nvSpPr>
          <p:spPr bwMode="auto">
            <a:xfrm>
              <a:off x="11923654" y="10404318"/>
              <a:ext cx="2472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3200" b="1" dirty="0">
                  <a:latin typeface="나눔고딕" panose="020D0604000000000000" pitchFamily="50" charset="-127"/>
                  <a:ea typeface="나눔고딕" panose="020D0604000000000000" pitchFamily="50" charset="-127"/>
                  <a:cs typeface="Nanum Gothic ExtraBold" charset="-127"/>
                </a:rPr>
                <a:t>Sang Il </a:t>
              </a:r>
              <a:r>
                <a:rPr lang="en-US" altLang="ko-KR" sz="3200" b="1" dirty="0" err="1">
                  <a:latin typeface="나눔고딕" panose="020D0604000000000000" pitchFamily="50" charset="-127"/>
                  <a:ea typeface="나눔고딕" panose="020D0604000000000000" pitchFamily="50" charset="-127"/>
                  <a:cs typeface="Nanum Gothic ExtraBold" charset="-127"/>
                </a:rPr>
                <a:t>Seok</a:t>
              </a:r>
              <a:endParaRPr lang="ko-KR" altLang="en-US" sz="3200" b="1" dirty="0">
                <a:latin typeface="나눔고딕" panose="020D0604000000000000" pitchFamily="50" charset="-127"/>
                <a:ea typeface="나눔고딕" panose="020D0604000000000000" pitchFamily="50" charset="-127"/>
                <a:cs typeface="Nanum Gothic ExtraBold" charset="-127"/>
              </a:endParaRPr>
            </a:p>
          </p:txBody>
        </p:sp>
        <p:sp>
          <p:nvSpPr>
            <p:cNvPr id="334" name="직사각형 10"/>
            <p:cNvSpPr>
              <a:spLocks noChangeArrowheads="1"/>
            </p:cNvSpPr>
            <p:nvPr/>
          </p:nvSpPr>
          <p:spPr bwMode="auto">
            <a:xfrm>
              <a:off x="11953313" y="11029829"/>
              <a:ext cx="318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2000" b="1" dirty="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Distinguished </a:t>
              </a:r>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Professor</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T.</a:t>
              </a:r>
              <a:r>
                <a:rPr lang="en-US" altLang="ko-KR" sz="2000" dirty="0"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 +82 52 217 2946</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E. </a:t>
              </a:r>
              <a:r>
                <a:rPr lang="en-US" altLang="ko-KR" sz="2000" dirty="0" err="1"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seoksi@unist.ac.kr</a:t>
              </a:r>
              <a:endParaRPr lang="en-US" altLang="ko-KR" sz="2000" dirty="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endParaRPr>
            </a:p>
          </p:txBody>
        </p:sp>
        <p:sp>
          <p:nvSpPr>
            <p:cNvPr id="335" name="직사각형 19"/>
            <p:cNvSpPr>
              <a:spLocks noChangeArrowheads="1"/>
            </p:cNvSpPr>
            <p:nvPr/>
          </p:nvSpPr>
          <p:spPr bwMode="auto">
            <a:xfrm>
              <a:off x="19027992" y="10404318"/>
              <a:ext cx="2472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3200" b="1" dirty="0">
                  <a:latin typeface="나눔고딕" panose="020D0604000000000000" pitchFamily="50" charset="-127"/>
                  <a:ea typeface="나눔고딕" panose="020D0604000000000000" pitchFamily="50" charset="-127"/>
                  <a:cs typeface="Nanum Gothic ExtraBold" charset="-127"/>
                </a:rPr>
                <a:t>Sang Il </a:t>
              </a:r>
              <a:r>
                <a:rPr lang="en-US" altLang="ko-KR" sz="3200" b="1" dirty="0" err="1">
                  <a:latin typeface="나눔고딕" panose="020D0604000000000000" pitchFamily="50" charset="-127"/>
                  <a:ea typeface="나눔고딕" panose="020D0604000000000000" pitchFamily="50" charset="-127"/>
                  <a:cs typeface="Nanum Gothic ExtraBold" charset="-127"/>
                </a:rPr>
                <a:t>Seok</a:t>
              </a:r>
              <a:endParaRPr lang="ko-KR" altLang="en-US" sz="3200" b="1" dirty="0">
                <a:latin typeface="나눔고딕" panose="020D0604000000000000" pitchFamily="50" charset="-127"/>
                <a:ea typeface="나눔고딕" panose="020D0604000000000000" pitchFamily="50" charset="-127"/>
                <a:cs typeface="Nanum Gothic ExtraBold" charset="-127"/>
              </a:endParaRPr>
            </a:p>
          </p:txBody>
        </p:sp>
        <p:sp>
          <p:nvSpPr>
            <p:cNvPr id="336" name="직사각형 10"/>
            <p:cNvSpPr>
              <a:spLocks noChangeArrowheads="1"/>
            </p:cNvSpPr>
            <p:nvPr/>
          </p:nvSpPr>
          <p:spPr bwMode="auto">
            <a:xfrm>
              <a:off x="19057651" y="11029829"/>
              <a:ext cx="318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eaLnBrk="1" hangingPunct="1"/>
              <a:r>
                <a:rPr lang="en-US" altLang="ko-KR" sz="2000" b="1" dirty="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Distinguished </a:t>
              </a:r>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Professor</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T.</a:t>
              </a:r>
              <a:r>
                <a:rPr lang="en-US" altLang="ko-KR" sz="2000" dirty="0"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 +82 52 217 2946</a:t>
              </a:r>
            </a:p>
            <a:p>
              <a:pPr eaLnBrk="1" hangingPunct="1"/>
              <a:r>
                <a:rPr lang="en-US" altLang="ko-KR" sz="2000" b="1" dirty="0" smtClean="0">
                  <a:solidFill>
                    <a:schemeClr val="tx1">
                      <a:lumMod val="65000"/>
                      <a:lumOff val="35000"/>
                    </a:schemeClr>
                  </a:solidFill>
                  <a:latin typeface="나눔고딕" panose="020D0604000000000000" pitchFamily="50" charset="-127"/>
                  <a:ea typeface="나눔고딕" panose="020D0604000000000000" pitchFamily="50" charset="-127"/>
                  <a:cs typeface="Nanum Gothic ExtraBold" charset="-127"/>
                </a:rPr>
                <a:t>E. </a:t>
              </a:r>
              <a:r>
                <a:rPr lang="en-US" altLang="ko-KR" sz="2000" dirty="0" err="1" smtClean="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rPr>
                <a:t>seoksi@unist.ac.kr</a:t>
              </a:r>
              <a:endParaRPr lang="en-US" altLang="ko-KR" sz="2000" dirty="0">
                <a:solidFill>
                  <a:schemeClr val="tx1">
                    <a:lumMod val="65000"/>
                    <a:lumOff val="35000"/>
                  </a:schemeClr>
                </a:solidFill>
                <a:latin typeface="나눔고딕" panose="020D0604000000000000" pitchFamily="50" charset="-127"/>
                <a:ea typeface="나눔고딕" panose="020D0604000000000000" pitchFamily="50" charset="-127"/>
                <a:cs typeface="NanumGothic Regular" charset="-127"/>
              </a:endParaRPr>
            </a:p>
          </p:txBody>
        </p:sp>
      </p:grpSp>
      <p:grpSp>
        <p:nvGrpSpPr>
          <p:cNvPr id="36" name="그룹 35"/>
          <p:cNvGrpSpPr/>
          <p:nvPr/>
        </p:nvGrpSpPr>
        <p:grpSpPr>
          <a:xfrm>
            <a:off x="-1" y="-1"/>
            <a:ext cx="24382413" cy="1855429"/>
            <a:chOff x="-1" y="-1"/>
            <a:chExt cx="24382413" cy="1855429"/>
          </a:xfrm>
        </p:grpSpPr>
        <p:sp>
          <p:nvSpPr>
            <p:cNvPr id="37" name="직사각형 36"/>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38"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39" name="타원 38"/>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smtClean="0">
                  <a:latin typeface="나눔고딕" panose="020D0604000000000000" pitchFamily="50" charset="-127"/>
                  <a:ea typeface="나눔고딕" panose="020D0604000000000000" pitchFamily="50" charset="-127"/>
                  <a:cs typeface="Nanum Gothic ExtraBold" charset="-127"/>
                </a:rPr>
                <a:t>7</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grpSp>
        <p:nvGrpSpPr>
          <p:cNvPr id="46" name="그룹 45"/>
          <p:cNvGrpSpPr/>
          <p:nvPr/>
        </p:nvGrpSpPr>
        <p:grpSpPr>
          <a:xfrm>
            <a:off x="1119188" y="1210916"/>
            <a:ext cx="5327332" cy="1530895"/>
            <a:chOff x="1119188" y="1668116"/>
            <a:chExt cx="5327332" cy="1530895"/>
          </a:xfrm>
        </p:grpSpPr>
        <p:sp>
          <p:nvSpPr>
            <p:cNvPr id="47" name="직사각형 46"/>
            <p:cNvSpPr/>
            <p:nvPr/>
          </p:nvSpPr>
          <p:spPr>
            <a:xfrm>
              <a:off x="1119188" y="1668116"/>
              <a:ext cx="5327332" cy="784830"/>
            </a:xfrm>
            <a:prstGeom prst="rect">
              <a:avLst/>
            </a:prstGeom>
          </p:spPr>
          <p:txBody>
            <a:bodyPr wrap="square">
              <a:spAutoFit/>
            </a:bodyPr>
            <a:lstStyle/>
            <a:p>
              <a:pPr>
                <a:defRPr/>
              </a:pPr>
              <a:r>
                <a:rPr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T</a:t>
              </a:r>
              <a:r>
                <a:rPr kumimoji="0" lang="en-US" altLang="ko-KR" sz="4500" b="1" dirty="0" smtClean="0">
                  <a:solidFill>
                    <a:srgbClr val="002856"/>
                  </a:solidFill>
                  <a:latin typeface="나눔고딕" panose="020D0604000000000000" pitchFamily="50" charset="-127"/>
                  <a:ea typeface="나눔고딕" panose="020D0604000000000000" pitchFamily="50" charset="-127"/>
                  <a:cs typeface="Nanum Gothic ExtraBold" charset="-127"/>
                </a:rPr>
                <a:t>itle</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48" name="직선 연결선 41"/>
            <p:cNvCxnSpPr/>
            <p:nvPr/>
          </p:nvCxnSpPr>
          <p:spPr>
            <a:xfrm>
              <a:off x="1187768" y="2522796"/>
              <a:ext cx="1331913"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sp>
          <p:nvSpPr>
            <p:cNvPr id="49" name="직사각형 48"/>
            <p:cNvSpPr/>
            <p:nvPr/>
          </p:nvSpPr>
          <p:spPr>
            <a:xfrm>
              <a:off x="1119188" y="2614236"/>
              <a:ext cx="3955732" cy="584775"/>
            </a:xfrm>
            <a:prstGeom prst="rect">
              <a:avLst/>
            </a:prstGeom>
          </p:spPr>
          <p:txBody>
            <a:bodyPr wrap="square">
              <a:spAutoFit/>
            </a:bodyPr>
            <a:lstStyle/>
            <a:p>
              <a:pPr>
                <a:defRPr/>
              </a:pPr>
              <a:r>
                <a:rPr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sub-t</a:t>
              </a:r>
              <a:r>
                <a:rPr kumimoji="0" lang="en-US" altLang="ko-KR" sz="3200" b="1" dirty="0" smtClean="0">
                  <a:solidFill>
                    <a:schemeClr val="bg1">
                      <a:lumMod val="50000"/>
                    </a:schemeClr>
                  </a:solidFill>
                  <a:latin typeface="나눔고딕" panose="020D0604000000000000" pitchFamily="50" charset="-127"/>
                  <a:ea typeface="나눔고딕" panose="020D0604000000000000" pitchFamily="50" charset="-127"/>
                  <a:cs typeface="Nanum Gothic ExtraBold" charset="-127"/>
                </a:rPr>
                <a:t>itle</a:t>
              </a:r>
              <a:endParaRPr lang="ko-KR" altLang="en-US" sz="3200" b="1" dirty="0">
                <a:solidFill>
                  <a:schemeClr val="bg1">
                    <a:lumMod val="50000"/>
                  </a:schemeClr>
                </a:solidFill>
                <a:latin typeface="나눔고딕" panose="020D0604000000000000" pitchFamily="50" charset="-127"/>
                <a:ea typeface="나눔고딕" panose="020D0604000000000000" pitchFamily="50" charset="-127"/>
                <a:cs typeface="Nanum Gothic ExtraBold" charset="-127"/>
              </a:endParaRPr>
            </a:p>
          </p:txBody>
        </p:sp>
      </p:grpSp>
    </p:spTree>
    <p:extLst>
      <p:ext uri="{BB962C8B-B14F-4D97-AF65-F5344CB8AC3E}">
        <p14:creationId xmlns:p14="http://schemas.microsoft.com/office/powerpoint/2010/main" val="2063922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754</TotalTime>
  <Words>625</Words>
  <Application>Microsoft Macintosh PowerPoint</Application>
  <PresentationFormat>Custom</PresentationFormat>
  <Paragraphs>142</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Calibri</vt:lpstr>
      <vt:lpstr>Calibri Light</vt:lpstr>
      <vt:lpstr>Geomanist Light</vt:lpstr>
      <vt:lpstr>Nanum Gothic Bold</vt:lpstr>
      <vt:lpstr>Nanum Gothic ExtraBold</vt:lpstr>
      <vt:lpstr>NanumGothic Regular</vt:lpstr>
      <vt:lpstr>굴림</vt:lpstr>
      <vt:lpstr>나눔고딕</vt:lpstr>
      <vt:lpstr>맑은 고딕</vt:lpstr>
      <vt:lpstr>Arial</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Microsoft Office 사용자</dc:creator>
  <cp:lastModifiedBy>박혜지</cp:lastModifiedBy>
  <cp:revision>56</cp:revision>
  <dcterms:created xsi:type="dcterms:W3CDTF">2017-02-16T07:20:56Z</dcterms:created>
  <dcterms:modified xsi:type="dcterms:W3CDTF">2018-10-25T06:26:05Z</dcterms:modified>
</cp:coreProperties>
</file>